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5"/>
  </p:notesMasterIdLst>
  <p:handoutMasterIdLst>
    <p:handoutMasterId r:id="rId26"/>
  </p:handoutMasterIdLst>
  <p:sldIdLst>
    <p:sldId id="256" r:id="rId2"/>
    <p:sldId id="269" r:id="rId3"/>
    <p:sldId id="258" r:id="rId4"/>
    <p:sldId id="262" r:id="rId5"/>
    <p:sldId id="257" r:id="rId6"/>
    <p:sldId id="289" r:id="rId7"/>
    <p:sldId id="266" r:id="rId8"/>
    <p:sldId id="271" r:id="rId9"/>
    <p:sldId id="270" r:id="rId10"/>
    <p:sldId id="267" r:id="rId11"/>
    <p:sldId id="268" r:id="rId12"/>
    <p:sldId id="272" r:id="rId13"/>
    <p:sldId id="284" r:id="rId14"/>
    <p:sldId id="279" r:id="rId15"/>
    <p:sldId id="276" r:id="rId16"/>
    <p:sldId id="277" r:id="rId17"/>
    <p:sldId id="275" r:id="rId18"/>
    <p:sldId id="287" r:id="rId19"/>
    <p:sldId id="285" r:id="rId20"/>
    <p:sldId id="286" r:id="rId21"/>
    <p:sldId id="282" r:id="rId22"/>
    <p:sldId id="281" r:id="rId23"/>
    <p:sldId id="283" r:id="rId2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536"/>
    <a:srgbClr val="85C441"/>
    <a:srgbClr val="85C405"/>
    <a:srgbClr val="ED1E87"/>
    <a:srgbClr val="34B555"/>
    <a:srgbClr val="5CC9E3"/>
    <a:srgbClr val="FF00A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01" autoAdjust="0"/>
  </p:normalViewPr>
  <p:slideViewPr>
    <p:cSldViewPr>
      <p:cViewPr>
        <p:scale>
          <a:sx n="60" d="100"/>
          <a:sy n="60" d="100"/>
        </p:scale>
        <p:origin x="-576" y="-570"/>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172"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 Id="rId4" Type="http://schemas.openxmlformats.org/officeDocument/2006/relationships/image" Target="../media/image13.png"/></Relationships>
</file>

<file path=ppt/diagrams/_rels/data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image" Target="../media/image14.png"/><Relationship Id="rId4" Type="http://schemas.openxmlformats.org/officeDocument/2006/relationships/image" Target="../media/image16.png"/></Relationships>
</file>

<file path=ppt/diagrams/_rels/data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image" Target="../media/image17.png"/><Relationship Id="rId4" Type="http://schemas.openxmlformats.org/officeDocument/2006/relationships/image" Target="../media/image20.pn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 Id="rId4" Type="http://schemas.openxmlformats.org/officeDocument/2006/relationships/image" Target="../media/image13.png"/></Relationships>
</file>

<file path=ppt/diagrams/_rels/drawing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image" Target="../media/image14.png"/><Relationship Id="rId4" Type="http://schemas.openxmlformats.org/officeDocument/2006/relationships/image" Target="../media/image16.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image" Target="../media/image17.png"/><Relationship Id="rId4"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1BD6BE-DA2E-4A6E-847C-50B4865D01BA}"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GB"/>
        </a:p>
      </dgm:t>
    </dgm:pt>
    <dgm:pt modelId="{CA5842D7-8586-45C4-8F89-E3207783F868}">
      <dgm:prSet phldrT="[Text]"/>
      <dgm:spPr/>
      <dgm:t>
        <a:bodyPr/>
        <a:lstStyle/>
        <a:p>
          <a:r>
            <a:rPr lang="en-GB" dirty="0" smtClean="0"/>
            <a:t>Culture</a:t>
          </a:r>
          <a:endParaRPr lang="en-GB" dirty="0"/>
        </a:p>
      </dgm:t>
    </dgm:pt>
    <dgm:pt modelId="{02BD82A3-45F2-4ACB-B160-7D00C0029F3F}" type="parTrans" cxnId="{45EE1FFA-F999-41B3-AA16-A6B2AAE596A5}">
      <dgm:prSet/>
      <dgm:spPr/>
      <dgm:t>
        <a:bodyPr/>
        <a:lstStyle/>
        <a:p>
          <a:endParaRPr lang="en-GB"/>
        </a:p>
      </dgm:t>
    </dgm:pt>
    <dgm:pt modelId="{E192A653-22C5-4DD5-BE03-601D31CE3662}" type="sibTrans" cxnId="{45EE1FFA-F999-41B3-AA16-A6B2AAE596A5}">
      <dgm:prSet/>
      <dgm:spPr/>
      <dgm:t>
        <a:bodyPr/>
        <a:lstStyle/>
        <a:p>
          <a:endParaRPr lang="en-GB"/>
        </a:p>
      </dgm:t>
    </dgm:pt>
    <dgm:pt modelId="{1FD4CF9B-51B3-4404-AF09-78902379DB4B}">
      <dgm:prSet phldrT="[Text]"/>
      <dgm:spPr/>
      <dgm:t>
        <a:bodyPr/>
        <a:lstStyle/>
        <a:p>
          <a:r>
            <a:rPr lang="en-GB" dirty="0" smtClean="0"/>
            <a:t>Values</a:t>
          </a:r>
          <a:endParaRPr lang="en-GB" dirty="0"/>
        </a:p>
      </dgm:t>
    </dgm:pt>
    <dgm:pt modelId="{935E2B28-0644-4FAA-91FA-4857B846418F}" type="parTrans" cxnId="{E9DE59BC-14F6-4A22-A700-0A58203BBA04}">
      <dgm:prSet/>
      <dgm:spPr/>
      <dgm:t>
        <a:bodyPr/>
        <a:lstStyle/>
        <a:p>
          <a:endParaRPr lang="en-GB"/>
        </a:p>
      </dgm:t>
    </dgm:pt>
    <dgm:pt modelId="{23239E94-8471-45C4-B280-7B14F2C39FC9}" type="sibTrans" cxnId="{E9DE59BC-14F6-4A22-A700-0A58203BBA04}">
      <dgm:prSet/>
      <dgm:spPr/>
      <dgm:t>
        <a:bodyPr/>
        <a:lstStyle/>
        <a:p>
          <a:endParaRPr lang="en-GB"/>
        </a:p>
      </dgm:t>
    </dgm:pt>
    <dgm:pt modelId="{99B6ECDE-4F11-4698-A9C3-15D62EC4080C}">
      <dgm:prSet phldrT="[Text]"/>
      <dgm:spPr/>
      <dgm:t>
        <a:bodyPr/>
        <a:lstStyle/>
        <a:p>
          <a:r>
            <a:rPr lang="en-GB" dirty="0" smtClean="0"/>
            <a:t>Traditions</a:t>
          </a:r>
          <a:endParaRPr lang="en-GB" dirty="0"/>
        </a:p>
      </dgm:t>
    </dgm:pt>
    <dgm:pt modelId="{807D257D-2DF3-48C9-939D-CE7CA082E30A}" type="parTrans" cxnId="{F520422E-A679-4BDE-B07A-667BE4F65DB0}">
      <dgm:prSet/>
      <dgm:spPr/>
      <dgm:t>
        <a:bodyPr/>
        <a:lstStyle/>
        <a:p>
          <a:endParaRPr lang="en-GB"/>
        </a:p>
      </dgm:t>
    </dgm:pt>
    <dgm:pt modelId="{77F6BAF9-E597-4FDD-B3F9-246B7F5C4CD0}" type="sibTrans" cxnId="{F520422E-A679-4BDE-B07A-667BE4F65DB0}">
      <dgm:prSet/>
      <dgm:spPr/>
      <dgm:t>
        <a:bodyPr/>
        <a:lstStyle/>
        <a:p>
          <a:endParaRPr lang="en-GB"/>
        </a:p>
      </dgm:t>
    </dgm:pt>
    <dgm:pt modelId="{D5EDBF81-53AA-4B6F-A5EF-20B05378077C}">
      <dgm:prSet phldrT="[Text]"/>
      <dgm:spPr/>
      <dgm:t>
        <a:bodyPr/>
        <a:lstStyle/>
        <a:p>
          <a:r>
            <a:rPr lang="en-GB" dirty="0" smtClean="0"/>
            <a:t>Beliefs</a:t>
          </a:r>
          <a:endParaRPr lang="en-GB" dirty="0"/>
        </a:p>
      </dgm:t>
    </dgm:pt>
    <dgm:pt modelId="{7F7D5924-1614-4F3F-BF81-21C3A88B7680}" type="parTrans" cxnId="{7A8A6D94-A717-410A-A3CD-A83EB2C90FFC}">
      <dgm:prSet/>
      <dgm:spPr/>
      <dgm:t>
        <a:bodyPr/>
        <a:lstStyle/>
        <a:p>
          <a:endParaRPr lang="en-GB"/>
        </a:p>
      </dgm:t>
    </dgm:pt>
    <dgm:pt modelId="{E907989B-8CE3-4A78-B2B0-7DB7212128E6}" type="sibTrans" cxnId="{7A8A6D94-A717-410A-A3CD-A83EB2C90FFC}">
      <dgm:prSet/>
      <dgm:spPr/>
      <dgm:t>
        <a:bodyPr/>
        <a:lstStyle/>
        <a:p>
          <a:endParaRPr lang="en-GB"/>
        </a:p>
      </dgm:t>
    </dgm:pt>
    <dgm:pt modelId="{CACE4C90-9B51-4A24-9DE4-C42E1EB87C06}">
      <dgm:prSet phldrT="[Text]"/>
      <dgm:spPr/>
      <dgm:t>
        <a:bodyPr/>
        <a:lstStyle/>
        <a:p>
          <a:r>
            <a:rPr lang="en-GB" dirty="0" smtClean="0"/>
            <a:t>Behaviours</a:t>
          </a:r>
          <a:endParaRPr lang="en-GB" dirty="0"/>
        </a:p>
      </dgm:t>
    </dgm:pt>
    <dgm:pt modelId="{495178E6-A2F3-45B7-BC65-7378E360A27F}" type="parTrans" cxnId="{D4B5AA4E-10F7-4434-9858-BFA36E5C4E77}">
      <dgm:prSet/>
      <dgm:spPr/>
      <dgm:t>
        <a:bodyPr/>
        <a:lstStyle/>
        <a:p>
          <a:endParaRPr lang="en-GB"/>
        </a:p>
      </dgm:t>
    </dgm:pt>
    <dgm:pt modelId="{88FA83A2-800F-449B-9A5A-50DA8432E215}" type="sibTrans" cxnId="{D4B5AA4E-10F7-4434-9858-BFA36E5C4E77}">
      <dgm:prSet/>
      <dgm:spPr/>
      <dgm:t>
        <a:bodyPr/>
        <a:lstStyle/>
        <a:p>
          <a:endParaRPr lang="en-GB"/>
        </a:p>
      </dgm:t>
    </dgm:pt>
    <dgm:pt modelId="{C1DE042F-1C9F-46DC-A209-D71248574392}">
      <dgm:prSet phldrT="[Text]"/>
      <dgm:spPr/>
      <dgm:t>
        <a:bodyPr/>
        <a:lstStyle/>
        <a:p>
          <a:r>
            <a:rPr lang="en-GB" dirty="0" smtClean="0"/>
            <a:t>Attitudes</a:t>
          </a:r>
          <a:endParaRPr lang="en-GB" dirty="0"/>
        </a:p>
      </dgm:t>
    </dgm:pt>
    <dgm:pt modelId="{E085C992-ADB6-4D3E-9E6C-98C10525A5A4}" type="parTrans" cxnId="{A27DAE1E-0A32-4A6D-8DEF-0C69A3DA62C8}">
      <dgm:prSet/>
      <dgm:spPr/>
      <dgm:t>
        <a:bodyPr/>
        <a:lstStyle/>
        <a:p>
          <a:endParaRPr lang="en-GB"/>
        </a:p>
      </dgm:t>
    </dgm:pt>
    <dgm:pt modelId="{EC1D210D-71A5-4AC4-ACDF-A84527E7340C}" type="sibTrans" cxnId="{A27DAE1E-0A32-4A6D-8DEF-0C69A3DA62C8}">
      <dgm:prSet/>
      <dgm:spPr/>
      <dgm:t>
        <a:bodyPr/>
        <a:lstStyle/>
        <a:p>
          <a:endParaRPr lang="en-GB"/>
        </a:p>
      </dgm:t>
    </dgm:pt>
    <dgm:pt modelId="{264821A2-AE75-4E75-B1A0-721588A05053}">
      <dgm:prSet phldrT="[Text]"/>
      <dgm:spPr/>
      <dgm:t>
        <a:bodyPr/>
        <a:lstStyle/>
        <a:p>
          <a:r>
            <a:rPr lang="en-GB" dirty="0" smtClean="0"/>
            <a:t>Interactions</a:t>
          </a:r>
          <a:endParaRPr lang="en-GB" dirty="0"/>
        </a:p>
      </dgm:t>
    </dgm:pt>
    <dgm:pt modelId="{7A76FC07-E45C-4410-8103-8CD137734883}" type="parTrans" cxnId="{2879DB06-F2C4-4A74-BDAB-960E2BB1421D}">
      <dgm:prSet/>
      <dgm:spPr/>
      <dgm:t>
        <a:bodyPr/>
        <a:lstStyle/>
        <a:p>
          <a:endParaRPr lang="en-GB"/>
        </a:p>
      </dgm:t>
    </dgm:pt>
    <dgm:pt modelId="{7FDD6B76-7A89-4755-901F-E477AF62B975}" type="sibTrans" cxnId="{2879DB06-F2C4-4A74-BDAB-960E2BB1421D}">
      <dgm:prSet/>
      <dgm:spPr/>
      <dgm:t>
        <a:bodyPr/>
        <a:lstStyle/>
        <a:p>
          <a:endParaRPr lang="en-GB"/>
        </a:p>
      </dgm:t>
    </dgm:pt>
    <dgm:pt modelId="{310BB94F-B019-4A72-99BE-BB6F4EEFCDD0}">
      <dgm:prSet phldrT="[Text]"/>
      <dgm:spPr/>
      <dgm:t>
        <a:bodyPr/>
        <a:lstStyle/>
        <a:p>
          <a:r>
            <a:rPr lang="en-GB" dirty="0" smtClean="0"/>
            <a:t>Policies</a:t>
          </a:r>
          <a:endParaRPr lang="en-GB" dirty="0"/>
        </a:p>
      </dgm:t>
    </dgm:pt>
    <dgm:pt modelId="{CD1DB2B1-A6D3-4EFE-ABB0-6BE365D17C4C}" type="parTrans" cxnId="{09CF6E00-D3C1-4C19-9B63-7949AC3E9ADA}">
      <dgm:prSet/>
      <dgm:spPr/>
      <dgm:t>
        <a:bodyPr/>
        <a:lstStyle/>
        <a:p>
          <a:endParaRPr lang="en-GB"/>
        </a:p>
      </dgm:t>
    </dgm:pt>
    <dgm:pt modelId="{EE29E9C4-DCD7-412B-B184-63E9750D781E}" type="sibTrans" cxnId="{09CF6E00-D3C1-4C19-9B63-7949AC3E9ADA}">
      <dgm:prSet/>
      <dgm:spPr/>
      <dgm:t>
        <a:bodyPr/>
        <a:lstStyle/>
        <a:p>
          <a:endParaRPr lang="en-GB"/>
        </a:p>
      </dgm:t>
    </dgm:pt>
    <dgm:pt modelId="{3F493094-65FE-4224-866B-69B6EE7290B8}" type="pres">
      <dgm:prSet presAssocID="{731BD6BE-DA2E-4A6E-847C-50B4865D01BA}" presName="Name0" presStyleCnt="0">
        <dgm:presLayoutVars>
          <dgm:chMax val="1"/>
          <dgm:chPref val="1"/>
          <dgm:dir/>
          <dgm:animOne val="branch"/>
          <dgm:animLvl val="lvl"/>
        </dgm:presLayoutVars>
      </dgm:prSet>
      <dgm:spPr/>
      <dgm:t>
        <a:bodyPr/>
        <a:lstStyle/>
        <a:p>
          <a:endParaRPr lang="en-GB"/>
        </a:p>
      </dgm:t>
    </dgm:pt>
    <dgm:pt modelId="{047ECB0E-A788-40E3-A3B0-E1B03E13DA08}" type="pres">
      <dgm:prSet presAssocID="{CA5842D7-8586-45C4-8F89-E3207783F868}" presName="singleCycle" presStyleCnt="0"/>
      <dgm:spPr/>
    </dgm:pt>
    <dgm:pt modelId="{D08D54BA-A4E3-41F5-8E1A-5238E63B5CBE}" type="pres">
      <dgm:prSet presAssocID="{CA5842D7-8586-45C4-8F89-E3207783F868}" presName="singleCenter" presStyleLbl="node1" presStyleIdx="0" presStyleCnt="8">
        <dgm:presLayoutVars>
          <dgm:chMax val="7"/>
          <dgm:chPref val="7"/>
        </dgm:presLayoutVars>
      </dgm:prSet>
      <dgm:spPr/>
      <dgm:t>
        <a:bodyPr/>
        <a:lstStyle/>
        <a:p>
          <a:endParaRPr lang="en-GB"/>
        </a:p>
      </dgm:t>
    </dgm:pt>
    <dgm:pt modelId="{61B9493A-57AD-4916-9EC2-219BCD5B78AF}" type="pres">
      <dgm:prSet presAssocID="{935E2B28-0644-4FAA-91FA-4857B846418F}" presName="Name56" presStyleLbl="parChTrans1D2" presStyleIdx="0" presStyleCnt="7"/>
      <dgm:spPr/>
      <dgm:t>
        <a:bodyPr/>
        <a:lstStyle/>
        <a:p>
          <a:endParaRPr lang="en-GB"/>
        </a:p>
      </dgm:t>
    </dgm:pt>
    <dgm:pt modelId="{48EECC84-45CD-4BB7-B528-441CAAC568F9}" type="pres">
      <dgm:prSet presAssocID="{1FD4CF9B-51B3-4404-AF09-78902379DB4B}" presName="text0" presStyleLbl="node1" presStyleIdx="1" presStyleCnt="8">
        <dgm:presLayoutVars>
          <dgm:bulletEnabled val="1"/>
        </dgm:presLayoutVars>
      </dgm:prSet>
      <dgm:spPr/>
      <dgm:t>
        <a:bodyPr/>
        <a:lstStyle/>
        <a:p>
          <a:endParaRPr lang="en-GB"/>
        </a:p>
      </dgm:t>
    </dgm:pt>
    <dgm:pt modelId="{66820D91-89E0-4454-952B-5EC16B803C32}" type="pres">
      <dgm:prSet presAssocID="{807D257D-2DF3-48C9-939D-CE7CA082E30A}" presName="Name56" presStyleLbl="parChTrans1D2" presStyleIdx="1" presStyleCnt="7"/>
      <dgm:spPr/>
      <dgm:t>
        <a:bodyPr/>
        <a:lstStyle/>
        <a:p>
          <a:endParaRPr lang="en-GB"/>
        </a:p>
      </dgm:t>
    </dgm:pt>
    <dgm:pt modelId="{D93E68C3-43E2-4ADC-B9BF-52D2B274A286}" type="pres">
      <dgm:prSet presAssocID="{99B6ECDE-4F11-4698-A9C3-15D62EC4080C}" presName="text0" presStyleLbl="node1" presStyleIdx="2" presStyleCnt="8">
        <dgm:presLayoutVars>
          <dgm:bulletEnabled val="1"/>
        </dgm:presLayoutVars>
      </dgm:prSet>
      <dgm:spPr/>
      <dgm:t>
        <a:bodyPr/>
        <a:lstStyle/>
        <a:p>
          <a:endParaRPr lang="en-GB"/>
        </a:p>
      </dgm:t>
    </dgm:pt>
    <dgm:pt modelId="{E89DFCBA-DC7B-4601-BEA9-0C5D272727AC}" type="pres">
      <dgm:prSet presAssocID="{7F7D5924-1614-4F3F-BF81-21C3A88B7680}" presName="Name56" presStyleLbl="parChTrans1D2" presStyleIdx="2" presStyleCnt="7"/>
      <dgm:spPr/>
      <dgm:t>
        <a:bodyPr/>
        <a:lstStyle/>
        <a:p>
          <a:endParaRPr lang="en-GB"/>
        </a:p>
      </dgm:t>
    </dgm:pt>
    <dgm:pt modelId="{9D31F52E-7FE9-4167-8D20-D569ED4BD972}" type="pres">
      <dgm:prSet presAssocID="{D5EDBF81-53AA-4B6F-A5EF-20B05378077C}" presName="text0" presStyleLbl="node1" presStyleIdx="3" presStyleCnt="8">
        <dgm:presLayoutVars>
          <dgm:bulletEnabled val="1"/>
        </dgm:presLayoutVars>
      </dgm:prSet>
      <dgm:spPr/>
      <dgm:t>
        <a:bodyPr/>
        <a:lstStyle/>
        <a:p>
          <a:endParaRPr lang="en-GB"/>
        </a:p>
      </dgm:t>
    </dgm:pt>
    <dgm:pt modelId="{558C667D-7216-4BEF-A79B-93038EF0DB12}" type="pres">
      <dgm:prSet presAssocID="{495178E6-A2F3-45B7-BC65-7378E360A27F}" presName="Name56" presStyleLbl="parChTrans1D2" presStyleIdx="3" presStyleCnt="7"/>
      <dgm:spPr/>
      <dgm:t>
        <a:bodyPr/>
        <a:lstStyle/>
        <a:p>
          <a:endParaRPr lang="en-GB"/>
        </a:p>
      </dgm:t>
    </dgm:pt>
    <dgm:pt modelId="{652C9E09-84B9-47C1-8563-442E161A67C2}" type="pres">
      <dgm:prSet presAssocID="{CACE4C90-9B51-4A24-9DE4-C42E1EB87C06}" presName="text0" presStyleLbl="node1" presStyleIdx="4" presStyleCnt="8">
        <dgm:presLayoutVars>
          <dgm:bulletEnabled val="1"/>
        </dgm:presLayoutVars>
      </dgm:prSet>
      <dgm:spPr/>
      <dgm:t>
        <a:bodyPr/>
        <a:lstStyle/>
        <a:p>
          <a:endParaRPr lang="en-GB"/>
        </a:p>
      </dgm:t>
    </dgm:pt>
    <dgm:pt modelId="{9757DC70-2CFA-4E93-BFA1-9D8AF691E078}" type="pres">
      <dgm:prSet presAssocID="{E085C992-ADB6-4D3E-9E6C-98C10525A5A4}" presName="Name56" presStyleLbl="parChTrans1D2" presStyleIdx="4" presStyleCnt="7"/>
      <dgm:spPr/>
      <dgm:t>
        <a:bodyPr/>
        <a:lstStyle/>
        <a:p>
          <a:endParaRPr lang="en-GB"/>
        </a:p>
      </dgm:t>
    </dgm:pt>
    <dgm:pt modelId="{39553BBF-0B5F-4A51-BED4-4B9241660AEF}" type="pres">
      <dgm:prSet presAssocID="{C1DE042F-1C9F-46DC-A209-D71248574392}" presName="text0" presStyleLbl="node1" presStyleIdx="5" presStyleCnt="8">
        <dgm:presLayoutVars>
          <dgm:bulletEnabled val="1"/>
        </dgm:presLayoutVars>
      </dgm:prSet>
      <dgm:spPr/>
      <dgm:t>
        <a:bodyPr/>
        <a:lstStyle/>
        <a:p>
          <a:endParaRPr lang="en-GB"/>
        </a:p>
      </dgm:t>
    </dgm:pt>
    <dgm:pt modelId="{ADDE9738-DFC8-4F33-AB47-B63FE74548E8}" type="pres">
      <dgm:prSet presAssocID="{7A76FC07-E45C-4410-8103-8CD137734883}" presName="Name56" presStyleLbl="parChTrans1D2" presStyleIdx="5" presStyleCnt="7"/>
      <dgm:spPr/>
      <dgm:t>
        <a:bodyPr/>
        <a:lstStyle/>
        <a:p>
          <a:endParaRPr lang="en-GB"/>
        </a:p>
      </dgm:t>
    </dgm:pt>
    <dgm:pt modelId="{01E21B81-A275-40F3-8289-D4D86E81AE6A}" type="pres">
      <dgm:prSet presAssocID="{264821A2-AE75-4E75-B1A0-721588A05053}" presName="text0" presStyleLbl="node1" presStyleIdx="6" presStyleCnt="8">
        <dgm:presLayoutVars>
          <dgm:bulletEnabled val="1"/>
        </dgm:presLayoutVars>
      </dgm:prSet>
      <dgm:spPr/>
      <dgm:t>
        <a:bodyPr/>
        <a:lstStyle/>
        <a:p>
          <a:endParaRPr lang="en-GB"/>
        </a:p>
      </dgm:t>
    </dgm:pt>
    <dgm:pt modelId="{F6E0B718-0028-44C3-996C-2B2F3C504772}" type="pres">
      <dgm:prSet presAssocID="{CD1DB2B1-A6D3-4EFE-ABB0-6BE365D17C4C}" presName="Name56" presStyleLbl="parChTrans1D2" presStyleIdx="6" presStyleCnt="7"/>
      <dgm:spPr/>
      <dgm:t>
        <a:bodyPr/>
        <a:lstStyle/>
        <a:p>
          <a:endParaRPr lang="en-GB"/>
        </a:p>
      </dgm:t>
    </dgm:pt>
    <dgm:pt modelId="{7C0C492A-E879-404E-9776-7678082FC143}" type="pres">
      <dgm:prSet presAssocID="{310BB94F-B019-4A72-99BE-BB6F4EEFCDD0}" presName="text0" presStyleLbl="node1" presStyleIdx="7" presStyleCnt="8">
        <dgm:presLayoutVars>
          <dgm:bulletEnabled val="1"/>
        </dgm:presLayoutVars>
      </dgm:prSet>
      <dgm:spPr/>
      <dgm:t>
        <a:bodyPr/>
        <a:lstStyle/>
        <a:p>
          <a:endParaRPr lang="en-GB"/>
        </a:p>
      </dgm:t>
    </dgm:pt>
  </dgm:ptLst>
  <dgm:cxnLst>
    <dgm:cxn modelId="{B5CDB822-9171-4512-A180-BFCD8B91475C}" type="presOf" srcId="{731BD6BE-DA2E-4A6E-847C-50B4865D01BA}" destId="{3F493094-65FE-4224-866B-69B6EE7290B8}" srcOrd="0" destOrd="0" presId="urn:microsoft.com/office/officeart/2008/layout/RadialCluster"/>
    <dgm:cxn modelId="{45EE1FFA-F999-41B3-AA16-A6B2AAE596A5}" srcId="{731BD6BE-DA2E-4A6E-847C-50B4865D01BA}" destId="{CA5842D7-8586-45C4-8F89-E3207783F868}" srcOrd="0" destOrd="0" parTransId="{02BD82A3-45F2-4ACB-B160-7D00C0029F3F}" sibTransId="{E192A653-22C5-4DD5-BE03-601D31CE3662}"/>
    <dgm:cxn modelId="{7A8A6D94-A717-410A-A3CD-A83EB2C90FFC}" srcId="{CA5842D7-8586-45C4-8F89-E3207783F868}" destId="{D5EDBF81-53AA-4B6F-A5EF-20B05378077C}" srcOrd="2" destOrd="0" parTransId="{7F7D5924-1614-4F3F-BF81-21C3A88B7680}" sibTransId="{E907989B-8CE3-4A78-B2B0-7DB7212128E6}"/>
    <dgm:cxn modelId="{F9A12263-DEE9-49AB-9EDC-27C12BF087F1}" type="presOf" srcId="{807D257D-2DF3-48C9-939D-CE7CA082E30A}" destId="{66820D91-89E0-4454-952B-5EC16B803C32}" srcOrd="0" destOrd="0" presId="urn:microsoft.com/office/officeart/2008/layout/RadialCluster"/>
    <dgm:cxn modelId="{D4B5AA4E-10F7-4434-9858-BFA36E5C4E77}" srcId="{CA5842D7-8586-45C4-8F89-E3207783F868}" destId="{CACE4C90-9B51-4A24-9DE4-C42E1EB87C06}" srcOrd="3" destOrd="0" parTransId="{495178E6-A2F3-45B7-BC65-7378E360A27F}" sibTransId="{88FA83A2-800F-449B-9A5A-50DA8432E215}"/>
    <dgm:cxn modelId="{E428EE28-A91B-4C31-963B-82051E0C7BA6}" type="presOf" srcId="{264821A2-AE75-4E75-B1A0-721588A05053}" destId="{01E21B81-A275-40F3-8289-D4D86E81AE6A}" srcOrd="0" destOrd="0" presId="urn:microsoft.com/office/officeart/2008/layout/RadialCluster"/>
    <dgm:cxn modelId="{CB112565-68D9-4EE1-A0FF-C83AACBB6500}" type="presOf" srcId="{495178E6-A2F3-45B7-BC65-7378E360A27F}" destId="{558C667D-7216-4BEF-A79B-93038EF0DB12}" srcOrd="0" destOrd="0" presId="urn:microsoft.com/office/officeart/2008/layout/RadialCluster"/>
    <dgm:cxn modelId="{81E86E99-A49F-403C-B0A7-E126A291ED6E}" type="presOf" srcId="{CACE4C90-9B51-4A24-9DE4-C42E1EB87C06}" destId="{652C9E09-84B9-47C1-8563-442E161A67C2}" srcOrd="0" destOrd="0" presId="urn:microsoft.com/office/officeart/2008/layout/RadialCluster"/>
    <dgm:cxn modelId="{27709747-B617-4C0D-8479-9838623E41FA}" type="presOf" srcId="{7F7D5924-1614-4F3F-BF81-21C3A88B7680}" destId="{E89DFCBA-DC7B-4601-BEA9-0C5D272727AC}" srcOrd="0" destOrd="0" presId="urn:microsoft.com/office/officeart/2008/layout/RadialCluster"/>
    <dgm:cxn modelId="{4E60DDAB-ABB7-4562-B638-EED453131354}" type="presOf" srcId="{CD1DB2B1-A6D3-4EFE-ABB0-6BE365D17C4C}" destId="{F6E0B718-0028-44C3-996C-2B2F3C504772}" srcOrd="0" destOrd="0" presId="urn:microsoft.com/office/officeart/2008/layout/RadialCluster"/>
    <dgm:cxn modelId="{6AFCAB83-C6A8-4E52-89FD-506A017186D5}" type="presOf" srcId="{D5EDBF81-53AA-4B6F-A5EF-20B05378077C}" destId="{9D31F52E-7FE9-4167-8D20-D569ED4BD972}" srcOrd="0" destOrd="0" presId="urn:microsoft.com/office/officeart/2008/layout/RadialCluster"/>
    <dgm:cxn modelId="{F3A63260-6F68-4607-B69D-78B5850C95AF}" type="presOf" srcId="{310BB94F-B019-4A72-99BE-BB6F4EEFCDD0}" destId="{7C0C492A-E879-404E-9776-7678082FC143}" srcOrd="0" destOrd="0" presId="urn:microsoft.com/office/officeart/2008/layout/RadialCluster"/>
    <dgm:cxn modelId="{D2BF169D-DD11-44D7-AC5E-CC14746D65F8}" type="presOf" srcId="{1FD4CF9B-51B3-4404-AF09-78902379DB4B}" destId="{48EECC84-45CD-4BB7-B528-441CAAC568F9}" srcOrd="0" destOrd="0" presId="urn:microsoft.com/office/officeart/2008/layout/RadialCluster"/>
    <dgm:cxn modelId="{2879DB06-F2C4-4A74-BDAB-960E2BB1421D}" srcId="{CA5842D7-8586-45C4-8F89-E3207783F868}" destId="{264821A2-AE75-4E75-B1A0-721588A05053}" srcOrd="5" destOrd="0" parTransId="{7A76FC07-E45C-4410-8103-8CD137734883}" sibTransId="{7FDD6B76-7A89-4755-901F-E477AF62B975}"/>
    <dgm:cxn modelId="{F520422E-A679-4BDE-B07A-667BE4F65DB0}" srcId="{CA5842D7-8586-45C4-8F89-E3207783F868}" destId="{99B6ECDE-4F11-4698-A9C3-15D62EC4080C}" srcOrd="1" destOrd="0" parTransId="{807D257D-2DF3-48C9-939D-CE7CA082E30A}" sibTransId="{77F6BAF9-E597-4FDD-B3F9-246B7F5C4CD0}"/>
    <dgm:cxn modelId="{2B6920A8-FA94-4BF8-A7AA-85F14E06A84D}" type="presOf" srcId="{CA5842D7-8586-45C4-8F89-E3207783F868}" destId="{D08D54BA-A4E3-41F5-8E1A-5238E63B5CBE}" srcOrd="0" destOrd="0" presId="urn:microsoft.com/office/officeart/2008/layout/RadialCluster"/>
    <dgm:cxn modelId="{F0502E18-EEA9-41B7-88E0-64F50A9A4DDA}" type="presOf" srcId="{99B6ECDE-4F11-4698-A9C3-15D62EC4080C}" destId="{D93E68C3-43E2-4ADC-B9BF-52D2B274A286}" srcOrd="0" destOrd="0" presId="urn:microsoft.com/office/officeart/2008/layout/RadialCluster"/>
    <dgm:cxn modelId="{A27DAE1E-0A32-4A6D-8DEF-0C69A3DA62C8}" srcId="{CA5842D7-8586-45C4-8F89-E3207783F868}" destId="{C1DE042F-1C9F-46DC-A209-D71248574392}" srcOrd="4" destOrd="0" parTransId="{E085C992-ADB6-4D3E-9E6C-98C10525A5A4}" sibTransId="{EC1D210D-71A5-4AC4-ACDF-A84527E7340C}"/>
    <dgm:cxn modelId="{74B48351-DB94-4D79-9C90-D75987AA14C0}" type="presOf" srcId="{935E2B28-0644-4FAA-91FA-4857B846418F}" destId="{61B9493A-57AD-4916-9EC2-219BCD5B78AF}" srcOrd="0" destOrd="0" presId="urn:microsoft.com/office/officeart/2008/layout/RadialCluster"/>
    <dgm:cxn modelId="{E9DE59BC-14F6-4A22-A700-0A58203BBA04}" srcId="{CA5842D7-8586-45C4-8F89-E3207783F868}" destId="{1FD4CF9B-51B3-4404-AF09-78902379DB4B}" srcOrd="0" destOrd="0" parTransId="{935E2B28-0644-4FAA-91FA-4857B846418F}" sibTransId="{23239E94-8471-45C4-B280-7B14F2C39FC9}"/>
    <dgm:cxn modelId="{09CF6E00-D3C1-4C19-9B63-7949AC3E9ADA}" srcId="{CA5842D7-8586-45C4-8F89-E3207783F868}" destId="{310BB94F-B019-4A72-99BE-BB6F4EEFCDD0}" srcOrd="6" destOrd="0" parTransId="{CD1DB2B1-A6D3-4EFE-ABB0-6BE365D17C4C}" sibTransId="{EE29E9C4-DCD7-412B-B184-63E9750D781E}"/>
    <dgm:cxn modelId="{494F49F7-1C29-4F0E-B693-6C2A9A9FF69E}" type="presOf" srcId="{E085C992-ADB6-4D3E-9E6C-98C10525A5A4}" destId="{9757DC70-2CFA-4E93-BFA1-9D8AF691E078}" srcOrd="0" destOrd="0" presId="urn:microsoft.com/office/officeart/2008/layout/RadialCluster"/>
    <dgm:cxn modelId="{7850735E-794B-4F34-83F3-06F195C8FB18}" type="presOf" srcId="{C1DE042F-1C9F-46DC-A209-D71248574392}" destId="{39553BBF-0B5F-4A51-BED4-4B9241660AEF}" srcOrd="0" destOrd="0" presId="urn:microsoft.com/office/officeart/2008/layout/RadialCluster"/>
    <dgm:cxn modelId="{A95BC06D-AB3E-4C86-9045-CF5E64FF24AD}" type="presOf" srcId="{7A76FC07-E45C-4410-8103-8CD137734883}" destId="{ADDE9738-DFC8-4F33-AB47-B63FE74548E8}" srcOrd="0" destOrd="0" presId="urn:microsoft.com/office/officeart/2008/layout/RadialCluster"/>
    <dgm:cxn modelId="{43A8F952-13C1-49EA-A7C6-F481F20F0913}" type="presParOf" srcId="{3F493094-65FE-4224-866B-69B6EE7290B8}" destId="{047ECB0E-A788-40E3-A3B0-E1B03E13DA08}" srcOrd="0" destOrd="0" presId="urn:microsoft.com/office/officeart/2008/layout/RadialCluster"/>
    <dgm:cxn modelId="{16883381-71AD-4FD2-9BC5-082F4805CE36}" type="presParOf" srcId="{047ECB0E-A788-40E3-A3B0-E1B03E13DA08}" destId="{D08D54BA-A4E3-41F5-8E1A-5238E63B5CBE}" srcOrd="0" destOrd="0" presId="urn:microsoft.com/office/officeart/2008/layout/RadialCluster"/>
    <dgm:cxn modelId="{A6BA42B0-470E-43EC-9821-A4C12B63EEFB}" type="presParOf" srcId="{047ECB0E-A788-40E3-A3B0-E1B03E13DA08}" destId="{61B9493A-57AD-4916-9EC2-219BCD5B78AF}" srcOrd="1" destOrd="0" presId="urn:microsoft.com/office/officeart/2008/layout/RadialCluster"/>
    <dgm:cxn modelId="{6D6E7881-73B9-457C-B04A-DE7957072BB1}" type="presParOf" srcId="{047ECB0E-A788-40E3-A3B0-E1B03E13DA08}" destId="{48EECC84-45CD-4BB7-B528-441CAAC568F9}" srcOrd="2" destOrd="0" presId="urn:microsoft.com/office/officeart/2008/layout/RadialCluster"/>
    <dgm:cxn modelId="{24E27442-9D07-4FAE-8DB9-76BB51A4CCE1}" type="presParOf" srcId="{047ECB0E-A788-40E3-A3B0-E1B03E13DA08}" destId="{66820D91-89E0-4454-952B-5EC16B803C32}" srcOrd="3" destOrd="0" presId="urn:microsoft.com/office/officeart/2008/layout/RadialCluster"/>
    <dgm:cxn modelId="{DFC0A0D2-C3A8-4614-8A78-1AA6C5726F7A}" type="presParOf" srcId="{047ECB0E-A788-40E3-A3B0-E1B03E13DA08}" destId="{D93E68C3-43E2-4ADC-B9BF-52D2B274A286}" srcOrd="4" destOrd="0" presId="urn:microsoft.com/office/officeart/2008/layout/RadialCluster"/>
    <dgm:cxn modelId="{9F808ABD-9AE9-454F-911D-C7E261CEF6CE}" type="presParOf" srcId="{047ECB0E-A788-40E3-A3B0-E1B03E13DA08}" destId="{E89DFCBA-DC7B-4601-BEA9-0C5D272727AC}" srcOrd="5" destOrd="0" presId="urn:microsoft.com/office/officeart/2008/layout/RadialCluster"/>
    <dgm:cxn modelId="{B7AEEC6D-CA27-4A2C-9F5A-B71743226829}" type="presParOf" srcId="{047ECB0E-A788-40E3-A3B0-E1B03E13DA08}" destId="{9D31F52E-7FE9-4167-8D20-D569ED4BD972}" srcOrd="6" destOrd="0" presId="urn:microsoft.com/office/officeart/2008/layout/RadialCluster"/>
    <dgm:cxn modelId="{2D2F6626-61A7-44CF-99D3-7D491B83697A}" type="presParOf" srcId="{047ECB0E-A788-40E3-A3B0-E1B03E13DA08}" destId="{558C667D-7216-4BEF-A79B-93038EF0DB12}" srcOrd="7" destOrd="0" presId="urn:microsoft.com/office/officeart/2008/layout/RadialCluster"/>
    <dgm:cxn modelId="{8A9ACF59-7DD7-4075-B3F7-5686A6265ADB}" type="presParOf" srcId="{047ECB0E-A788-40E3-A3B0-E1B03E13DA08}" destId="{652C9E09-84B9-47C1-8563-442E161A67C2}" srcOrd="8" destOrd="0" presId="urn:microsoft.com/office/officeart/2008/layout/RadialCluster"/>
    <dgm:cxn modelId="{47ADD10E-B31C-4A60-940C-B2D8EE242485}" type="presParOf" srcId="{047ECB0E-A788-40E3-A3B0-E1B03E13DA08}" destId="{9757DC70-2CFA-4E93-BFA1-9D8AF691E078}" srcOrd="9" destOrd="0" presId="urn:microsoft.com/office/officeart/2008/layout/RadialCluster"/>
    <dgm:cxn modelId="{C15EE721-762E-4BBA-9A5D-45F55F69309B}" type="presParOf" srcId="{047ECB0E-A788-40E3-A3B0-E1B03E13DA08}" destId="{39553BBF-0B5F-4A51-BED4-4B9241660AEF}" srcOrd="10" destOrd="0" presId="urn:microsoft.com/office/officeart/2008/layout/RadialCluster"/>
    <dgm:cxn modelId="{C736B1CE-D055-4EEE-AF5A-DD0C3BC194AE}" type="presParOf" srcId="{047ECB0E-A788-40E3-A3B0-E1B03E13DA08}" destId="{ADDE9738-DFC8-4F33-AB47-B63FE74548E8}" srcOrd="11" destOrd="0" presId="urn:microsoft.com/office/officeart/2008/layout/RadialCluster"/>
    <dgm:cxn modelId="{14C12B4E-85C4-4E18-8258-188F4797A756}" type="presParOf" srcId="{047ECB0E-A788-40E3-A3B0-E1B03E13DA08}" destId="{01E21B81-A275-40F3-8289-D4D86E81AE6A}" srcOrd="12" destOrd="0" presId="urn:microsoft.com/office/officeart/2008/layout/RadialCluster"/>
    <dgm:cxn modelId="{8C159A52-8D9B-4325-AA77-54D932D318EB}" type="presParOf" srcId="{047ECB0E-A788-40E3-A3B0-E1B03E13DA08}" destId="{F6E0B718-0028-44C3-996C-2B2F3C504772}" srcOrd="13" destOrd="0" presId="urn:microsoft.com/office/officeart/2008/layout/RadialCluster"/>
    <dgm:cxn modelId="{83D6D226-358C-428E-9FC7-E360625F4AD4}" type="presParOf" srcId="{047ECB0E-A788-40E3-A3B0-E1B03E13DA08}" destId="{7C0C492A-E879-404E-9776-7678082FC143}" srcOrd="14"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29784B-7F68-4F66-96AF-4F0E3C5D9B25}"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D03AF8A7-DC3D-4FF4-8CB9-1C06D49B065D}">
      <dgm:prSet phldrT="[Text]"/>
      <dgm:spPr>
        <a:solidFill>
          <a:srgbClr val="FDC536"/>
        </a:solidFill>
      </dgm:spPr>
      <dgm:t>
        <a:bodyPr/>
        <a:lstStyle/>
        <a:p>
          <a:r>
            <a:rPr lang="en-GB" b="1" dirty="0" smtClean="0">
              <a:solidFill>
                <a:schemeClr val="tx1"/>
              </a:solidFill>
            </a:rPr>
            <a:t>People</a:t>
          </a:r>
          <a:endParaRPr lang="en-GB" b="1" dirty="0">
            <a:solidFill>
              <a:schemeClr val="tx1"/>
            </a:solidFill>
          </a:endParaRPr>
        </a:p>
      </dgm:t>
    </dgm:pt>
    <dgm:pt modelId="{A01DD071-DC9A-4335-B5D0-8879E56043B5}" type="parTrans" cxnId="{E0E3C0D6-C5E0-4397-B743-9BD3B0972CAC}">
      <dgm:prSet/>
      <dgm:spPr/>
      <dgm:t>
        <a:bodyPr/>
        <a:lstStyle/>
        <a:p>
          <a:endParaRPr lang="en-GB"/>
        </a:p>
      </dgm:t>
    </dgm:pt>
    <dgm:pt modelId="{67173432-4037-4495-A40A-318CCFE2ABC0}" type="sibTrans" cxnId="{E0E3C0D6-C5E0-4397-B743-9BD3B0972CAC}">
      <dgm:prSet/>
      <dgm:spPr/>
      <dgm:t>
        <a:bodyPr/>
        <a:lstStyle/>
        <a:p>
          <a:endParaRPr lang="en-GB"/>
        </a:p>
      </dgm:t>
    </dgm:pt>
    <dgm:pt modelId="{51844B36-DB03-4D2A-ADC4-5632B1FBEEF5}">
      <dgm:prSet phldrT="[Text]"/>
      <dgm:spPr>
        <a:solidFill>
          <a:srgbClr val="FDC536"/>
        </a:solidFill>
      </dgm:spPr>
      <dgm:t>
        <a:bodyPr/>
        <a:lstStyle/>
        <a:p>
          <a:r>
            <a:rPr lang="en-GB" b="1" dirty="0" smtClean="0">
              <a:solidFill>
                <a:schemeClr val="tx1"/>
              </a:solidFill>
            </a:rPr>
            <a:t>Collaboration</a:t>
          </a:r>
          <a:endParaRPr lang="en-GB" b="1" dirty="0">
            <a:solidFill>
              <a:schemeClr val="tx1"/>
            </a:solidFill>
          </a:endParaRPr>
        </a:p>
      </dgm:t>
    </dgm:pt>
    <dgm:pt modelId="{9EC71FEC-35A5-48B2-A268-9D643591A105}" type="parTrans" cxnId="{71468631-65A2-4181-A4AE-84DABE22D4DE}">
      <dgm:prSet/>
      <dgm:spPr/>
      <dgm:t>
        <a:bodyPr/>
        <a:lstStyle/>
        <a:p>
          <a:endParaRPr lang="en-GB"/>
        </a:p>
      </dgm:t>
    </dgm:pt>
    <dgm:pt modelId="{60F82AFF-022E-4B73-8F51-3D126625A079}" type="sibTrans" cxnId="{71468631-65A2-4181-A4AE-84DABE22D4DE}">
      <dgm:prSet/>
      <dgm:spPr/>
      <dgm:t>
        <a:bodyPr/>
        <a:lstStyle/>
        <a:p>
          <a:endParaRPr lang="en-GB"/>
        </a:p>
      </dgm:t>
    </dgm:pt>
    <dgm:pt modelId="{079978A4-DD0C-4D09-BDC4-DBAB9E4F6309}">
      <dgm:prSet phldrT="[Text]"/>
      <dgm:spPr>
        <a:solidFill>
          <a:srgbClr val="FDC536"/>
        </a:solidFill>
      </dgm:spPr>
      <dgm:t>
        <a:bodyPr/>
        <a:lstStyle/>
        <a:p>
          <a:r>
            <a:rPr lang="en-GB" b="1" dirty="0" smtClean="0">
              <a:solidFill>
                <a:schemeClr val="tx1"/>
              </a:solidFill>
            </a:rPr>
            <a:t>Well-being</a:t>
          </a:r>
          <a:endParaRPr lang="en-GB" b="1" dirty="0">
            <a:solidFill>
              <a:schemeClr val="tx1"/>
            </a:solidFill>
          </a:endParaRPr>
        </a:p>
      </dgm:t>
    </dgm:pt>
    <dgm:pt modelId="{0BEFF614-82FA-4DEF-8360-85F5B865FCDD}" type="parTrans" cxnId="{4CF7E4FA-3232-4F4F-916E-C69C1AD0D2CF}">
      <dgm:prSet/>
      <dgm:spPr/>
      <dgm:t>
        <a:bodyPr/>
        <a:lstStyle/>
        <a:p>
          <a:endParaRPr lang="en-GB"/>
        </a:p>
      </dgm:t>
    </dgm:pt>
    <dgm:pt modelId="{9B0374E2-FF26-4C6A-9268-FD92784092D1}" type="sibTrans" cxnId="{4CF7E4FA-3232-4F4F-916E-C69C1AD0D2CF}">
      <dgm:prSet/>
      <dgm:spPr/>
      <dgm:t>
        <a:bodyPr/>
        <a:lstStyle/>
        <a:p>
          <a:endParaRPr lang="en-GB"/>
        </a:p>
      </dgm:t>
    </dgm:pt>
    <dgm:pt modelId="{A9290E33-777D-4F12-8446-D962D87E7D72}">
      <dgm:prSet phldrT="[Text]"/>
      <dgm:spPr>
        <a:solidFill>
          <a:srgbClr val="FDC536"/>
        </a:solidFill>
      </dgm:spPr>
      <dgm:t>
        <a:bodyPr/>
        <a:lstStyle/>
        <a:p>
          <a:r>
            <a:rPr lang="en-GB" b="1" dirty="0" smtClean="0">
              <a:solidFill>
                <a:schemeClr val="tx1"/>
              </a:solidFill>
            </a:rPr>
            <a:t>Prevention</a:t>
          </a:r>
          <a:endParaRPr lang="en-GB" b="1" dirty="0">
            <a:solidFill>
              <a:schemeClr val="tx1"/>
            </a:solidFill>
          </a:endParaRPr>
        </a:p>
      </dgm:t>
    </dgm:pt>
    <dgm:pt modelId="{5DCF786B-D052-4FD3-83E4-CFE3E2CDEC96}" type="parTrans" cxnId="{ABDBB6FE-0FCD-4603-8CDC-F807DE287037}">
      <dgm:prSet/>
      <dgm:spPr/>
      <dgm:t>
        <a:bodyPr/>
        <a:lstStyle/>
        <a:p>
          <a:endParaRPr lang="en-GB"/>
        </a:p>
      </dgm:t>
    </dgm:pt>
    <dgm:pt modelId="{2834798F-FA6E-4BDA-93A1-C49F3ACC2EDB}" type="sibTrans" cxnId="{ABDBB6FE-0FCD-4603-8CDC-F807DE287037}">
      <dgm:prSet/>
      <dgm:spPr/>
      <dgm:t>
        <a:bodyPr/>
        <a:lstStyle/>
        <a:p>
          <a:endParaRPr lang="en-GB"/>
        </a:p>
      </dgm:t>
    </dgm:pt>
    <dgm:pt modelId="{8D785A31-0CD3-4ADC-9488-27114F74AB50}">
      <dgm:prSet phldrT="[Text]"/>
      <dgm:spPr>
        <a:solidFill>
          <a:srgbClr val="FDC536"/>
        </a:solidFill>
      </dgm:spPr>
      <dgm:t>
        <a:bodyPr/>
        <a:lstStyle/>
        <a:p>
          <a:r>
            <a:rPr lang="en-GB" b="1" dirty="0" smtClean="0">
              <a:solidFill>
                <a:schemeClr val="tx1"/>
              </a:solidFill>
            </a:rPr>
            <a:t>Partnership</a:t>
          </a:r>
          <a:endParaRPr lang="en-GB" b="1" dirty="0">
            <a:solidFill>
              <a:schemeClr val="tx1"/>
            </a:solidFill>
          </a:endParaRPr>
        </a:p>
      </dgm:t>
    </dgm:pt>
    <dgm:pt modelId="{B2C725E1-B909-4C21-90D3-2C28B9B3600F}" type="parTrans" cxnId="{FFA0CA07-F5DB-4CFF-88DC-07813AEB1C15}">
      <dgm:prSet/>
      <dgm:spPr/>
      <dgm:t>
        <a:bodyPr/>
        <a:lstStyle/>
        <a:p>
          <a:endParaRPr lang="en-GB"/>
        </a:p>
      </dgm:t>
    </dgm:pt>
    <dgm:pt modelId="{ED974001-70E0-4658-B86D-027A6EE83FE0}" type="sibTrans" cxnId="{FFA0CA07-F5DB-4CFF-88DC-07813AEB1C15}">
      <dgm:prSet/>
      <dgm:spPr/>
      <dgm:t>
        <a:bodyPr/>
        <a:lstStyle/>
        <a:p>
          <a:endParaRPr lang="en-GB"/>
        </a:p>
      </dgm:t>
    </dgm:pt>
    <dgm:pt modelId="{2BDFC760-9457-42D2-806F-E00DBE1AACBA}">
      <dgm:prSet phldrT="[Text]"/>
      <dgm:spPr>
        <a:solidFill>
          <a:srgbClr val="FDC536"/>
        </a:solidFill>
      </dgm:spPr>
      <dgm:t>
        <a:bodyPr/>
        <a:lstStyle/>
        <a:p>
          <a:r>
            <a:rPr lang="en-GB" b="1" dirty="0" smtClean="0">
              <a:solidFill>
                <a:schemeClr val="tx1"/>
              </a:solidFill>
            </a:rPr>
            <a:t>Co-production</a:t>
          </a:r>
          <a:endParaRPr lang="en-GB" b="1" dirty="0">
            <a:solidFill>
              <a:schemeClr val="tx1"/>
            </a:solidFill>
          </a:endParaRPr>
        </a:p>
      </dgm:t>
    </dgm:pt>
    <dgm:pt modelId="{E88FB157-1B0F-4C3D-B083-CC61219E8252}" type="parTrans" cxnId="{AB306EFE-0535-4C5F-B4DD-644D07023E04}">
      <dgm:prSet/>
      <dgm:spPr/>
      <dgm:t>
        <a:bodyPr/>
        <a:lstStyle/>
        <a:p>
          <a:endParaRPr lang="en-GB"/>
        </a:p>
      </dgm:t>
    </dgm:pt>
    <dgm:pt modelId="{3CB163A1-1163-4755-8AFC-ED0B17E5D97D}" type="sibTrans" cxnId="{AB306EFE-0535-4C5F-B4DD-644D07023E04}">
      <dgm:prSet/>
      <dgm:spPr/>
      <dgm:t>
        <a:bodyPr/>
        <a:lstStyle/>
        <a:p>
          <a:endParaRPr lang="en-GB"/>
        </a:p>
      </dgm:t>
    </dgm:pt>
    <dgm:pt modelId="{43888242-690B-4C28-A9E0-281FBDE56CD4}">
      <dgm:prSet phldrT="[Text]"/>
      <dgm:spPr>
        <a:solidFill>
          <a:srgbClr val="FDC536"/>
        </a:solidFill>
      </dgm:spPr>
      <dgm:t>
        <a:bodyPr/>
        <a:lstStyle/>
        <a:p>
          <a:r>
            <a:rPr lang="en-GB" b="1" dirty="0" smtClean="0">
              <a:solidFill>
                <a:schemeClr val="tx1"/>
              </a:solidFill>
            </a:rPr>
            <a:t>Early intervention</a:t>
          </a:r>
          <a:endParaRPr lang="en-GB" b="1" dirty="0">
            <a:solidFill>
              <a:schemeClr val="tx1"/>
            </a:solidFill>
          </a:endParaRPr>
        </a:p>
      </dgm:t>
    </dgm:pt>
    <dgm:pt modelId="{A0EE5FD7-4803-4810-A641-8BCDCC0C52A0}" type="parTrans" cxnId="{FCA84CBF-101B-44E6-970D-F0C3030198EA}">
      <dgm:prSet/>
      <dgm:spPr/>
      <dgm:t>
        <a:bodyPr/>
        <a:lstStyle/>
        <a:p>
          <a:endParaRPr lang="en-GB"/>
        </a:p>
      </dgm:t>
    </dgm:pt>
    <dgm:pt modelId="{C4561F18-BA61-4037-8699-73EDBB936C6B}" type="sibTrans" cxnId="{FCA84CBF-101B-44E6-970D-F0C3030198EA}">
      <dgm:prSet/>
      <dgm:spPr/>
      <dgm:t>
        <a:bodyPr/>
        <a:lstStyle/>
        <a:p>
          <a:endParaRPr lang="en-GB"/>
        </a:p>
      </dgm:t>
    </dgm:pt>
    <dgm:pt modelId="{304F10CA-AB66-4397-9FF1-864BB30888E7}" type="pres">
      <dgm:prSet presAssocID="{4529784B-7F68-4F66-96AF-4F0E3C5D9B25}" presName="Name0" presStyleCnt="0">
        <dgm:presLayoutVars>
          <dgm:chMax val="1"/>
          <dgm:chPref val="1"/>
          <dgm:dir/>
          <dgm:animOne val="branch"/>
          <dgm:animLvl val="lvl"/>
        </dgm:presLayoutVars>
      </dgm:prSet>
      <dgm:spPr/>
      <dgm:t>
        <a:bodyPr/>
        <a:lstStyle/>
        <a:p>
          <a:endParaRPr lang="en-GB"/>
        </a:p>
      </dgm:t>
    </dgm:pt>
    <dgm:pt modelId="{66242F5C-0A2B-4EA5-BE61-B2C587FA7C21}" type="pres">
      <dgm:prSet presAssocID="{D03AF8A7-DC3D-4FF4-8CB9-1C06D49B065D}" presName="Parent" presStyleLbl="node0" presStyleIdx="0" presStyleCnt="1">
        <dgm:presLayoutVars>
          <dgm:chMax val="6"/>
          <dgm:chPref val="6"/>
        </dgm:presLayoutVars>
      </dgm:prSet>
      <dgm:spPr/>
      <dgm:t>
        <a:bodyPr/>
        <a:lstStyle/>
        <a:p>
          <a:endParaRPr lang="en-GB"/>
        </a:p>
      </dgm:t>
    </dgm:pt>
    <dgm:pt modelId="{02F6A8EB-AFEF-46FC-9F9B-3D42D35F218B}" type="pres">
      <dgm:prSet presAssocID="{51844B36-DB03-4D2A-ADC4-5632B1FBEEF5}" presName="Accent1" presStyleCnt="0"/>
      <dgm:spPr/>
    </dgm:pt>
    <dgm:pt modelId="{2942CF1A-8E00-48B9-8902-DAEF539FC25F}" type="pres">
      <dgm:prSet presAssocID="{51844B36-DB03-4D2A-ADC4-5632B1FBEEF5}" presName="Accent" presStyleLbl="bgShp" presStyleIdx="0" presStyleCnt="6"/>
      <dgm:spPr/>
    </dgm:pt>
    <dgm:pt modelId="{4FB7A725-B07E-454D-B462-14F8FBEC9F3F}" type="pres">
      <dgm:prSet presAssocID="{51844B36-DB03-4D2A-ADC4-5632B1FBEEF5}" presName="Child1" presStyleLbl="node1" presStyleIdx="0" presStyleCnt="6">
        <dgm:presLayoutVars>
          <dgm:chMax val="0"/>
          <dgm:chPref val="0"/>
          <dgm:bulletEnabled val="1"/>
        </dgm:presLayoutVars>
      </dgm:prSet>
      <dgm:spPr/>
      <dgm:t>
        <a:bodyPr/>
        <a:lstStyle/>
        <a:p>
          <a:endParaRPr lang="en-GB"/>
        </a:p>
      </dgm:t>
    </dgm:pt>
    <dgm:pt modelId="{3EC80B34-6AFB-4CF1-AB09-1D745763A1A3}" type="pres">
      <dgm:prSet presAssocID="{079978A4-DD0C-4D09-BDC4-DBAB9E4F6309}" presName="Accent2" presStyleCnt="0"/>
      <dgm:spPr/>
    </dgm:pt>
    <dgm:pt modelId="{778FCE61-895B-4364-AAE4-1B9E07F3B4D8}" type="pres">
      <dgm:prSet presAssocID="{079978A4-DD0C-4D09-BDC4-DBAB9E4F6309}" presName="Accent" presStyleLbl="bgShp" presStyleIdx="1" presStyleCnt="6"/>
      <dgm:spPr>
        <a:solidFill>
          <a:schemeClr val="accent6">
            <a:lumMod val="40000"/>
            <a:lumOff val="60000"/>
          </a:schemeClr>
        </a:solidFill>
      </dgm:spPr>
      <dgm:t>
        <a:bodyPr/>
        <a:lstStyle/>
        <a:p>
          <a:endParaRPr lang="en-GB"/>
        </a:p>
      </dgm:t>
    </dgm:pt>
    <dgm:pt modelId="{BC1F6921-CEFB-4F5D-AD14-8765E3BC10A2}" type="pres">
      <dgm:prSet presAssocID="{079978A4-DD0C-4D09-BDC4-DBAB9E4F6309}" presName="Child2" presStyleLbl="node1" presStyleIdx="1" presStyleCnt="6">
        <dgm:presLayoutVars>
          <dgm:chMax val="0"/>
          <dgm:chPref val="0"/>
          <dgm:bulletEnabled val="1"/>
        </dgm:presLayoutVars>
      </dgm:prSet>
      <dgm:spPr/>
      <dgm:t>
        <a:bodyPr/>
        <a:lstStyle/>
        <a:p>
          <a:endParaRPr lang="en-GB"/>
        </a:p>
      </dgm:t>
    </dgm:pt>
    <dgm:pt modelId="{46B0D53B-5C1D-43C0-8F10-0F215F017026}" type="pres">
      <dgm:prSet presAssocID="{A9290E33-777D-4F12-8446-D962D87E7D72}" presName="Accent3" presStyleCnt="0"/>
      <dgm:spPr/>
    </dgm:pt>
    <dgm:pt modelId="{23B0E885-8A6D-42FC-AA58-CA5AE5842C10}" type="pres">
      <dgm:prSet presAssocID="{A9290E33-777D-4F12-8446-D962D87E7D72}" presName="Accent" presStyleLbl="bgShp" presStyleIdx="2" presStyleCnt="6"/>
      <dgm:spPr>
        <a:solidFill>
          <a:schemeClr val="accent6">
            <a:lumMod val="40000"/>
            <a:lumOff val="60000"/>
          </a:schemeClr>
        </a:solidFill>
      </dgm:spPr>
      <dgm:t>
        <a:bodyPr/>
        <a:lstStyle/>
        <a:p>
          <a:endParaRPr lang="en-GB"/>
        </a:p>
      </dgm:t>
    </dgm:pt>
    <dgm:pt modelId="{C6A844F1-0EA1-4CC2-92AE-4CC06A7AE0BD}" type="pres">
      <dgm:prSet presAssocID="{A9290E33-777D-4F12-8446-D962D87E7D72}" presName="Child3" presStyleLbl="node1" presStyleIdx="2" presStyleCnt="6">
        <dgm:presLayoutVars>
          <dgm:chMax val="0"/>
          <dgm:chPref val="0"/>
          <dgm:bulletEnabled val="1"/>
        </dgm:presLayoutVars>
      </dgm:prSet>
      <dgm:spPr/>
      <dgm:t>
        <a:bodyPr/>
        <a:lstStyle/>
        <a:p>
          <a:endParaRPr lang="en-GB"/>
        </a:p>
      </dgm:t>
    </dgm:pt>
    <dgm:pt modelId="{D842BDA6-80E5-4873-ABC0-DC774B9843E9}" type="pres">
      <dgm:prSet presAssocID="{8D785A31-0CD3-4ADC-9488-27114F74AB50}" presName="Accent4" presStyleCnt="0"/>
      <dgm:spPr/>
    </dgm:pt>
    <dgm:pt modelId="{90B8A3AF-24CC-4764-98E9-6FE52357FF02}" type="pres">
      <dgm:prSet presAssocID="{8D785A31-0CD3-4ADC-9488-27114F74AB50}" presName="Accent" presStyleLbl="bgShp" presStyleIdx="3" presStyleCnt="6"/>
      <dgm:spPr>
        <a:solidFill>
          <a:schemeClr val="accent6">
            <a:lumMod val="40000"/>
            <a:lumOff val="60000"/>
          </a:schemeClr>
        </a:solidFill>
      </dgm:spPr>
      <dgm:t>
        <a:bodyPr/>
        <a:lstStyle/>
        <a:p>
          <a:endParaRPr lang="en-GB"/>
        </a:p>
      </dgm:t>
    </dgm:pt>
    <dgm:pt modelId="{7ED72495-31E3-4C6D-BD96-FFF1727181C8}" type="pres">
      <dgm:prSet presAssocID="{8D785A31-0CD3-4ADC-9488-27114F74AB50}" presName="Child4" presStyleLbl="node1" presStyleIdx="3" presStyleCnt="6">
        <dgm:presLayoutVars>
          <dgm:chMax val="0"/>
          <dgm:chPref val="0"/>
          <dgm:bulletEnabled val="1"/>
        </dgm:presLayoutVars>
      </dgm:prSet>
      <dgm:spPr/>
      <dgm:t>
        <a:bodyPr/>
        <a:lstStyle/>
        <a:p>
          <a:endParaRPr lang="en-GB"/>
        </a:p>
      </dgm:t>
    </dgm:pt>
    <dgm:pt modelId="{10363625-CDD3-4427-AF11-16291402DA4C}" type="pres">
      <dgm:prSet presAssocID="{2BDFC760-9457-42D2-806F-E00DBE1AACBA}" presName="Accent5" presStyleCnt="0"/>
      <dgm:spPr/>
    </dgm:pt>
    <dgm:pt modelId="{F9D75CB4-FBF9-45DF-AACC-E4197DEF08F3}" type="pres">
      <dgm:prSet presAssocID="{2BDFC760-9457-42D2-806F-E00DBE1AACBA}" presName="Accent" presStyleLbl="bgShp" presStyleIdx="4" presStyleCnt="6"/>
      <dgm:spPr>
        <a:solidFill>
          <a:schemeClr val="accent6">
            <a:lumMod val="40000"/>
            <a:lumOff val="60000"/>
          </a:schemeClr>
        </a:solidFill>
      </dgm:spPr>
      <dgm:t>
        <a:bodyPr/>
        <a:lstStyle/>
        <a:p>
          <a:endParaRPr lang="en-GB"/>
        </a:p>
      </dgm:t>
    </dgm:pt>
    <dgm:pt modelId="{DA657975-A12D-4882-A94D-E8E8714D0A6A}" type="pres">
      <dgm:prSet presAssocID="{2BDFC760-9457-42D2-806F-E00DBE1AACBA}" presName="Child5" presStyleLbl="node1" presStyleIdx="4" presStyleCnt="6">
        <dgm:presLayoutVars>
          <dgm:chMax val="0"/>
          <dgm:chPref val="0"/>
          <dgm:bulletEnabled val="1"/>
        </dgm:presLayoutVars>
      </dgm:prSet>
      <dgm:spPr/>
      <dgm:t>
        <a:bodyPr/>
        <a:lstStyle/>
        <a:p>
          <a:endParaRPr lang="en-GB"/>
        </a:p>
      </dgm:t>
    </dgm:pt>
    <dgm:pt modelId="{B3F8D1D5-FDF3-4A7D-8400-58080DC68F46}" type="pres">
      <dgm:prSet presAssocID="{43888242-690B-4C28-A9E0-281FBDE56CD4}" presName="Accent6" presStyleCnt="0"/>
      <dgm:spPr/>
    </dgm:pt>
    <dgm:pt modelId="{5751C597-17E6-4570-9793-5ADF0C2D59C8}" type="pres">
      <dgm:prSet presAssocID="{43888242-690B-4C28-A9E0-281FBDE56CD4}" presName="Accent" presStyleLbl="bgShp" presStyleIdx="5" presStyleCnt="6"/>
      <dgm:spPr>
        <a:solidFill>
          <a:schemeClr val="accent6">
            <a:lumMod val="40000"/>
            <a:lumOff val="60000"/>
          </a:schemeClr>
        </a:solidFill>
      </dgm:spPr>
      <dgm:t>
        <a:bodyPr/>
        <a:lstStyle/>
        <a:p>
          <a:endParaRPr lang="en-GB"/>
        </a:p>
      </dgm:t>
    </dgm:pt>
    <dgm:pt modelId="{F70035A8-7D5D-4D91-9280-08C8C14F8996}" type="pres">
      <dgm:prSet presAssocID="{43888242-690B-4C28-A9E0-281FBDE56CD4}" presName="Child6" presStyleLbl="node1" presStyleIdx="5" presStyleCnt="6">
        <dgm:presLayoutVars>
          <dgm:chMax val="0"/>
          <dgm:chPref val="0"/>
          <dgm:bulletEnabled val="1"/>
        </dgm:presLayoutVars>
      </dgm:prSet>
      <dgm:spPr/>
      <dgm:t>
        <a:bodyPr/>
        <a:lstStyle/>
        <a:p>
          <a:endParaRPr lang="en-GB"/>
        </a:p>
      </dgm:t>
    </dgm:pt>
  </dgm:ptLst>
  <dgm:cxnLst>
    <dgm:cxn modelId="{4CF7E4FA-3232-4F4F-916E-C69C1AD0D2CF}" srcId="{D03AF8A7-DC3D-4FF4-8CB9-1C06D49B065D}" destId="{079978A4-DD0C-4D09-BDC4-DBAB9E4F6309}" srcOrd="1" destOrd="0" parTransId="{0BEFF614-82FA-4DEF-8360-85F5B865FCDD}" sibTransId="{9B0374E2-FF26-4C6A-9268-FD92784092D1}"/>
    <dgm:cxn modelId="{2BD31DA3-071F-4711-BF22-0DB99FB1466D}" type="presOf" srcId="{4529784B-7F68-4F66-96AF-4F0E3C5D9B25}" destId="{304F10CA-AB66-4397-9FF1-864BB30888E7}" srcOrd="0" destOrd="0" presId="urn:microsoft.com/office/officeart/2011/layout/HexagonRadial"/>
    <dgm:cxn modelId="{FCA84CBF-101B-44E6-970D-F0C3030198EA}" srcId="{D03AF8A7-DC3D-4FF4-8CB9-1C06D49B065D}" destId="{43888242-690B-4C28-A9E0-281FBDE56CD4}" srcOrd="5" destOrd="0" parTransId="{A0EE5FD7-4803-4810-A641-8BCDCC0C52A0}" sibTransId="{C4561F18-BA61-4037-8699-73EDBB936C6B}"/>
    <dgm:cxn modelId="{E0E3C0D6-C5E0-4397-B743-9BD3B0972CAC}" srcId="{4529784B-7F68-4F66-96AF-4F0E3C5D9B25}" destId="{D03AF8A7-DC3D-4FF4-8CB9-1C06D49B065D}" srcOrd="0" destOrd="0" parTransId="{A01DD071-DC9A-4335-B5D0-8879E56043B5}" sibTransId="{67173432-4037-4495-A40A-318CCFE2ABC0}"/>
    <dgm:cxn modelId="{AB306EFE-0535-4C5F-B4DD-644D07023E04}" srcId="{D03AF8A7-DC3D-4FF4-8CB9-1C06D49B065D}" destId="{2BDFC760-9457-42D2-806F-E00DBE1AACBA}" srcOrd="4" destOrd="0" parTransId="{E88FB157-1B0F-4C3D-B083-CC61219E8252}" sibTransId="{3CB163A1-1163-4755-8AFC-ED0B17E5D97D}"/>
    <dgm:cxn modelId="{C6F70B0E-ECD4-4E3D-A473-7F324736DDC8}" type="presOf" srcId="{2BDFC760-9457-42D2-806F-E00DBE1AACBA}" destId="{DA657975-A12D-4882-A94D-E8E8714D0A6A}" srcOrd="0" destOrd="0" presId="urn:microsoft.com/office/officeart/2011/layout/HexagonRadial"/>
    <dgm:cxn modelId="{0CC09729-3B8D-4521-95B5-34871D7874A7}" type="presOf" srcId="{079978A4-DD0C-4D09-BDC4-DBAB9E4F6309}" destId="{BC1F6921-CEFB-4F5D-AD14-8765E3BC10A2}" srcOrd="0" destOrd="0" presId="urn:microsoft.com/office/officeart/2011/layout/HexagonRadial"/>
    <dgm:cxn modelId="{ABDBB6FE-0FCD-4603-8CDC-F807DE287037}" srcId="{D03AF8A7-DC3D-4FF4-8CB9-1C06D49B065D}" destId="{A9290E33-777D-4F12-8446-D962D87E7D72}" srcOrd="2" destOrd="0" parTransId="{5DCF786B-D052-4FD3-83E4-CFE3E2CDEC96}" sibTransId="{2834798F-FA6E-4BDA-93A1-C49F3ACC2EDB}"/>
    <dgm:cxn modelId="{3EFC69A2-4A1D-4A9D-B384-0C08EA453272}" type="presOf" srcId="{51844B36-DB03-4D2A-ADC4-5632B1FBEEF5}" destId="{4FB7A725-B07E-454D-B462-14F8FBEC9F3F}" srcOrd="0" destOrd="0" presId="urn:microsoft.com/office/officeart/2011/layout/HexagonRadial"/>
    <dgm:cxn modelId="{1A902D67-A4D1-4CA4-85C6-9BEB7D17F0A3}" type="presOf" srcId="{43888242-690B-4C28-A9E0-281FBDE56CD4}" destId="{F70035A8-7D5D-4D91-9280-08C8C14F8996}" srcOrd="0" destOrd="0" presId="urn:microsoft.com/office/officeart/2011/layout/HexagonRadial"/>
    <dgm:cxn modelId="{71468631-65A2-4181-A4AE-84DABE22D4DE}" srcId="{D03AF8A7-DC3D-4FF4-8CB9-1C06D49B065D}" destId="{51844B36-DB03-4D2A-ADC4-5632B1FBEEF5}" srcOrd="0" destOrd="0" parTransId="{9EC71FEC-35A5-48B2-A268-9D643591A105}" sibTransId="{60F82AFF-022E-4B73-8F51-3D126625A079}"/>
    <dgm:cxn modelId="{189E6347-0FD5-4355-9F7D-2EA610CCEB64}" type="presOf" srcId="{A9290E33-777D-4F12-8446-D962D87E7D72}" destId="{C6A844F1-0EA1-4CC2-92AE-4CC06A7AE0BD}" srcOrd="0" destOrd="0" presId="urn:microsoft.com/office/officeart/2011/layout/HexagonRadial"/>
    <dgm:cxn modelId="{4ACFC7DD-F740-4E99-B7C8-4F9C7BAA7DA4}" type="presOf" srcId="{D03AF8A7-DC3D-4FF4-8CB9-1C06D49B065D}" destId="{66242F5C-0A2B-4EA5-BE61-B2C587FA7C21}" srcOrd="0" destOrd="0" presId="urn:microsoft.com/office/officeart/2011/layout/HexagonRadial"/>
    <dgm:cxn modelId="{FFA0CA07-F5DB-4CFF-88DC-07813AEB1C15}" srcId="{D03AF8A7-DC3D-4FF4-8CB9-1C06D49B065D}" destId="{8D785A31-0CD3-4ADC-9488-27114F74AB50}" srcOrd="3" destOrd="0" parTransId="{B2C725E1-B909-4C21-90D3-2C28B9B3600F}" sibTransId="{ED974001-70E0-4658-B86D-027A6EE83FE0}"/>
    <dgm:cxn modelId="{708C8855-8CDB-4ED3-A9AE-8B0ABE598145}" type="presOf" srcId="{8D785A31-0CD3-4ADC-9488-27114F74AB50}" destId="{7ED72495-31E3-4C6D-BD96-FFF1727181C8}" srcOrd="0" destOrd="0" presId="urn:microsoft.com/office/officeart/2011/layout/HexagonRadial"/>
    <dgm:cxn modelId="{D48959D3-076E-4E02-9763-1D0CB26BBCC3}" type="presParOf" srcId="{304F10CA-AB66-4397-9FF1-864BB30888E7}" destId="{66242F5C-0A2B-4EA5-BE61-B2C587FA7C21}" srcOrd="0" destOrd="0" presId="urn:microsoft.com/office/officeart/2011/layout/HexagonRadial"/>
    <dgm:cxn modelId="{8CF55719-0077-445C-9AB3-3B00A370316E}" type="presParOf" srcId="{304F10CA-AB66-4397-9FF1-864BB30888E7}" destId="{02F6A8EB-AFEF-46FC-9F9B-3D42D35F218B}" srcOrd="1" destOrd="0" presId="urn:microsoft.com/office/officeart/2011/layout/HexagonRadial"/>
    <dgm:cxn modelId="{F2FFC309-5B32-470B-9840-3123F6CD2D05}" type="presParOf" srcId="{02F6A8EB-AFEF-46FC-9F9B-3D42D35F218B}" destId="{2942CF1A-8E00-48B9-8902-DAEF539FC25F}" srcOrd="0" destOrd="0" presId="urn:microsoft.com/office/officeart/2011/layout/HexagonRadial"/>
    <dgm:cxn modelId="{A8E453D3-439A-4D63-AD92-193AB1516F2B}" type="presParOf" srcId="{304F10CA-AB66-4397-9FF1-864BB30888E7}" destId="{4FB7A725-B07E-454D-B462-14F8FBEC9F3F}" srcOrd="2" destOrd="0" presId="urn:microsoft.com/office/officeart/2011/layout/HexagonRadial"/>
    <dgm:cxn modelId="{7E8441C7-C6B1-491E-9BA8-FEAE82330BBA}" type="presParOf" srcId="{304F10CA-AB66-4397-9FF1-864BB30888E7}" destId="{3EC80B34-6AFB-4CF1-AB09-1D745763A1A3}" srcOrd="3" destOrd="0" presId="urn:microsoft.com/office/officeart/2011/layout/HexagonRadial"/>
    <dgm:cxn modelId="{A88312D2-6A3E-453A-9462-53E547F70F32}" type="presParOf" srcId="{3EC80B34-6AFB-4CF1-AB09-1D745763A1A3}" destId="{778FCE61-895B-4364-AAE4-1B9E07F3B4D8}" srcOrd="0" destOrd="0" presId="urn:microsoft.com/office/officeart/2011/layout/HexagonRadial"/>
    <dgm:cxn modelId="{76B664C9-4D8C-4CF8-9793-18C37F00B26F}" type="presParOf" srcId="{304F10CA-AB66-4397-9FF1-864BB30888E7}" destId="{BC1F6921-CEFB-4F5D-AD14-8765E3BC10A2}" srcOrd="4" destOrd="0" presId="urn:microsoft.com/office/officeart/2011/layout/HexagonRadial"/>
    <dgm:cxn modelId="{89885FE7-095B-424A-B100-BBA8D6E5A910}" type="presParOf" srcId="{304F10CA-AB66-4397-9FF1-864BB30888E7}" destId="{46B0D53B-5C1D-43C0-8F10-0F215F017026}" srcOrd="5" destOrd="0" presId="urn:microsoft.com/office/officeart/2011/layout/HexagonRadial"/>
    <dgm:cxn modelId="{BC40C690-8B42-4700-AD00-29E47DAC52E6}" type="presParOf" srcId="{46B0D53B-5C1D-43C0-8F10-0F215F017026}" destId="{23B0E885-8A6D-42FC-AA58-CA5AE5842C10}" srcOrd="0" destOrd="0" presId="urn:microsoft.com/office/officeart/2011/layout/HexagonRadial"/>
    <dgm:cxn modelId="{3914D253-F0E4-4A24-B26E-D0F6EFD6413E}" type="presParOf" srcId="{304F10CA-AB66-4397-9FF1-864BB30888E7}" destId="{C6A844F1-0EA1-4CC2-92AE-4CC06A7AE0BD}" srcOrd="6" destOrd="0" presId="urn:microsoft.com/office/officeart/2011/layout/HexagonRadial"/>
    <dgm:cxn modelId="{71200EF0-2CF9-45BC-B8D6-F7A6A0C0BDB3}" type="presParOf" srcId="{304F10CA-AB66-4397-9FF1-864BB30888E7}" destId="{D842BDA6-80E5-4873-ABC0-DC774B9843E9}" srcOrd="7" destOrd="0" presId="urn:microsoft.com/office/officeart/2011/layout/HexagonRadial"/>
    <dgm:cxn modelId="{2611C9DB-A98F-4FAE-B0CE-6EB051F09A40}" type="presParOf" srcId="{D842BDA6-80E5-4873-ABC0-DC774B9843E9}" destId="{90B8A3AF-24CC-4764-98E9-6FE52357FF02}" srcOrd="0" destOrd="0" presId="urn:microsoft.com/office/officeart/2011/layout/HexagonRadial"/>
    <dgm:cxn modelId="{FD8544F3-BBFD-41B4-92FE-F5D9D20A1555}" type="presParOf" srcId="{304F10CA-AB66-4397-9FF1-864BB30888E7}" destId="{7ED72495-31E3-4C6D-BD96-FFF1727181C8}" srcOrd="8" destOrd="0" presId="urn:microsoft.com/office/officeart/2011/layout/HexagonRadial"/>
    <dgm:cxn modelId="{E10AE693-4088-4F2C-8413-CADD520046A0}" type="presParOf" srcId="{304F10CA-AB66-4397-9FF1-864BB30888E7}" destId="{10363625-CDD3-4427-AF11-16291402DA4C}" srcOrd="9" destOrd="0" presId="urn:microsoft.com/office/officeart/2011/layout/HexagonRadial"/>
    <dgm:cxn modelId="{6F495979-71F2-484C-ADC8-0BE3AB01659D}" type="presParOf" srcId="{10363625-CDD3-4427-AF11-16291402DA4C}" destId="{F9D75CB4-FBF9-45DF-AACC-E4197DEF08F3}" srcOrd="0" destOrd="0" presId="urn:microsoft.com/office/officeart/2011/layout/HexagonRadial"/>
    <dgm:cxn modelId="{CD788DF3-617D-4665-9673-09E9DF8F1025}" type="presParOf" srcId="{304F10CA-AB66-4397-9FF1-864BB30888E7}" destId="{DA657975-A12D-4882-A94D-E8E8714D0A6A}" srcOrd="10" destOrd="0" presId="urn:microsoft.com/office/officeart/2011/layout/HexagonRadial"/>
    <dgm:cxn modelId="{BFF16075-5009-451E-94FB-7C67C1FD1876}" type="presParOf" srcId="{304F10CA-AB66-4397-9FF1-864BB30888E7}" destId="{B3F8D1D5-FDF3-4A7D-8400-58080DC68F46}" srcOrd="11" destOrd="0" presId="urn:microsoft.com/office/officeart/2011/layout/HexagonRadial"/>
    <dgm:cxn modelId="{BDFD17EF-797F-43E6-92AA-BF941FD8F48F}" type="presParOf" srcId="{B3F8D1D5-FDF3-4A7D-8400-58080DC68F46}" destId="{5751C597-17E6-4570-9793-5ADF0C2D59C8}" srcOrd="0" destOrd="0" presId="urn:microsoft.com/office/officeart/2011/layout/HexagonRadial"/>
    <dgm:cxn modelId="{A5662B0D-231F-4679-889C-9D14CCAC9613}" type="presParOf" srcId="{304F10CA-AB66-4397-9FF1-864BB30888E7}" destId="{F70035A8-7D5D-4D91-9280-08C8C14F8996}"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5614B2-B5E5-4A74-B7A9-F19300BD1DCB}"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GB"/>
        </a:p>
      </dgm:t>
    </dgm:pt>
    <dgm:pt modelId="{FC2E4D42-3642-413C-99DC-1229FCE102C6}">
      <dgm:prSet phldrT="[Text]" custT="1"/>
      <dgm:spPr>
        <a:solidFill>
          <a:srgbClr val="34B555"/>
        </a:solidFill>
      </dgm:spPr>
      <dgm:t>
        <a:bodyPr/>
        <a:lstStyle/>
        <a:p>
          <a:r>
            <a:rPr lang="en-GB" sz="2000" dirty="0" smtClean="0">
              <a:latin typeface="Arial" panose="020B0604020202020204" pitchFamily="34" charset="0"/>
              <a:cs typeface="Arial" panose="020B0604020202020204" pitchFamily="34" charset="0"/>
            </a:rPr>
            <a:t>Co-production and collaboration</a:t>
          </a:r>
          <a:endParaRPr lang="en-GB" sz="2000" dirty="0">
            <a:latin typeface="Arial" panose="020B0604020202020204" pitchFamily="34" charset="0"/>
            <a:cs typeface="Arial" panose="020B0604020202020204" pitchFamily="34" charset="0"/>
          </a:endParaRPr>
        </a:p>
      </dgm:t>
    </dgm:pt>
    <dgm:pt modelId="{F5CF903B-3CA7-4D44-9519-F10BE4539F61}" type="parTrans" cxnId="{47B37EED-66F3-434A-9D3D-66C53C631809}">
      <dgm:prSet/>
      <dgm:spPr/>
      <dgm:t>
        <a:bodyPr/>
        <a:lstStyle/>
        <a:p>
          <a:endParaRPr lang="en-GB"/>
        </a:p>
      </dgm:t>
    </dgm:pt>
    <dgm:pt modelId="{0A32E64B-EF14-4C15-BB33-BA3756D0D705}" type="sibTrans" cxnId="{47B37EED-66F3-434A-9D3D-66C53C631809}">
      <dgm:prSet/>
      <dgm:spPr/>
      <dgm:t>
        <a:bodyPr/>
        <a:lstStyle/>
        <a:p>
          <a:endParaRPr lang="en-GB"/>
        </a:p>
      </dgm:t>
    </dgm:pt>
    <dgm:pt modelId="{7C8E011C-CE43-4F3A-B3CA-4A3F945C3490}">
      <dgm:prSet phldrT="[Text]" custT="1"/>
      <dgm:spPr>
        <a:solidFill>
          <a:srgbClr val="ED1E87"/>
        </a:solidFill>
      </dgm:spPr>
      <dgm:t>
        <a:bodyPr/>
        <a:lstStyle/>
        <a:p>
          <a:r>
            <a:rPr lang="en-GB" sz="2000" dirty="0" smtClean="0">
              <a:latin typeface="Arial" panose="020B0604020202020204" pitchFamily="34" charset="0"/>
              <a:cs typeface="Arial" panose="020B0604020202020204" pitchFamily="34" charset="0"/>
            </a:rPr>
            <a:t>Strengths-based approach</a:t>
          </a:r>
          <a:endParaRPr lang="en-GB" sz="2000" dirty="0">
            <a:latin typeface="Arial" panose="020B0604020202020204" pitchFamily="34" charset="0"/>
            <a:cs typeface="Arial" panose="020B0604020202020204" pitchFamily="34" charset="0"/>
          </a:endParaRPr>
        </a:p>
      </dgm:t>
    </dgm:pt>
    <dgm:pt modelId="{3AFC255C-D67C-4816-8068-5758DBE1BF78}" type="parTrans" cxnId="{BE3D841F-38EA-4C4E-A389-718273AA310C}">
      <dgm:prSet/>
      <dgm:spPr/>
      <dgm:t>
        <a:bodyPr/>
        <a:lstStyle/>
        <a:p>
          <a:endParaRPr lang="en-GB"/>
        </a:p>
      </dgm:t>
    </dgm:pt>
    <dgm:pt modelId="{913B8866-95C4-4A53-B6B3-262BCA0B7E61}" type="sibTrans" cxnId="{BE3D841F-38EA-4C4E-A389-718273AA310C}">
      <dgm:prSet/>
      <dgm:spPr/>
      <dgm:t>
        <a:bodyPr/>
        <a:lstStyle/>
        <a:p>
          <a:endParaRPr lang="en-GB"/>
        </a:p>
      </dgm:t>
    </dgm:pt>
    <dgm:pt modelId="{CB07D694-E934-43F0-82DD-A5F258BA50C6}">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Outcome-orientated</a:t>
          </a:r>
          <a:endParaRPr lang="en-GB" sz="2000" dirty="0">
            <a:latin typeface="Arial" panose="020B0604020202020204" pitchFamily="34" charset="0"/>
            <a:cs typeface="Arial" panose="020B0604020202020204" pitchFamily="34" charset="0"/>
          </a:endParaRPr>
        </a:p>
      </dgm:t>
    </dgm:pt>
    <dgm:pt modelId="{F6B672CF-82F4-4041-B7E7-7F5612D7A988}" type="parTrans" cxnId="{E74246F4-A2D5-4CFD-8925-1001390F92F4}">
      <dgm:prSet/>
      <dgm:spPr/>
      <dgm:t>
        <a:bodyPr/>
        <a:lstStyle/>
        <a:p>
          <a:endParaRPr lang="en-GB"/>
        </a:p>
      </dgm:t>
    </dgm:pt>
    <dgm:pt modelId="{A7BE2E12-DCDF-4634-938A-97BAA752ACA3}" type="sibTrans" cxnId="{E74246F4-A2D5-4CFD-8925-1001390F92F4}">
      <dgm:prSet/>
      <dgm:spPr/>
      <dgm:t>
        <a:bodyPr/>
        <a:lstStyle/>
        <a:p>
          <a:endParaRPr lang="en-GB"/>
        </a:p>
      </dgm:t>
    </dgm:pt>
    <dgm:pt modelId="{DBF3368E-1587-4F0B-A464-EECB38107478}">
      <dgm:prSet phldrT="[Text]" custT="1"/>
      <dgm:spPr>
        <a:solidFill>
          <a:srgbClr val="5CC9E3"/>
        </a:solidFill>
      </dgm:spPr>
      <dgm:t>
        <a:bodyPr/>
        <a:lstStyle/>
        <a:p>
          <a:r>
            <a:rPr lang="en-GB" sz="2000" dirty="0" smtClean="0">
              <a:solidFill>
                <a:schemeClr val="tx1"/>
              </a:solidFill>
              <a:latin typeface="Arial" panose="020B0604020202020204" pitchFamily="34" charset="0"/>
              <a:cs typeface="Arial" panose="020B0604020202020204" pitchFamily="34" charset="0"/>
            </a:rPr>
            <a:t>Less risk averse</a:t>
          </a:r>
          <a:endParaRPr lang="en-GB" sz="2000" dirty="0">
            <a:solidFill>
              <a:schemeClr val="tx1"/>
            </a:solidFill>
            <a:latin typeface="Arial" panose="020B0604020202020204" pitchFamily="34" charset="0"/>
            <a:cs typeface="Arial" panose="020B0604020202020204" pitchFamily="34" charset="0"/>
          </a:endParaRPr>
        </a:p>
      </dgm:t>
    </dgm:pt>
    <dgm:pt modelId="{8D15016C-B06E-4ADB-85F0-7894DB3790CA}" type="parTrans" cxnId="{E84E62AB-C3AB-4454-AB53-6842D180BDEC}">
      <dgm:prSet/>
      <dgm:spPr/>
      <dgm:t>
        <a:bodyPr/>
        <a:lstStyle/>
        <a:p>
          <a:endParaRPr lang="en-GB"/>
        </a:p>
      </dgm:t>
    </dgm:pt>
    <dgm:pt modelId="{C431100E-4DF1-4BEE-89DB-030C7BC2F7E2}" type="sibTrans" cxnId="{E84E62AB-C3AB-4454-AB53-6842D180BDEC}">
      <dgm:prSet/>
      <dgm:spPr/>
      <dgm:t>
        <a:bodyPr/>
        <a:lstStyle/>
        <a:p>
          <a:endParaRPr lang="en-GB"/>
        </a:p>
      </dgm:t>
    </dgm:pt>
    <dgm:pt modelId="{E6512CB1-DBB2-4314-AE67-E63845ABEDF5}" type="pres">
      <dgm:prSet presAssocID="{2D5614B2-B5E5-4A74-B7A9-F19300BD1DCB}" presName="linear" presStyleCnt="0">
        <dgm:presLayoutVars>
          <dgm:dir/>
          <dgm:resizeHandles val="exact"/>
        </dgm:presLayoutVars>
      </dgm:prSet>
      <dgm:spPr/>
      <dgm:t>
        <a:bodyPr/>
        <a:lstStyle/>
        <a:p>
          <a:endParaRPr lang="en-GB"/>
        </a:p>
      </dgm:t>
    </dgm:pt>
    <dgm:pt modelId="{12F3F249-D88C-4185-8DDF-7933AA5DEB22}" type="pres">
      <dgm:prSet presAssocID="{FC2E4D42-3642-413C-99DC-1229FCE102C6}" presName="comp" presStyleCnt="0"/>
      <dgm:spPr/>
    </dgm:pt>
    <dgm:pt modelId="{D6281E6E-F506-46DC-B9D0-A5B7E3A0A083}" type="pres">
      <dgm:prSet presAssocID="{FC2E4D42-3642-413C-99DC-1229FCE102C6}" presName="box" presStyleLbl="node1" presStyleIdx="0" presStyleCnt="4"/>
      <dgm:spPr/>
      <dgm:t>
        <a:bodyPr/>
        <a:lstStyle/>
        <a:p>
          <a:endParaRPr lang="en-GB"/>
        </a:p>
      </dgm:t>
    </dgm:pt>
    <dgm:pt modelId="{90D8C727-8AF8-43D8-91FE-92A1EC852B0D}" type="pres">
      <dgm:prSet presAssocID="{FC2E4D42-3642-413C-99DC-1229FCE102C6}" presName="img" presStyleLbl="fgImgPlace1" presStyleIdx="0" presStyleCnt="4" custLinFactNeighborY="3482"/>
      <dgm:spPr>
        <a:blipFill rotWithShape="1">
          <a:blip xmlns:r="http://schemas.openxmlformats.org/officeDocument/2006/relationships" r:embed="rId1"/>
          <a:stretch>
            <a:fillRect/>
          </a:stretch>
        </a:blipFill>
      </dgm:spPr>
    </dgm:pt>
    <dgm:pt modelId="{45FB317F-9CA7-41CD-B297-DB64A99CDB74}" type="pres">
      <dgm:prSet presAssocID="{FC2E4D42-3642-413C-99DC-1229FCE102C6}" presName="text" presStyleLbl="node1" presStyleIdx="0" presStyleCnt="4">
        <dgm:presLayoutVars>
          <dgm:bulletEnabled val="1"/>
        </dgm:presLayoutVars>
      </dgm:prSet>
      <dgm:spPr/>
      <dgm:t>
        <a:bodyPr/>
        <a:lstStyle/>
        <a:p>
          <a:endParaRPr lang="en-GB"/>
        </a:p>
      </dgm:t>
    </dgm:pt>
    <dgm:pt modelId="{203E176B-066B-4BF7-95D3-9FFDB20CBF6E}" type="pres">
      <dgm:prSet presAssocID="{0A32E64B-EF14-4C15-BB33-BA3756D0D705}" presName="spacer" presStyleCnt="0"/>
      <dgm:spPr/>
    </dgm:pt>
    <dgm:pt modelId="{48B2DE20-0B53-41C1-AE37-AE880A2FEAE5}" type="pres">
      <dgm:prSet presAssocID="{DBF3368E-1587-4F0B-A464-EECB38107478}" presName="comp" presStyleCnt="0"/>
      <dgm:spPr/>
    </dgm:pt>
    <dgm:pt modelId="{DA77B38C-494D-4A28-B0CF-3A683BED1BFB}" type="pres">
      <dgm:prSet presAssocID="{DBF3368E-1587-4F0B-A464-EECB38107478}" presName="box" presStyleLbl="node1" presStyleIdx="1" presStyleCnt="4"/>
      <dgm:spPr/>
      <dgm:t>
        <a:bodyPr/>
        <a:lstStyle/>
        <a:p>
          <a:endParaRPr lang="en-GB"/>
        </a:p>
      </dgm:t>
    </dgm:pt>
    <dgm:pt modelId="{F038713B-E33D-41E4-84C4-6705E5A87C47}" type="pres">
      <dgm:prSet presAssocID="{DBF3368E-1587-4F0B-A464-EECB38107478}" presName="img" presStyleLbl="fgImgPlace1" presStyleIdx="1" presStyleCnt="4" custLinFactNeighborY="3482"/>
      <dgm:spPr>
        <a:blipFill rotWithShape="1">
          <a:blip xmlns:r="http://schemas.openxmlformats.org/officeDocument/2006/relationships" r:embed="rId2"/>
          <a:stretch>
            <a:fillRect/>
          </a:stretch>
        </a:blipFill>
      </dgm:spPr>
    </dgm:pt>
    <dgm:pt modelId="{F9938CAC-AAFD-4DCF-98C7-1023B1EC9271}" type="pres">
      <dgm:prSet presAssocID="{DBF3368E-1587-4F0B-A464-EECB38107478}" presName="text" presStyleLbl="node1" presStyleIdx="1" presStyleCnt="4">
        <dgm:presLayoutVars>
          <dgm:bulletEnabled val="1"/>
        </dgm:presLayoutVars>
      </dgm:prSet>
      <dgm:spPr/>
      <dgm:t>
        <a:bodyPr/>
        <a:lstStyle/>
        <a:p>
          <a:endParaRPr lang="en-GB"/>
        </a:p>
      </dgm:t>
    </dgm:pt>
    <dgm:pt modelId="{9551F2EB-C2C6-40C2-975E-E60215CD055F}" type="pres">
      <dgm:prSet presAssocID="{C431100E-4DF1-4BEE-89DB-030C7BC2F7E2}" presName="spacer" presStyleCnt="0"/>
      <dgm:spPr/>
    </dgm:pt>
    <dgm:pt modelId="{FF2A91DC-BB78-4AD8-AA26-DFA65B570C46}" type="pres">
      <dgm:prSet presAssocID="{7C8E011C-CE43-4F3A-B3CA-4A3F945C3490}" presName="comp" presStyleCnt="0"/>
      <dgm:spPr/>
    </dgm:pt>
    <dgm:pt modelId="{DF542913-12AD-4C59-B27A-2F8581910644}" type="pres">
      <dgm:prSet presAssocID="{7C8E011C-CE43-4F3A-B3CA-4A3F945C3490}" presName="box" presStyleLbl="node1" presStyleIdx="2" presStyleCnt="4"/>
      <dgm:spPr/>
      <dgm:t>
        <a:bodyPr/>
        <a:lstStyle/>
        <a:p>
          <a:endParaRPr lang="en-GB"/>
        </a:p>
      </dgm:t>
    </dgm:pt>
    <dgm:pt modelId="{50AE87CF-0120-4B38-9460-D5829C5CF38F}" type="pres">
      <dgm:prSet presAssocID="{7C8E011C-CE43-4F3A-B3CA-4A3F945C3490}" presName="img" presStyleLbl="fgImgPlace1" presStyleIdx="2" presStyleCnt="4" custLinFactNeighborY="3482"/>
      <dgm:spPr>
        <a:blipFill rotWithShape="1">
          <a:blip xmlns:r="http://schemas.openxmlformats.org/officeDocument/2006/relationships" r:embed="rId3"/>
          <a:stretch>
            <a:fillRect/>
          </a:stretch>
        </a:blipFill>
      </dgm:spPr>
      <dgm:t>
        <a:bodyPr/>
        <a:lstStyle/>
        <a:p>
          <a:endParaRPr lang="en-GB"/>
        </a:p>
      </dgm:t>
    </dgm:pt>
    <dgm:pt modelId="{644AD606-049C-4036-9043-D593466BAF89}" type="pres">
      <dgm:prSet presAssocID="{7C8E011C-CE43-4F3A-B3CA-4A3F945C3490}" presName="text" presStyleLbl="node1" presStyleIdx="2" presStyleCnt="4">
        <dgm:presLayoutVars>
          <dgm:bulletEnabled val="1"/>
        </dgm:presLayoutVars>
      </dgm:prSet>
      <dgm:spPr/>
      <dgm:t>
        <a:bodyPr/>
        <a:lstStyle/>
        <a:p>
          <a:endParaRPr lang="en-GB"/>
        </a:p>
      </dgm:t>
    </dgm:pt>
    <dgm:pt modelId="{E09DDFCB-6C7C-4874-B87D-E36DF3EFD791}" type="pres">
      <dgm:prSet presAssocID="{913B8866-95C4-4A53-B6B3-262BCA0B7E61}" presName="spacer" presStyleCnt="0"/>
      <dgm:spPr/>
    </dgm:pt>
    <dgm:pt modelId="{9BC80829-C0C4-432D-A56B-2C55D8F5765F}" type="pres">
      <dgm:prSet presAssocID="{CB07D694-E934-43F0-82DD-A5F258BA50C6}" presName="comp" presStyleCnt="0"/>
      <dgm:spPr/>
    </dgm:pt>
    <dgm:pt modelId="{49FE3724-D1F7-4C87-8869-8282C7679E87}" type="pres">
      <dgm:prSet presAssocID="{CB07D694-E934-43F0-82DD-A5F258BA50C6}" presName="box" presStyleLbl="node1" presStyleIdx="3" presStyleCnt="4"/>
      <dgm:spPr/>
      <dgm:t>
        <a:bodyPr/>
        <a:lstStyle/>
        <a:p>
          <a:endParaRPr lang="en-GB"/>
        </a:p>
      </dgm:t>
    </dgm:pt>
    <dgm:pt modelId="{69019B49-7B0C-4AF5-B683-2C02B5216B6A}" type="pres">
      <dgm:prSet presAssocID="{CB07D694-E934-43F0-82DD-A5F258BA50C6}" presName="img" presStyleLbl="fgImgPlace1" presStyleIdx="3" presStyleCnt="4"/>
      <dgm:spPr>
        <a:blipFill rotWithShape="1">
          <a:blip xmlns:r="http://schemas.openxmlformats.org/officeDocument/2006/relationships" r:embed="rId4"/>
          <a:stretch>
            <a:fillRect/>
          </a:stretch>
        </a:blipFill>
      </dgm:spPr>
    </dgm:pt>
    <dgm:pt modelId="{DA057C63-8B08-4E18-9C84-935E1B76CD30}" type="pres">
      <dgm:prSet presAssocID="{CB07D694-E934-43F0-82DD-A5F258BA50C6}" presName="text" presStyleLbl="node1" presStyleIdx="3" presStyleCnt="4">
        <dgm:presLayoutVars>
          <dgm:bulletEnabled val="1"/>
        </dgm:presLayoutVars>
      </dgm:prSet>
      <dgm:spPr/>
      <dgm:t>
        <a:bodyPr/>
        <a:lstStyle/>
        <a:p>
          <a:endParaRPr lang="en-GB"/>
        </a:p>
      </dgm:t>
    </dgm:pt>
  </dgm:ptLst>
  <dgm:cxnLst>
    <dgm:cxn modelId="{BE3D841F-38EA-4C4E-A389-718273AA310C}" srcId="{2D5614B2-B5E5-4A74-B7A9-F19300BD1DCB}" destId="{7C8E011C-CE43-4F3A-B3CA-4A3F945C3490}" srcOrd="2" destOrd="0" parTransId="{3AFC255C-D67C-4816-8068-5758DBE1BF78}" sibTransId="{913B8866-95C4-4A53-B6B3-262BCA0B7E61}"/>
    <dgm:cxn modelId="{47B37EED-66F3-434A-9D3D-66C53C631809}" srcId="{2D5614B2-B5E5-4A74-B7A9-F19300BD1DCB}" destId="{FC2E4D42-3642-413C-99DC-1229FCE102C6}" srcOrd="0" destOrd="0" parTransId="{F5CF903B-3CA7-4D44-9519-F10BE4539F61}" sibTransId="{0A32E64B-EF14-4C15-BB33-BA3756D0D705}"/>
    <dgm:cxn modelId="{75C5428B-F445-458C-8617-13732C6A34FE}" type="presOf" srcId="{FC2E4D42-3642-413C-99DC-1229FCE102C6}" destId="{45FB317F-9CA7-41CD-B297-DB64A99CDB74}" srcOrd="1" destOrd="0" presId="urn:microsoft.com/office/officeart/2005/8/layout/vList4"/>
    <dgm:cxn modelId="{E74246F4-A2D5-4CFD-8925-1001390F92F4}" srcId="{2D5614B2-B5E5-4A74-B7A9-F19300BD1DCB}" destId="{CB07D694-E934-43F0-82DD-A5F258BA50C6}" srcOrd="3" destOrd="0" parTransId="{F6B672CF-82F4-4041-B7E7-7F5612D7A988}" sibTransId="{A7BE2E12-DCDF-4634-938A-97BAA752ACA3}"/>
    <dgm:cxn modelId="{E71D1FF2-4F16-4729-A1D1-758DDBC07444}" type="presOf" srcId="{CB07D694-E934-43F0-82DD-A5F258BA50C6}" destId="{DA057C63-8B08-4E18-9C84-935E1B76CD30}" srcOrd="1" destOrd="0" presId="urn:microsoft.com/office/officeart/2005/8/layout/vList4"/>
    <dgm:cxn modelId="{68AFCDDC-D143-4148-8201-008F8B6C9CD2}" type="presOf" srcId="{DBF3368E-1587-4F0B-A464-EECB38107478}" destId="{F9938CAC-AAFD-4DCF-98C7-1023B1EC9271}" srcOrd="1" destOrd="0" presId="urn:microsoft.com/office/officeart/2005/8/layout/vList4"/>
    <dgm:cxn modelId="{145039CB-3230-417B-92D2-15D88F84C03A}" type="presOf" srcId="{2D5614B2-B5E5-4A74-B7A9-F19300BD1DCB}" destId="{E6512CB1-DBB2-4314-AE67-E63845ABEDF5}" srcOrd="0" destOrd="0" presId="urn:microsoft.com/office/officeart/2005/8/layout/vList4"/>
    <dgm:cxn modelId="{3B7687B7-1D64-4EE1-8867-484784E832E2}" type="presOf" srcId="{CB07D694-E934-43F0-82DD-A5F258BA50C6}" destId="{49FE3724-D1F7-4C87-8869-8282C7679E87}" srcOrd="0" destOrd="0" presId="urn:microsoft.com/office/officeart/2005/8/layout/vList4"/>
    <dgm:cxn modelId="{DAEB020C-852A-4AE3-A7B5-B071543B6E16}" type="presOf" srcId="{DBF3368E-1587-4F0B-A464-EECB38107478}" destId="{DA77B38C-494D-4A28-B0CF-3A683BED1BFB}" srcOrd="0" destOrd="0" presId="urn:microsoft.com/office/officeart/2005/8/layout/vList4"/>
    <dgm:cxn modelId="{CDD93F48-0B74-47C9-82C1-6D314359C55F}" type="presOf" srcId="{7C8E011C-CE43-4F3A-B3CA-4A3F945C3490}" destId="{DF542913-12AD-4C59-B27A-2F8581910644}" srcOrd="0" destOrd="0" presId="urn:microsoft.com/office/officeart/2005/8/layout/vList4"/>
    <dgm:cxn modelId="{8FA65E2B-8B87-4D62-B525-025D975EF7DE}" type="presOf" srcId="{FC2E4D42-3642-413C-99DC-1229FCE102C6}" destId="{D6281E6E-F506-46DC-B9D0-A5B7E3A0A083}" srcOrd="0" destOrd="0" presId="urn:microsoft.com/office/officeart/2005/8/layout/vList4"/>
    <dgm:cxn modelId="{7877997A-7465-4D6E-9756-7A790BB5B3DB}" type="presOf" srcId="{7C8E011C-CE43-4F3A-B3CA-4A3F945C3490}" destId="{644AD606-049C-4036-9043-D593466BAF89}" srcOrd="1" destOrd="0" presId="urn:microsoft.com/office/officeart/2005/8/layout/vList4"/>
    <dgm:cxn modelId="{E84E62AB-C3AB-4454-AB53-6842D180BDEC}" srcId="{2D5614B2-B5E5-4A74-B7A9-F19300BD1DCB}" destId="{DBF3368E-1587-4F0B-A464-EECB38107478}" srcOrd="1" destOrd="0" parTransId="{8D15016C-B06E-4ADB-85F0-7894DB3790CA}" sibTransId="{C431100E-4DF1-4BEE-89DB-030C7BC2F7E2}"/>
    <dgm:cxn modelId="{B01E1A4D-365A-415A-88E1-DD33238BB7D3}" type="presParOf" srcId="{E6512CB1-DBB2-4314-AE67-E63845ABEDF5}" destId="{12F3F249-D88C-4185-8DDF-7933AA5DEB22}" srcOrd="0" destOrd="0" presId="urn:microsoft.com/office/officeart/2005/8/layout/vList4"/>
    <dgm:cxn modelId="{FA99CCAD-BF55-4F29-AEA4-142AE2ECD9D6}" type="presParOf" srcId="{12F3F249-D88C-4185-8DDF-7933AA5DEB22}" destId="{D6281E6E-F506-46DC-B9D0-A5B7E3A0A083}" srcOrd="0" destOrd="0" presId="urn:microsoft.com/office/officeart/2005/8/layout/vList4"/>
    <dgm:cxn modelId="{81375F9B-1CC3-4E76-9EF8-EBA10C86D461}" type="presParOf" srcId="{12F3F249-D88C-4185-8DDF-7933AA5DEB22}" destId="{90D8C727-8AF8-43D8-91FE-92A1EC852B0D}" srcOrd="1" destOrd="0" presId="urn:microsoft.com/office/officeart/2005/8/layout/vList4"/>
    <dgm:cxn modelId="{401AD4B5-738F-4398-9EF2-454678EE009A}" type="presParOf" srcId="{12F3F249-D88C-4185-8DDF-7933AA5DEB22}" destId="{45FB317F-9CA7-41CD-B297-DB64A99CDB74}" srcOrd="2" destOrd="0" presId="urn:microsoft.com/office/officeart/2005/8/layout/vList4"/>
    <dgm:cxn modelId="{5749D703-5311-4E91-B2A4-29DFFDC3FC3B}" type="presParOf" srcId="{E6512CB1-DBB2-4314-AE67-E63845ABEDF5}" destId="{203E176B-066B-4BF7-95D3-9FFDB20CBF6E}" srcOrd="1" destOrd="0" presId="urn:microsoft.com/office/officeart/2005/8/layout/vList4"/>
    <dgm:cxn modelId="{13A4677B-FB60-4D7D-BF61-F27100C7DC60}" type="presParOf" srcId="{E6512CB1-DBB2-4314-AE67-E63845ABEDF5}" destId="{48B2DE20-0B53-41C1-AE37-AE880A2FEAE5}" srcOrd="2" destOrd="0" presId="urn:microsoft.com/office/officeart/2005/8/layout/vList4"/>
    <dgm:cxn modelId="{2BB693CD-FC84-4AB4-B685-08E26001674C}" type="presParOf" srcId="{48B2DE20-0B53-41C1-AE37-AE880A2FEAE5}" destId="{DA77B38C-494D-4A28-B0CF-3A683BED1BFB}" srcOrd="0" destOrd="0" presId="urn:microsoft.com/office/officeart/2005/8/layout/vList4"/>
    <dgm:cxn modelId="{AC4D8510-3304-4ABE-AAC2-908AA0D262BD}" type="presParOf" srcId="{48B2DE20-0B53-41C1-AE37-AE880A2FEAE5}" destId="{F038713B-E33D-41E4-84C4-6705E5A87C47}" srcOrd="1" destOrd="0" presId="urn:microsoft.com/office/officeart/2005/8/layout/vList4"/>
    <dgm:cxn modelId="{52EADD2E-EAA1-42DE-A535-AB80B2E556F2}" type="presParOf" srcId="{48B2DE20-0B53-41C1-AE37-AE880A2FEAE5}" destId="{F9938CAC-AAFD-4DCF-98C7-1023B1EC9271}" srcOrd="2" destOrd="0" presId="urn:microsoft.com/office/officeart/2005/8/layout/vList4"/>
    <dgm:cxn modelId="{61CA0E7D-588D-4D79-814D-629E43CEA93F}" type="presParOf" srcId="{E6512CB1-DBB2-4314-AE67-E63845ABEDF5}" destId="{9551F2EB-C2C6-40C2-975E-E60215CD055F}" srcOrd="3" destOrd="0" presId="urn:microsoft.com/office/officeart/2005/8/layout/vList4"/>
    <dgm:cxn modelId="{30823ACE-FB45-40FC-BA61-3C393B5583C3}" type="presParOf" srcId="{E6512CB1-DBB2-4314-AE67-E63845ABEDF5}" destId="{FF2A91DC-BB78-4AD8-AA26-DFA65B570C46}" srcOrd="4" destOrd="0" presId="urn:microsoft.com/office/officeart/2005/8/layout/vList4"/>
    <dgm:cxn modelId="{23DAA72C-10A1-4CD4-8BFA-BFE0BE6D3BBE}" type="presParOf" srcId="{FF2A91DC-BB78-4AD8-AA26-DFA65B570C46}" destId="{DF542913-12AD-4C59-B27A-2F8581910644}" srcOrd="0" destOrd="0" presId="urn:microsoft.com/office/officeart/2005/8/layout/vList4"/>
    <dgm:cxn modelId="{C42ABAFB-8B49-4087-8A34-4BB1104E1990}" type="presParOf" srcId="{FF2A91DC-BB78-4AD8-AA26-DFA65B570C46}" destId="{50AE87CF-0120-4B38-9460-D5829C5CF38F}" srcOrd="1" destOrd="0" presId="urn:microsoft.com/office/officeart/2005/8/layout/vList4"/>
    <dgm:cxn modelId="{554C735C-C77F-404D-A556-CA39553897C9}" type="presParOf" srcId="{FF2A91DC-BB78-4AD8-AA26-DFA65B570C46}" destId="{644AD606-049C-4036-9043-D593466BAF89}" srcOrd="2" destOrd="0" presId="urn:microsoft.com/office/officeart/2005/8/layout/vList4"/>
    <dgm:cxn modelId="{646B708A-9294-4C71-BF95-15BC3CBEA1E5}" type="presParOf" srcId="{E6512CB1-DBB2-4314-AE67-E63845ABEDF5}" destId="{E09DDFCB-6C7C-4874-B87D-E36DF3EFD791}" srcOrd="5" destOrd="0" presId="urn:microsoft.com/office/officeart/2005/8/layout/vList4"/>
    <dgm:cxn modelId="{4AF67F8D-22EC-4E96-B026-89CB42214392}" type="presParOf" srcId="{E6512CB1-DBB2-4314-AE67-E63845ABEDF5}" destId="{9BC80829-C0C4-432D-A56B-2C55D8F5765F}" srcOrd="6" destOrd="0" presId="urn:microsoft.com/office/officeart/2005/8/layout/vList4"/>
    <dgm:cxn modelId="{A2A4D6EA-AF5D-456E-81FD-13B46705922E}" type="presParOf" srcId="{9BC80829-C0C4-432D-A56B-2C55D8F5765F}" destId="{49FE3724-D1F7-4C87-8869-8282C7679E87}" srcOrd="0" destOrd="0" presId="urn:microsoft.com/office/officeart/2005/8/layout/vList4"/>
    <dgm:cxn modelId="{4500D6BB-32AD-4A35-8DAE-14FF7B3618DB}" type="presParOf" srcId="{9BC80829-C0C4-432D-A56B-2C55D8F5765F}" destId="{69019B49-7B0C-4AF5-B683-2C02B5216B6A}" srcOrd="1" destOrd="0" presId="urn:microsoft.com/office/officeart/2005/8/layout/vList4"/>
    <dgm:cxn modelId="{7AD5CEF5-482B-4E2A-8257-DEC6F31B552E}" type="presParOf" srcId="{9BC80829-C0C4-432D-A56B-2C55D8F5765F}" destId="{DA057C63-8B08-4E18-9C84-935E1B76CD30}"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5614B2-B5E5-4A74-B7A9-F19300BD1DCB}"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GB"/>
        </a:p>
      </dgm:t>
    </dgm:pt>
    <dgm:pt modelId="{FC2E4D42-3642-413C-99DC-1229FCE102C6}">
      <dgm:prSet phldrT="[Text]" custT="1"/>
      <dgm:spPr>
        <a:solidFill>
          <a:srgbClr val="34B555"/>
        </a:solidFill>
      </dgm:spPr>
      <dgm:t>
        <a:bodyPr/>
        <a:lstStyle/>
        <a:p>
          <a:r>
            <a:rPr lang="en-GB" sz="2000" dirty="0" smtClean="0">
              <a:latin typeface="Arial" panose="020B0604020202020204" pitchFamily="34" charset="0"/>
              <a:cs typeface="Arial" panose="020B0604020202020204" pitchFamily="34" charset="0"/>
            </a:rPr>
            <a:t>What matters to the person</a:t>
          </a:r>
          <a:endParaRPr lang="en-GB" sz="2000" dirty="0">
            <a:latin typeface="Arial" panose="020B0604020202020204" pitchFamily="34" charset="0"/>
            <a:cs typeface="Arial" panose="020B0604020202020204" pitchFamily="34" charset="0"/>
          </a:endParaRPr>
        </a:p>
      </dgm:t>
    </dgm:pt>
    <dgm:pt modelId="{F5CF903B-3CA7-4D44-9519-F10BE4539F61}" type="parTrans" cxnId="{47B37EED-66F3-434A-9D3D-66C53C631809}">
      <dgm:prSet/>
      <dgm:spPr/>
      <dgm:t>
        <a:bodyPr/>
        <a:lstStyle/>
        <a:p>
          <a:endParaRPr lang="en-GB"/>
        </a:p>
      </dgm:t>
    </dgm:pt>
    <dgm:pt modelId="{0A32E64B-EF14-4C15-BB33-BA3756D0D705}" type="sibTrans" cxnId="{47B37EED-66F3-434A-9D3D-66C53C631809}">
      <dgm:prSet/>
      <dgm:spPr/>
      <dgm:t>
        <a:bodyPr/>
        <a:lstStyle/>
        <a:p>
          <a:endParaRPr lang="en-GB"/>
        </a:p>
      </dgm:t>
    </dgm:pt>
    <dgm:pt modelId="{7C8E011C-CE43-4F3A-B3CA-4A3F945C3490}">
      <dgm:prSet phldrT="[Text]" custT="1"/>
      <dgm:spPr>
        <a:solidFill>
          <a:srgbClr val="ED1E87"/>
        </a:solidFill>
      </dgm:spPr>
      <dgm:t>
        <a:bodyPr/>
        <a:lstStyle/>
        <a:p>
          <a:r>
            <a:rPr lang="en-GB" sz="2000" dirty="0" smtClean="0">
              <a:latin typeface="Arial" panose="020B0604020202020204" pitchFamily="34" charset="0"/>
              <a:cs typeface="Arial" panose="020B0604020202020204" pitchFamily="34" charset="0"/>
            </a:rPr>
            <a:t>Undertake proportionate assessments</a:t>
          </a:r>
          <a:endParaRPr lang="en-GB" sz="2000" dirty="0">
            <a:latin typeface="Arial" panose="020B0604020202020204" pitchFamily="34" charset="0"/>
            <a:cs typeface="Arial" panose="020B0604020202020204" pitchFamily="34" charset="0"/>
          </a:endParaRPr>
        </a:p>
      </dgm:t>
    </dgm:pt>
    <dgm:pt modelId="{3AFC255C-D67C-4816-8068-5758DBE1BF78}" type="parTrans" cxnId="{BE3D841F-38EA-4C4E-A389-718273AA310C}">
      <dgm:prSet/>
      <dgm:spPr/>
      <dgm:t>
        <a:bodyPr/>
        <a:lstStyle/>
        <a:p>
          <a:endParaRPr lang="en-GB"/>
        </a:p>
      </dgm:t>
    </dgm:pt>
    <dgm:pt modelId="{913B8866-95C4-4A53-B6B3-262BCA0B7E61}" type="sibTrans" cxnId="{BE3D841F-38EA-4C4E-A389-718273AA310C}">
      <dgm:prSet/>
      <dgm:spPr/>
      <dgm:t>
        <a:bodyPr/>
        <a:lstStyle/>
        <a:p>
          <a:endParaRPr lang="en-GB"/>
        </a:p>
      </dgm:t>
    </dgm:pt>
    <dgm:pt modelId="{CB07D694-E934-43F0-82DD-A5F258BA50C6}">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Community responses</a:t>
          </a:r>
          <a:endParaRPr lang="en-GB" sz="2000" dirty="0">
            <a:latin typeface="Arial" panose="020B0604020202020204" pitchFamily="34" charset="0"/>
            <a:cs typeface="Arial" panose="020B0604020202020204" pitchFamily="34" charset="0"/>
          </a:endParaRPr>
        </a:p>
      </dgm:t>
    </dgm:pt>
    <dgm:pt modelId="{F6B672CF-82F4-4041-B7E7-7F5612D7A988}" type="parTrans" cxnId="{E74246F4-A2D5-4CFD-8925-1001390F92F4}">
      <dgm:prSet/>
      <dgm:spPr/>
      <dgm:t>
        <a:bodyPr/>
        <a:lstStyle/>
        <a:p>
          <a:endParaRPr lang="en-GB"/>
        </a:p>
      </dgm:t>
    </dgm:pt>
    <dgm:pt modelId="{A7BE2E12-DCDF-4634-938A-97BAA752ACA3}" type="sibTrans" cxnId="{E74246F4-A2D5-4CFD-8925-1001390F92F4}">
      <dgm:prSet/>
      <dgm:spPr/>
      <dgm:t>
        <a:bodyPr/>
        <a:lstStyle/>
        <a:p>
          <a:endParaRPr lang="en-GB"/>
        </a:p>
      </dgm:t>
    </dgm:pt>
    <dgm:pt modelId="{DBF3368E-1587-4F0B-A464-EECB38107478}">
      <dgm:prSet phldrT="[Text]" custT="1"/>
      <dgm:spPr>
        <a:solidFill>
          <a:srgbClr val="5CC9E3"/>
        </a:solidFill>
      </dgm:spPr>
      <dgm:t>
        <a:bodyPr/>
        <a:lstStyle/>
        <a:p>
          <a:r>
            <a:rPr lang="en-GB" sz="2000" dirty="0" smtClean="0">
              <a:solidFill>
                <a:schemeClr val="tx1"/>
              </a:solidFill>
              <a:latin typeface="Arial" panose="020B0604020202020204" pitchFamily="34" charset="0"/>
              <a:cs typeface="Arial" panose="020B0604020202020204" pitchFamily="34" charset="0"/>
            </a:rPr>
            <a:t>Professional judgement</a:t>
          </a:r>
          <a:endParaRPr lang="en-GB" sz="2000" dirty="0">
            <a:solidFill>
              <a:schemeClr val="tx1"/>
            </a:solidFill>
            <a:latin typeface="Arial" panose="020B0604020202020204" pitchFamily="34" charset="0"/>
            <a:cs typeface="Arial" panose="020B0604020202020204" pitchFamily="34" charset="0"/>
          </a:endParaRPr>
        </a:p>
      </dgm:t>
    </dgm:pt>
    <dgm:pt modelId="{8D15016C-B06E-4ADB-85F0-7894DB3790CA}" type="parTrans" cxnId="{E84E62AB-C3AB-4454-AB53-6842D180BDEC}">
      <dgm:prSet/>
      <dgm:spPr/>
      <dgm:t>
        <a:bodyPr/>
        <a:lstStyle/>
        <a:p>
          <a:endParaRPr lang="en-GB"/>
        </a:p>
      </dgm:t>
    </dgm:pt>
    <dgm:pt modelId="{C431100E-4DF1-4BEE-89DB-030C7BC2F7E2}" type="sibTrans" cxnId="{E84E62AB-C3AB-4454-AB53-6842D180BDEC}">
      <dgm:prSet/>
      <dgm:spPr/>
      <dgm:t>
        <a:bodyPr/>
        <a:lstStyle/>
        <a:p>
          <a:endParaRPr lang="en-GB"/>
        </a:p>
      </dgm:t>
    </dgm:pt>
    <dgm:pt modelId="{E6512CB1-DBB2-4314-AE67-E63845ABEDF5}" type="pres">
      <dgm:prSet presAssocID="{2D5614B2-B5E5-4A74-B7A9-F19300BD1DCB}" presName="linear" presStyleCnt="0">
        <dgm:presLayoutVars>
          <dgm:dir/>
          <dgm:resizeHandles val="exact"/>
        </dgm:presLayoutVars>
      </dgm:prSet>
      <dgm:spPr/>
      <dgm:t>
        <a:bodyPr/>
        <a:lstStyle/>
        <a:p>
          <a:endParaRPr lang="en-GB"/>
        </a:p>
      </dgm:t>
    </dgm:pt>
    <dgm:pt modelId="{12F3F249-D88C-4185-8DDF-7933AA5DEB22}" type="pres">
      <dgm:prSet presAssocID="{FC2E4D42-3642-413C-99DC-1229FCE102C6}" presName="comp" presStyleCnt="0"/>
      <dgm:spPr/>
    </dgm:pt>
    <dgm:pt modelId="{D6281E6E-F506-46DC-B9D0-A5B7E3A0A083}" type="pres">
      <dgm:prSet presAssocID="{FC2E4D42-3642-413C-99DC-1229FCE102C6}" presName="box" presStyleLbl="node1" presStyleIdx="0" presStyleCnt="4"/>
      <dgm:spPr/>
      <dgm:t>
        <a:bodyPr/>
        <a:lstStyle/>
        <a:p>
          <a:endParaRPr lang="en-GB"/>
        </a:p>
      </dgm:t>
    </dgm:pt>
    <dgm:pt modelId="{90D8C727-8AF8-43D8-91FE-92A1EC852B0D}" type="pres">
      <dgm:prSet presAssocID="{FC2E4D42-3642-413C-99DC-1229FCE102C6}" presName="img" presStyleLbl="fgImgPlace1" presStyleIdx="0" presStyleCnt="4"/>
      <dgm:spPr>
        <a:blipFill rotWithShape="1">
          <a:blip xmlns:r="http://schemas.openxmlformats.org/officeDocument/2006/relationships" r:embed="rId1"/>
          <a:stretch>
            <a:fillRect/>
          </a:stretch>
        </a:blipFill>
      </dgm:spPr>
    </dgm:pt>
    <dgm:pt modelId="{45FB317F-9CA7-41CD-B297-DB64A99CDB74}" type="pres">
      <dgm:prSet presAssocID="{FC2E4D42-3642-413C-99DC-1229FCE102C6}" presName="text" presStyleLbl="node1" presStyleIdx="0" presStyleCnt="4">
        <dgm:presLayoutVars>
          <dgm:bulletEnabled val="1"/>
        </dgm:presLayoutVars>
      </dgm:prSet>
      <dgm:spPr/>
      <dgm:t>
        <a:bodyPr/>
        <a:lstStyle/>
        <a:p>
          <a:endParaRPr lang="en-GB"/>
        </a:p>
      </dgm:t>
    </dgm:pt>
    <dgm:pt modelId="{203E176B-066B-4BF7-95D3-9FFDB20CBF6E}" type="pres">
      <dgm:prSet presAssocID="{0A32E64B-EF14-4C15-BB33-BA3756D0D705}" presName="spacer" presStyleCnt="0"/>
      <dgm:spPr/>
    </dgm:pt>
    <dgm:pt modelId="{48B2DE20-0B53-41C1-AE37-AE880A2FEAE5}" type="pres">
      <dgm:prSet presAssocID="{DBF3368E-1587-4F0B-A464-EECB38107478}" presName="comp" presStyleCnt="0"/>
      <dgm:spPr/>
    </dgm:pt>
    <dgm:pt modelId="{DA77B38C-494D-4A28-B0CF-3A683BED1BFB}" type="pres">
      <dgm:prSet presAssocID="{DBF3368E-1587-4F0B-A464-EECB38107478}" presName="box" presStyleLbl="node1" presStyleIdx="1" presStyleCnt="4"/>
      <dgm:spPr/>
      <dgm:t>
        <a:bodyPr/>
        <a:lstStyle/>
        <a:p>
          <a:endParaRPr lang="en-GB"/>
        </a:p>
      </dgm:t>
    </dgm:pt>
    <dgm:pt modelId="{F038713B-E33D-41E4-84C4-6705E5A87C47}" type="pres">
      <dgm:prSet presAssocID="{DBF3368E-1587-4F0B-A464-EECB38107478}" presName="img" presStyleLbl="fgImgPlace1" presStyleIdx="1" presStyleCnt="4"/>
      <dgm:spPr>
        <a:blipFill rotWithShape="1">
          <a:blip xmlns:r="http://schemas.openxmlformats.org/officeDocument/2006/relationships" r:embed="rId2"/>
          <a:stretch>
            <a:fillRect/>
          </a:stretch>
        </a:blipFill>
      </dgm:spPr>
    </dgm:pt>
    <dgm:pt modelId="{F9938CAC-AAFD-4DCF-98C7-1023B1EC9271}" type="pres">
      <dgm:prSet presAssocID="{DBF3368E-1587-4F0B-A464-EECB38107478}" presName="text" presStyleLbl="node1" presStyleIdx="1" presStyleCnt="4">
        <dgm:presLayoutVars>
          <dgm:bulletEnabled val="1"/>
        </dgm:presLayoutVars>
      </dgm:prSet>
      <dgm:spPr/>
      <dgm:t>
        <a:bodyPr/>
        <a:lstStyle/>
        <a:p>
          <a:endParaRPr lang="en-GB"/>
        </a:p>
      </dgm:t>
    </dgm:pt>
    <dgm:pt modelId="{9551F2EB-C2C6-40C2-975E-E60215CD055F}" type="pres">
      <dgm:prSet presAssocID="{C431100E-4DF1-4BEE-89DB-030C7BC2F7E2}" presName="spacer" presStyleCnt="0"/>
      <dgm:spPr/>
    </dgm:pt>
    <dgm:pt modelId="{FF2A91DC-BB78-4AD8-AA26-DFA65B570C46}" type="pres">
      <dgm:prSet presAssocID="{7C8E011C-CE43-4F3A-B3CA-4A3F945C3490}" presName="comp" presStyleCnt="0"/>
      <dgm:spPr/>
    </dgm:pt>
    <dgm:pt modelId="{DF542913-12AD-4C59-B27A-2F8581910644}" type="pres">
      <dgm:prSet presAssocID="{7C8E011C-CE43-4F3A-B3CA-4A3F945C3490}" presName="box" presStyleLbl="node1" presStyleIdx="2" presStyleCnt="4"/>
      <dgm:spPr/>
      <dgm:t>
        <a:bodyPr/>
        <a:lstStyle/>
        <a:p>
          <a:endParaRPr lang="en-GB"/>
        </a:p>
      </dgm:t>
    </dgm:pt>
    <dgm:pt modelId="{50AE87CF-0120-4B38-9460-D5829C5CF38F}" type="pres">
      <dgm:prSet presAssocID="{7C8E011C-CE43-4F3A-B3CA-4A3F945C3490}" presName="img" presStyleLbl="fgImgPlace1" presStyleIdx="2" presStyleCnt="4"/>
      <dgm:spPr>
        <a:blipFill rotWithShape="1">
          <a:blip xmlns:r="http://schemas.openxmlformats.org/officeDocument/2006/relationships" r:embed="rId3"/>
          <a:stretch>
            <a:fillRect/>
          </a:stretch>
        </a:blipFill>
      </dgm:spPr>
      <dgm:t>
        <a:bodyPr/>
        <a:lstStyle/>
        <a:p>
          <a:endParaRPr lang="en-GB"/>
        </a:p>
      </dgm:t>
    </dgm:pt>
    <dgm:pt modelId="{644AD606-049C-4036-9043-D593466BAF89}" type="pres">
      <dgm:prSet presAssocID="{7C8E011C-CE43-4F3A-B3CA-4A3F945C3490}" presName="text" presStyleLbl="node1" presStyleIdx="2" presStyleCnt="4">
        <dgm:presLayoutVars>
          <dgm:bulletEnabled val="1"/>
        </dgm:presLayoutVars>
      </dgm:prSet>
      <dgm:spPr/>
      <dgm:t>
        <a:bodyPr/>
        <a:lstStyle/>
        <a:p>
          <a:endParaRPr lang="en-GB"/>
        </a:p>
      </dgm:t>
    </dgm:pt>
    <dgm:pt modelId="{E09DDFCB-6C7C-4874-B87D-E36DF3EFD791}" type="pres">
      <dgm:prSet presAssocID="{913B8866-95C4-4A53-B6B3-262BCA0B7E61}" presName="spacer" presStyleCnt="0"/>
      <dgm:spPr/>
    </dgm:pt>
    <dgm:pt modelId="{9BC80829-C0C4-432D-A56B-2C55D8F5765F}" type="pres">
      <dgm:prSet presAssocID="{CB07D694-E934-43F0-82DD-A5F258BA50C6}" presName="comp" presStyleCnt="0"/>
      <dgm:spPr/>
    </dgm:pt>
    <dgm:pt modelId="{49FE3724-D1F7-4C87-8869-8282C7679E87}" type="pres">
      <dgm:prSet presAssocID="{CB07D694-E934-43F0-82DD-A5F258BA50C6}" presName="box" presStyleLbl="node1" presStyleIdx="3" presStyleCnt="4"/>
      <dgm:spPr/>
      <dgm:t>
        <a:bodyPr/>
        <a:lstStyle/>
        <a:p>
          <a:endParaRPr lang="en-GB"/>
        </a:p>
      </dgm:t>
    </dgm:pt>
    <dgm:pt modelId="{69019B49-7B0C-4AF5-B683-2C02B5216B6A}" type="pres">
      <dgm:prSet presAssocID="{CB07D694-E934-43F0-82DD-A5F258BA50C6}" presName="img" presStyleLbl="fgImgPlace1" presStyleIdx="3" presStyleCnt="4"/>
      <dgm:spPr>
        <a:blipFill rotWithShape="1">
          <a:blip xmlns:r="http://schemas.openxmlformats.org/officeDocument/2006/relationships" r:embed="rId4"/>
          <a:stretch>
            <a:fillRect/>
          </a:stretch>
        </a:blipFill>
      </dgm:spPr>
    </dgm:pt>
    <dgm:pt modelId="{DA057C63-8B08-4E18-9C84-935E1B76CD30}" type="pres">
      <dgm:prSet presAssocID="{CB07D694-E934-43F0-82DD-A5F258BA50C6}" presName="text" presStyleLbl="node1" presStyleIdx="3" presStyleCnt="4">
        <dgm:presLayoutVars>
          <dgm:bulletEnabled val="1"/>
        </dgm:presLayoutVars>
      </dgm:prSet>
      <dgm:spPr/>
      <dgm:t>
        <a:bodyPr/>
        <a:lstStyle/>
        <a:p>
          <a:endParaRPr lang="en-GB"/>
        </a:p>
      </dgm:t>
    </dgm:pt>
  </dgm:ptLst>
  <dgm:cxnLst>
    <dgm:cxn modelId="{2C473688-E7F3-4AAF-9046-5F01656EB742}" type="presOf" srcId="{DBF3368E-1587-4F0B-A464-EECB38107478}" destId="{F9938CAC-AAFD-4DCF-98C7-1023B1EC9271}" srcOrd="1" destOrd="0" presId="urn:microsoft.com/office/officeart/2005/8/layout/vList4"/>
    <dgm:cxn modelId="{47B37EED-66F3-434A-9D3D-66C53C631809}" srcId="{2D5614B2-B5E5-4A74-B7A9-F19300BD1DCB}" destId="{FC2E4D42-3642-413C-99DC-1229FCE102C6}" srcOrd="0" destOrd="0" parTransId="{F5CF903B-3CA7-4D44-9519-F10BE4539F61}" sibTransId="{0A32E64B-EF14-4C15-BB33-BA3756D0D705}"/>
    <dgm:cxn modelId="{3AF173A5-0E93-482A-BAC9-B4C4BB14BB24}" type="presOf" srcId="{FC2E4D42-3642-413C-99DC-1229FCE102C6}" destId="{D6281E6E-F506-46DC-B9D0-A5B7E3A0A083}" srcOrd="0" destOrd="0" presId="urn:microsoft.com/office/officeart/2005/8/layout/vList4"/>
    <dgm:cxn modelId="{E4E1C5A2-D7CC-41BB-A65F-1EE611C38BBA}" type="presOf" srcId="{7C8E011C-CE43-4F3A-B3CA-4A3F945C3490}" destId="{644AD606-049C-4036-9043-D593466BAF89}" srcOrd="1" destOrd="0" presId="urn:microsoft.com/office/officeart/2005/8/layout/vList4"/>
    <dgm:cxn modelId="{94D098F0-5E4A-4F00-BA89-84007F1775FD}" type="presOf" srcId="{7C8E011C-CE43-4F3A-B3CA-4A3F945C3490}" destId="{DF542913-12AD-4C59-B27A-2F8581910644}" srcOrd="0" destOrd="0" presId="urn:microsoft.com/office/officeart/2005/8/layout/vList4"/>
    <dgm:cxn modelId="{C889FDC8-FA34-4D48-9B59-0B270FD53377}" type="presOf" srcId="{CB07D694-E934-43F0-82DD-A5F258BA50C6}" destId="{DA057C63-8B08-4E18-9C84-935E1B76CD30}" srcOrd="1" destOrd="0" presId="urn:microsoft.com/office/officeart/2005/8/layout/vList4"/>
    <dgm:cxn modelId="{E84E62AB-C3AB-4454-AB53-6842D180BDEC}" srcId="{2D5614B2-B5E5-4A74-B7A9-F19300BD1DCB}" destId="{DBF3368E-1587-4F0B-A464-EECB38107478}" srcOrd="1" destOrd="0" parTransId="{8D15016C-B06E-4ADB-85F0-7894DB3790CA}" sibTransId="{C431100E-4DF1-4BEE-89DB-030C7BC2F7E2}"/>
    <dgm:cxn modelId="{E74246F4-A2D5-4CFD-8925-1001390F92F4}" srcId="{2D5614B2-B5E5-4A74-B7A9-F19300BD1DCB}" destId="{CB07D694-E934-43F0-82DD-A5F258BA50C6}" srcOrd="3" destOrd="0" parTransId="{F6B672CF-82F4-4041-B7E7-7F5612D7A988}" sibTransId="{A7BE2E12-DCDF-4634-938A-97BAA752ACA3}"/>
    <dgm:cxn modelId="{95DBCC44-9BD5-482D-A62F-909383F8D85F}" type="presOf" srcId="{FC2E4D42-3642-413C-99DC-1229FCE102C6}" destId="{45FB317F-9CA7-41CD-B297-DB64A99CDB74}" srcOrd="1" destOrd="0" presId="urn:microsoft.com/office/officeart/2005/8/layout/vList4"/>
    <dgm:cxn modelId="{44C1A9E5-648D-4FA5-8A94-1F2787392F03}" type="presOf" srcId="{DBF3368E-1587-4F0B-A464-EECB38107478}" destId="{DA77B38C-494D-4A28-B0CF-3A683BED1BFB}" srcOrd="0" destOrd="0" presId="urn:microsoft.com/office/officeart/2005/8/layout/vList4"/>
    <dgm:cxn modelId="{71A63EB9-C096-485F-999F-9819B8D4C1DB}" type="presOf" srcId="{CB07D694-E934-43F0-82DD-A5F258BA50C6}" destId="{49FE3724-D1F7-4C87-8869-8282C7679E87}" srcOrd="0" destOrd="0" presId="urn:microsoft.com/office/officeart/2005/8/layout/vList4"/>
    <dgm:cxn modelId="{BE3D841F-38EA-4C4E-A389-718273AA310C}" srcId="{2D5614B2-B5E5-4A74-B7A9-F19300BD1DCB}" destId="{7C8E011C-CE43-4F3A-B3CA-4A3F945C3490}" srcOrd="2" destOrd="0" parTransId="{3AFC255C-D67C-4816-8068-5758DBE1BF78}" sibTransId="{913B8866-95C4-4A53-B6B3-262BCA0B7E61}"/>
    <dgm:cxn modelId="{1333951E-31EE-4463-9B7A-19DF25E3582C}" type="presOf" srcId="{2D5614B2-B5E5-4A74-B7A9-F19300BD1DCB}" destId="{E6512CB1-DBB2-4314-AE67-E63845ABEDF5}" srcOrd="0" destOrd="0" presId="urn:microsoft.com/office/officeart/2005/8/layout/vList4"/>
    <dgm:cxn modelId="{64A0B4A1-7B1C-4B23-8CB0-1F9462467C3B}" type="presParOf" srcId="{E6512CB1-DBB2-4314-AE67-E63845ABEDF5}" destId="{12F3F249-D88C-4185-8DDF-7933AA5DEB22}" srcOrd="0" destOrd="0" presId="urn:microsoft.com/office/officeart/2005/8/layout/vList4"/>
    <dgm:cxn modelId="{19C0768D-FF78-43CB-8B96-1671F14AAF39}" type="presParOf" srcId="{12F3F249-D88C-4185-8DDF-7933AA5DEB22}" destId="{D6281E6E-F506-46DC-B9D0-A5B7E3A0A083}" srcOrd="0" destOrd="0" presId="urn:microsoft.com/office/officeart/2005/8/layout/vList4"/>
    <dgm:cxn modelId="{22E53E26-A439-4D73-B923-1CA49CA09496}" type="presParOf" srcId="{12F3F249-D88C-4185-8DDF-7933AA5DEB22}" destId="{90D8C727-8AF8-43D8-91FE-92A1EC852B0D}" srcOrd="1" destOrd="0" presId="urn:microsoft.com/office/officeart/2005/8/layout/vList4"/>
    <dgm:cxn modelId="{3B7808A9-A7A9-4E6E-B2BD-39AB281CF2C9}" type="presParOf" srcId="{12F3F249-D88C-4185-8DDF-7933AA5DEB22}" destId="{45FB317F-9CA7-41CD-B297-DB64A99CDB74}" srcOrd="2" destOrd="0" presId="urn:microsoft.com/office/officeart/2005/8/layout/vList4"/>
    <dgm:cxn modelId="{CEEF7E38-02F5-438D-8CC1-FD2EFA27B706}" type="presParOf" srcId="{E6512CB1-DBB2-4314-AE67-E63845ABEDF5}" destId="{203E176B-066B-4BF7-95D3-9FFDB20CBF6E}" srcOrd="1" destOrd="0" presId="urn:microsoft.com/office/officeart/2005/8/layout/vList4"/>
    <dgm:cxn modelId="{3057DB9C-F900-4757-A0CA-69BD544C9759}" type="presParOf" srcId="{E6512CB1-DBB2-4314-AE67-E63845ABEDF5}" destId="{48B2DE20-0B53-41C1-AE37-AE880A2FEAE5}" srcOrd="2" destOrd="0" presId="urn:microsoft.com/office/officeart/2005/8/layout/vList4"/>
    <dgm:cxn modelId="{D4AA2A0D-AAAE-4D4B-8B99-CF3BB1D3AA7E}" type="presParOf" srcId="{48B2DE20-0B53-41C1-AE37-AE880A2FEAE5}" destId="{DA77B38C-494D-4A28-B0CF-3A683BED1BFB}" srcOrd="0" destOrd="0" presId="urn:microsoft.com/office/officeart/2005/8/layout/vList4"/>
    <dgm:cxn modelId="{5F69B45E-7ACF-4DDA-9A0D-A5E4A2D57F9B}" type="presParOf" srcId="{48B2DE20-0B53-41C1-AE37-AE880A2FEAE5}" destId="{F038713B-E33D-41E4-84C4-6705E5A87C47}" srcOrd="1" destOrd="0" presId="urn:microsoft.com/office/officeart/2005/8/layout/vList4"/>
    <dgm:cxn modelId="{086795D9-D648-447E-BBAD-903B2A519E50}" type="presParOf" srcId="{48B2DE20-0B53-41C1-AE37-AE880A2FEAE5}" destId="{F9938CAC-AAFD-4DCF-98C7-1023B1EC9271}" srcOrd="2" destOrd="0" presId="urn:microsoft.com/office/officeart/2005/8/layout/vList4"/>
    <dgm:cxn modelId="{6D07AA19-C9A9-44C6-B608-4E363F85FB14}" type="presParOf" srcId="{E6512CB1-DBB2-4314-AE67-E63845ABEDF5}" destId="{9551F2EB-C2C6-40C2-975E-E60215CD055F}" srcOrd="3" destOrd="0" presId="urn:microsoft.com/office/officeart/2005/8/layout/vList4"/>
    <dgm:cxn modelId="{57563C55-3E20-49C3-98BD-01E275D651FD}" type="presParOf" srcId="{E6512CB1-DBB2-4314-AE67-E63845ABEDF5}" destId="{FF2A91DC-BB78-4AD8-AA26-DFA65B570C46}" srcOrd="4" destOrd="0" presId="urn:microsoft.com/office/officeart/2005/8/layout/vList4"/>
    <dgm:cxn modelId="{07958C08-E6FD-45F7-A9FF-D1A876CC8371}" type="presParOf" srcId="{FF2A91DC-BB78-4AD8-AA26-DFA65B570C46}" destId="{DF542913-12AD-4C59-B27A-2F8581910644}" srcOrd="0" destOrd="0" presId="urn:microsoft.com/office/officeart/2005/8/layout/vList4"/>
    <dgm:cxn modelId="{23669228-4650-412D-A4A9-2501CBA10F2A}" type="presParOf" srcId="{FF2A91DC-BB78-4AD8-AA26-DFA65B570C46}" destId="{50AE87CF-0120-4B38-9460-D5829C5CF38F}" srcOrd="1" destOrd="0" presId="urn:microsoft.com/office/officeart/2005/8/layout/vList4"/>
    <dgm:cxn modelId="{5CE587AE-9A04-462A-BCB1-1E133BCC5411}" type="presParOf" srcId="{FF2A91DC-BB78-4AD8-AA26-DFA65B570C46}" destId="{644AD606-049C-4036-9043-D593466BAF89}" srcOrd="2" destOrd="0" presId="urn:microsoft.com/office/officeart/2005/8/layout/vList4"/>
    <dgm:cxn modelId="{C57C15EF-55EB-48F1-BC9B-50A63B7F7B3A}" type="presParOf" srcId="{E6512CB1-DBB2-4314-AE67-E63845ABEDF5}" destId="{E09DDFCB-6C7C-4874-B87D-E36DF3EFD791}" srcOrd="5" destOrd="0" presId="urn:microsoft.com/office/officeart/2005/8/layout/vList4"/>
    <dgm:cxn modelId="{B5220CF5-71FE-4850-B1A6-CDFE566959D5}" type="presParOf" srcId="{E6512CB1-DBB2-4314-AE67-E63845ABEDF5}" destId="{9BC80829-C0C4-432D-A56B-2C55D8F5765F}" srcOrd="6" destOrd="0" presId="urn:microsoft.com/office/officeart/2005/8/layout/vList4"/>
    <dgm:cxn modelId="{E4496468-60DA-4C5F-AA83-B58135AC90BE}" type="presParOf" srcId="{9BC80829-C0C4-432D-A56B-2C55D8F5765F}" destId="{49FE3724-D1F7-4C87-8869-8282C7679E87}" srcOrd="0" destOrd="0" presId="urn:microsoft.com/office/officeart/2005/8/layout/vList4"/>
    <dgm:cxn modelId="{ADB7E82E-33E8-4D38-A025-8532A9C25FF0}" type="presParOf" srcId="{9BC80829-C0C4-432D-A56B-2C55D8F5765F}" destId="{69019B49-7B0C-4AF5-B683-2C02B5216B6A}" srcOrd="1" destOrd="0" presId="urn:microsoft.com/office/officeart/2005/8/layout/vList4"/>
    <dgm:cxn modelId="{6079FB32-13CB-49AA-96C2-B7339332C1AF}" type="presParOf" srcId="{9BC80829-C0C4-432D-A56B-2C55D8F5765F}" destId="{DA057C63-8B08-4E18-9C84-935E1B76CD30}" srcOrd="2" destOrd="0" presId="urn:microsoft.com/office/officeart/2005/8/layout/vList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5614B2-B5E5-4A74-B7A9-F19300BD1DCB}"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GB"/>
        </a:p>
      </dgm:t>
    </dgm:pt>
    <dgm:pt modelId="{FC2E4D42-3642-413C-99DC-1229FCE102C6}">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Collaboration – “doing with” rather than “doing for”</a:t>
          </a:r>
          <a:endParaRPr lang="en-GB" sz="2000" dirty="0">
            <a:solidFill>
              <a:schemeClr val="bg1"/>
            </a:solidFill>
            <a:latin typeface="Arial" panose="020B0604020202020204" pitchFamily="34" charset="0"/>
            <a:cs typeface="Arial" panose="020B0604020202020204" pitchFamily="34" charset="0"/>
          </a:endParaRPr>
        </a:p>
      </dgm:t>
    </dgm:pt>
    <dgm:pt modelId="{F5CF903B-3CA7-4D44-9519-F10BE4539F61}" type="parTrans" cxnId="{47B37EED-66F3-434A-9D3D-66C53C631809}">
      <dgm:prSet/>
      <dgm:spPr/>
      <dgm:t>
        <a:bodyPr/>
        <a:lstStyle/>
        <a:p>
          <a:endParaRPr lang="en-GB" sz="1000">
            <a:solidFill>
              <a:schemeClr val="tx1"/>
            </a:solidFill>
          </a:endParaRPr>
        </a:p>
      </dgm:t>
    </dgm:pt>
    <dgm:pt modelId="{0A32E64B-EF14-4C15-BB33-BA3756D0D705}" type="sibTrans" cxnId="{47B37EED-66F3-434A-9D3D-66C53C631809}">
      <dgm:prSet/>
      <dgm:spPr/>
      <dgm:t>
        <a:bodyPr/>
        <a:lstStyle/>
        <a:p>
          <a:endParaRPr lang="en-GB" sz="1000">
            <a:solidFill>
              <a:schemeClr val="tx1"/>
            </a:solidFill>
          </a:endParaRPr>
        </a:p>
      </dgm:t>
    </dgm:pt>
    <dgm:pt modelId="{7C8E011C-CE43-4F3A-B3CA-4A3F945C3490}">
      <dgm:prSet phldrT="[Text]" custT="1"/>
      <dgm:spPr>
        <a:solidFill>
          <a:srgbClr val="EF9526"/>
        </a:solidFill>
      </dgm:spPr>
      <dgm:t>
        <a:bodyPr/>
        <a:lstStyle/>
        <a:p>
          <a:pPr algn="l"/>
          <a:r>
            <a:rPr lang="en-GB" sz="1000" dirty="0" smtClean="0">
              <a:solidFill>
                <a:schemeClr val="bg1"/>
              </a:solidFill>
              <a:latin typeface="Arial" panose="020B0604020202020204" pitchFamily="34" charset="0"/>
              <a:cs typeface="Arial" panose="020B0604020202020204" pitchFamily="34" charset="0"/>
            </a:rPr>
            <a:t> </a:t>
          </a:r>
          <a:r>
            <a:rPr lang="en-GB" sz="2000" dirty="0" smtClean="0">
              <a:solidFill>
                <a:schemeClr val="bg1"/>
              </a:solidFill>
              <a:latin typeface="Arial" panose="020B0604020202020204" pitchFamily="34" charset="0"/>
              <a:cs typeface="Arial" panose="020B0604020202020204" pitchFamily="34" charset="0"/>
            </a:rPr>
            <a:t>Strengths, capacity, support   of family and friends</a:t>
          </a:r>
          <a:endParaRPr lang="en-GB" sz="2000" dirty="0">
            <a:solidFill>
              <a:schemeClr val="bg1"/>
            </a:solidFill>
            <a:latin typeface="Arial" panose="020B0604020202020204" pitchFamily="34" charset="0"/>
            <a:cs typeface="Arial" panose="020B0604020202020204" pitchFamily="34" charset="0"/>
          </a:endParaRPr>
        </a:p>
      </dgm:t>
    </dgm:pt>
    <dgm:pt modelId="{3AFC255C-D67C-4816-8068-5758DBE1BF78}" type="parTrans" cxnId="{BE3D841F-38EA-4C4E-A389-718273AA310C}">
      <dgm:prSet/>
      <dgm:spPr/>
      <dgm:t>
        <a:bodyPr/>
        <a:lstStyle/>
        <a:p>
          <a:endParaRPr lang="en-GB" sz="1000">
            <a:solidFill>
              <a:schemeClr val="tx1"/>
            </a:solidFill>
          </a:endParaRPr>
        </a:p>
      </dgm:t>
    </dgm:pt>
    <dgm:pt modelId="{913B8866-95C4-4A53-B6B3-262BCA0B7E61}" type="sibTrans" cxnId="{BE3D841F-38EA-4C4E-A389-718273AA310C}">
      <dgm:prSet/>
      <dgm:spPr/>
      <dgm:t>
        <a:bodyPr/>
        <a:lstStyle/>
        <a:p>
          <a:endParaRPr lang="en-GB" sz="1000">
            <a:solidFill>
              <a:schemeClr val="tx1"/>
            </a:solidFill>
          </a:endParaRPr>
        </a:p>
      </dgm:t>
    </dgm:pt>
    <dgm:pt modelId="{CB07D694-E934-43F0-82DD-A5F258BA50C6}">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Focus on personal outcomes and  goals </a:t>
          </a:r>
          <a:endParaRPr lang="en-GB" sz="2000" dirty="0">
            <a:solidFill>
              <a:schemeClr val="bg1"/>
            </a:solidFill>
            <a:latin typeface="Arial" panose="020B0604020202020204" pitchFamily="34" charset="0"/>
            <a:cs typeface="Arial" panose="020B0604020202020204" pitchFamily="34" charset="0"/>
          </a:endParaRPr>
        </a:p>
      </dgm:t>
    </dgm:pt>
    <dgm:pt modelId="{F6B672CF-82F4-4041-B7E7-7F5612D7A988}" type="parTrans" cxnId="{E74246F4-A2D5-4CFD-8925-1001390F92F4}">
      <dgm:prSet/>
      <dgm:spPr/>
      <dgm:t>
        <a:bodyPr/>
        <a:lstStyle/>
        <a:p>
          <a:endParaRPr lang="en-GB" sz="1000">
            <a:solidFill>
              <a:schemeClr val="tx1"/>
            </a:solidFill>
          </a:endParaRPr>
        </a:p>
      </dgm:t>
    </dgm:pt>
    <dgm:pt modelId="{A7BE2E12-DCDF-4634-938A-97BAA752ACA3}" type="sibTrans" cxnId="{E74246F4-A2D5-4CFD-8925-1001390F92F4}">
      <dgm:prSet/>
      <dgm:spPr/>
      <dgm:t>
        <a:bodyPr/>
        <a:lstStyle/>
        <a:p>
          <a:endParaRPr lang="en-GB" sz="1000">
            <a:solidFill>
              <a:schemeClr val="tx1"/>
            </a:solidFill>
          </a:endParaRPr>
        </a:p>
      </dgm:t>
    </dgm:pt>
    <dgm:pt modelId="{DBF3368E-1587-4F0B-A464-EECB38107478}">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Active listening and communication with children</a:t>
          </a:r>
          <a:endParaRPr lang="en-GB" sz="2000" dirty="0">
            <a:solidFill>
              <a:schemeClr val="bg1"/>
            </a:solidFill>
            <a:latin typeface="Arial" panose="020B0604020202020204" pitchFamily="34" charset="0"/>
            <a:cs typeface="Arial" panose="020B0604020202020204" pitchFamily="34" charset="0"/>
          </a:endParaRPr>
        </a:p>
      </dgm:t>
    </dgm:pt>
    <dgm:pt modelId="{8D15016C-B06E-4ADB-85F0-7894DB3790CA}" type="parTrans" cxnId="{E84E62AB-C3AB-4454-AB53-6842D180BDEC}">
      <dgm:prSet/>
      <dgm:spPr/>
      <dgm:t>
        <a:bodyPr/>
        <a:lstStyle/>
        <a:p>
          <a:endParaRPr lang="en-GB" sz="1000">
            <a:solidFill>
              <a:schemeClr val="tx1"/>
            </a:solidFill>
          </a:endParaRPr>
        </a:p>
      </dgm:t>
    </dgm:pt>
    <dgm:pt modelId="{C431100E-4DF1-4BEE-89DB-030C7BC2F7E2}" type="sibTrans" cxnId="{E84E62AB-C3AB-4454-AB53-6842D180BDEC}">
      <dgm:prSet/>
      <dgm:spPr/>
      <dgm:t>
        <a:bodyPr/>
        <a:lstStyle/>
        <a:p>
          <a:endParaRPr lang="en-GB" sz="1000">
            <a:solidFill>
              <a:schemeClr val="tx1"/>
            </a:solidFill>
          </a:endParaRPr>
        </a:p>
      </dgm:t>
    </dgm:pt>
    <dgm:pt modelId="{E6512CB1-DBB2-4314-AE67-E63845ABEDF5}" type="pres">
      <dgm:prSet presAssocID="{2D5614B2-B5E5-4A74-B7A9-F19300BD1DCB}" presName="linear" presStyleCnt="0">
        <dgm:presLayoutVars>
          <dgm:dir/>
          <dgm:resizeHandles val="exact"/>
        </dgm:presLayoutVars>
      </dgm:prSet>
      <dgm:spPr/>
      <dgm:t>
        <a:bodyPr/>
        <a:lstStyle/>
        <a:p>
          <a:endParaRPr lang="en-GB"/>
        </a:p>
      </dgm:t>
    </dgm:pt>
    <dgm:pt modelId="{12F3F249-D88C-4185-8DDF-7933AA5DEB22}" type="pres">
      <dgm:prSet presAssocID="{FC2E4D42-3642-413C-99DC-1229FCE102C6}" presName="comp" presStyleCnt="0"/>
      <dgm:spPr/>
    </dgm:pt>
    <dgm:pt modelId="{D6281E6E-F506-46DC-B9D0-A5B7E3A0A083}" type="pres">
      <dgm:prSet presAssocID="{FC2E4D42-3642-413C-99DC-1229FCE102C6}" presName="box" presStyleLbl="node1" presStyleIdx="0" presStyleCnt="4"/>
      <dgm:spPr/>
      <dgm:t>
        <a:bodyPr/>
        <a:lstStyle/>
        <a:p>
          <a:endParaRPr lang="en-GB"/>
        </a:p>
      </dgm:t>
    </dgm:pt>
    <dgm:pt modelId="{90D8C727-8AF8-43D8-91FE-92A1EC852B0D}" type="pres">
      <dgm:prSet presAssocID="{FC2E4D42-3642-413C-99DC-1229FCE102C6}" presName="img" presStyleLbl="fgImgPlace1" presStyleIdx="0" presStyleCnt="4"/>
      <dgm:spPr>
        <a:blipFill rotWithShape="1">
          <a:blip xmlns:r="http://schemas.openxmlformats.org/officeDocument/2006/relationships" r:embed="rId1"/>
          <a:stretch>
            <a:fillRect/>
          </a:stretch>
        </a:blipFill>
      </dgm:spPr>
      <dgm:t>
        <a:bodyPr/>
        <a:lstStyle/>
        <a:p>
          <a:endParaRPr lang="en-GB"/>
        </a:p>
      </dgm:t>
    </dgm:pt>
    <dgm:pt modelId="{45FB317F-9CA7-41CD-B297-DB64A99CDB74}" type="pres">
      <dgm:prSet presAssocID="{FC2E4D42-3642-413C-99DC-1229FCE102C6}" presName="text" presStyleLbl="node1" presStyleIdx="0" presStyleCnt="4">
        <dgm:presLayoutVars>
          <dgm:bulletEnabled val="1"/>
        </dgm:presLayoutVars>
      </dgm:prSet>
      <dgm:spPr/>
      <dgm:t>
        <a:bodyPr/>
        <a:lstStyle/>
        <a:p>
          <a:endParaRPr lang="en-GB"/>
        </a:p>
      </dgm:t>
    </dgm:pt>
    <dgm:pt modelId="{203E176B-066B-4BF7-95D3-9FFDB20CBF6E}" type="pres">
      <dgm:prSet presAssocID="{0A32E64B-EF14-4C15-BB33-BA3756D0D705}" presName="spacer" presStyleCnt="0"/>
      <dgm:spPr/>
    </dgm:pt>
    <dgm:pt modelId="{48B2DE20-0B53-41C1-AE37-AE880A2FEAE5}" type="pres">
      <dgm:prSet presAssocID="{DBF3368E-1587-4F0B-A464-EECB38107478}" presName="comp" presStyleCnt="0"/>
      <dgm:spPr/>
    </dgm:pt>
    <dgm:pt modelId="{DA77B38C-494D-4A28-B0CF-3A683BED1BFB}" type="pres">
      <dgm:prSet presAssocID="{DBF3368E-1587-4F0B-A464-EECB38107478}" presName="box" presStyleLbl="node1" presStyleIdx="1" presStyleCnt="4"/>
      <dgm:spPr/>
      <dgm:t>
        <a:bodyPr/>
        <a:lstStyle/>
        <a:p>
          <a:endParaRPr lang="en-GB"/>
        </a:p>
      </dgm:t>
    </dgm:pt>
    <dgm:pt modelId="{F038713B-E33D-41E4-84C4-6705E5A87C47}" type="pres">
      <dgm:prSet presAssocID="{DBF3368E-1587-4F0B-A464-EECB38107478}" presName="img" presStyleLbl="fgImgPlace1" presStyleIdx="1" presStyleCnt="4"/>
      <dgm:spPr>
        <a:blipFill rotWithShape="1">
          <a:blip xmlns:r="http://schemas.openxmlformats.org/officeDocument/2006/relationships" r:embed="rId2"/>
          <a:stretch>
            <a:fillRect/>
          </a:stretch>
        </a:blipFill>
      </dgm:spPr>
      <dgm:t>
        <a:bodyPr/>
        <a:lstStyle/>
        <a:p>
          <a:endParaRPr lang="en-GB"/>
        </a:p>
      </dgm:t>
    </dgm:pt>
    <dgm:pt modelId="{F9938CAC-AAFD-4DCF-98C7-1023B1EC9271}" type="pres">
      <dgm:prSet presAssocID="{DBF3368E-1587-4F0B-A464-EECB38107478}" presName="text" presStyleLbl="node1" presStyleIdx="1" presStyleCnt="4">
        <dgm:presLayoutVars>
          <dgm:bulletEnabled val="1"/>
        </dgm:presLayoutVars>
      </dgm:prSet>
      <dgm:spPr/>
      <dgm:t>
        <a:bodyPr/>
        <a:lstStyle/>
        <a:p>
          <a:endParaRPr lang="en-GB"/>
        </a:p>
      </dgm:t>
    </dgm:pt>
    <dgm:pt modelId="{9551F2EB-C2C6-40C2-975E-E60215CD055F}" type="pres">
      <dgm:prSet presAssocID="{C431100E-4DF1-4BEE-89DB-030C7BC2F7E2}" presName="spacer" presStyleCnt="0"/>
      <dgm:spPr/>
    </dgm:pt>
    <dgm:pt modelId="{FF2A91DC-BB78-4AD8-AA26-DFA65B570C46}" type="pres">
      <dgm:prSet presAssocID="{7C8E011C-CE43-4F3A-B3CA-4A3F945C3490}" presName="comp" presStyleCnt="0"/>
      <dgm:spPr/>
    </dgm:pt>
    <dgm:pt modelId="{DF542913-12AD-4C59-B27A-2F8581910644}" type="pres">
      <dgm:prSet presAssocID="{7C8E011C-CE43-4F3A-B3CA-4A3F945C3490}" presName="box" presStyleLbl="node1" presStyleIdx="2" presStyleCnt="4"/>
      <dgm:spPr/>
      <dgm:t>
        <a:bodyPr/>
        <a:lstStyle/>
        <a:p>
          <a:endParaRPr lang="en-GB"/>
        </a:p>
      </dgm:t>
    </dgm:pt>
    <dgm:pt modelId="{50AE87CF-0120-4B38-9460-D5829C5CF38F}" type="pres">
      <dgm:prSet presAssocID="{7C8E011C-CE43-4F3A-B3CA-4A3F945C3490}" presName="img" presStyleLbl="fgImgPlace1" presStyleIdx="2" presStyleCnt="4"/>
      <dgm:spPr>
        <a:blipFill rotWithShape="1">
          <a:blip xmlns:r="http://schemas.openxmlformats.org/officeDocument/2006/relationships" r:embed="rId3"/>
          <a:stretch>
            <a:fillRect/>
          </a:stretch>
        </a:blipFill>
      </dgm:spPr>
      <dgm:t>
        <a:bodyPr/>
        <a:lstStyle/>
        <a:p>
          <a:endParaRPr lang="en-GB"/>
        </a:p>
      </dgm:t>
      <dgm:extLst>
        <a:ext uri="{E40237B7-FDA0-4F09-8148-C483321AD2D9}">
          <dgm14:cNvPr xmlns:dgm14="http://schemas.microsoft.com/office/drawing/2010/diagram" id="0" name="" title="A circle of people"/>
        </a:ext>
      </dgm:extLst>
    </dgm:pt>
    <dgm:pt modelId="{644AD606-049C-4036-9043-D593466BAF89}" type="pres">
      <dgm:prSet presAssocID="{7C8E011C-CE43-4F3A-B3CA-4A3F945C3490}" presName="text" presStyleLbl="node1" presStyleIdx="2" presStyleCnt="4">
        <dgm:presLayoutVars>
          <dgm:bulletEnabled val="1"/>
        </dgm:presLayoutVars>
      </dgm:prSet>
      <dgm:spPr/>
      <dgm:t>
        <a:bodyPr/>
        <a:lstStyle/>
        <a:p>
          <a:endParaRPr lang="en-GB"/>
        </a:p>
      </dgm:t>
    </dgm:pt>
    <dgm:pt modelId="{E09DDFCB-6C7C-4874-B87D-E36DF3EFD791}" type="pres">
      <dgm:prSet presAssocID="{913B8866-95C4-4A53-B6B3-262BCA0B7E61}" presName="spacer" presStyleCnt="0"/>
      <dgm:spPr/>
    </dgm:pt>
    <dgm:pt modelId="{9BC80829-C0C4-432D-A56B-2C55D8F5765F}" type="pres">
      <dgm:prSet presAssocID="{CB07D694-E934-43F0-82DD-A5F258BA50C6}" presName="comp" presStyleCnt="0"/>
      <dgm:spPr/>
    </dgm:pt>
    <dgm:pt modelId="{49FE3724-D1F7-4C87-8869-8282C7679E87}" type="pres">
      <dgm:prSet presAssocID="{CB07D694-E934-43F0-82DD-A5F258BA50C6}" presName="box" presStyleLbl="node1" presStyleIdx="3" presStyleCnt="4" custLinFactNeighborX="2039" custLinFactNeighborY="-498"/>
      <dgm:spPr/>
      <dgm:t>
        <a:bodyPr/>
        <a:lstStyle/>
        <a:p>
          <a:endParaRPr lang="en-GB"/>
        </a:p>
      </dgm:t>
    </dgm:pt>
    <dgm:pt modelId="{69019B49-7B0C-4AF5-B683-2C02B5216B6A}" type="pres">
      <dgm:prSet presAssocID="{CB07D694-E934-43F0-82DD-A5F258BA50C6}" presName="img" presStyleLbl="fgImgPlace1" presStyleIdx="3" presStyleCnt="4"/>
      <dgm:spPr>
        <a:blipFill rotWithShape="1">
          <a:blip xmlns:r="http://schemas.openxmlformats.org/officeDocument/2006/relationships" r:embed="rId4"/>
          <a:stretch>
            <a:fillRect/>
          </a:stretch>
        </a:blipFill>
      </dgm:spPr>
      <dgm:t>
        <a:bodyPr/>
        <a:lstStyle/>
        <a:p>
          <a:endParaRPr lang="en-GB"/>
        </a:p>
      </dgm:t>
    </dgm:pt>
    <dgm:pt modelId="{DA057C63-8B08-4E18-9C84-935E1B76CD30}" type="pres">
      <dgm:prSet presAssocID="{CB07D694-E934-43F0-82DD-A5F258BA50C6}" presName="text" presStyleLbl="node1" presStyleIdx="3" presStyleCnt="4">
        <dgm:presLayoutVars>
          <dgm:bulletEnabled val="1"/>
        </dgm:presLayoutVars>
      </dgm:prSet>
      <dgm:spPr/>
      <dgm:t>
        <a:bodyPr/>
        <a:lstStyle/>
        <a:p>
          <a:endParaRPr lang="en-GB"/>
        </a:p>
      </dgm:t>
    </dgm:pt>
  </dgm:ptLst>
  <dgm:cxnLst>
    <dgm:cxn modelId="{C9EBAE71-F04D-41A7-A317-0B39E36571C6}" type="presOf" srcId="{DBF3368E-1587-4F0B-A464-EECB38107478}" destId="{F9938CAC-AAFD-4DCF-98C7-1023B1EC9271}" srcOrd="1" destOrd="0" presId="urn:microsoft.com/office/officeart/2005/8/layout/vList4"/>
    <dgm:cxn modelId="{03E14A03-54B5-407A-83E7-5034B0109118}" type="presOf" srcId="{CB07D694-E934-43F0-82DD-A5F258BA50C6}" destId="{DA057C63-8B08-4E18-9C84-935E1B76CD30}" srcOrd="1" destOrd="0" presId="urn:microsoft.com/office/officeart/2005/8/layout/vList4"/>
    <dgm:cxn modelId="{33B71DA5-52B1-49FC-A32B-FC7A431E2A90}" type="presOf" srcId="{CB07D694-E934-43F0-82DD-A5F258BA50C6}" destId="{49FE3724-D1F7-4C87-8869-8282C7679E87}" srcOrd="0" destOrd="0" presId="urn:microsoft.com/office/officeart/2005/8/layout/vList4"/>
    <dgm:cxn modelId="{8C4A1A68-7AC9-415A-946B-46BDA3F95749}" type="presOf" srcId="{FC2E4D42-3642-413C-99DC-1229FCE102C6}" destId="{45FB317F-9CA7-41CD-B297-DB64A99CDB74}" srcOrd="1" destOrd="0" presId="urn:microsoft.com/office/officeart/2005/8/layout/vList4"/>
    <dgm:cxn modelId="{47B37EED-66F3-434A-9D3D-66C53C631809}" srcId="{2D5614B2-B5E5-4A74-B7A9-F19300BD1DCB}" destId="{FC2E4D42-3642-413C-99DC-1229FCE102C6}" srcOrd="0" destOrd="0" parTransId="{F5CF903B-3CA7-4D44-9519-F10BE4539F61}" sibTransId="{0A32E64B-EF14-4C15-BB33-BA3756D0D705}"/>
    <dgm:cxn modelId="{F8254F96-7A3F-40A3-A754-D71EC49DE7B7}" type="presOf" srcId="{DBF3368E-1587-4F0B-A464-EECB38107478}" destId="{DA77B38C-494D-4A28-B0CF-3A683BED1BFB}" srcOrd="0" destOrd="0" presId="urn:microsoft.com/office/officeart/2005/8/layout/vList4"/>
    <dgm:cxn modelId="{E84E62AB-C3AB-4454-AB53-6842D180BDEC}" srcId="{2D5614B2-B5E5-4A74-B7A9-F19300BD1DCB}" destId="{DBF3368E-1587-4F0B-A464-EECB38107478}" srcOrd="1" destOrd="0" parTransId="{8D15016C-B06E-4ADB-85F0-7894DB3790CA}" sibTransId="{C431100E-4DF1-4BEE-89DB-030C7BC2F7E2}"/>
    <dgm:cxn modelId="{E74246F4-A2D5-4CFD-8925-1001390F92F4}" srcId="{2D5614B2-B5E5-4A74-B7A9-F19300BD1DCB}" destId="{CB07D694-E934-43F0-82DD-A5F258BA50C6}" srcOrd="3" destOrd="0" parTransId="{F6B672CF-82F4-4041-B7E7-7F5612D7A988}" sibTransId="{A7BE2E12-DCDF-4634-938A-97BAA752ACA3}"/>
    <dgm:cxn modelId="{46D5738D-1A73-471B-B416-D537C2FE98FA}" type="presOf" srcId="{FC2E4D42-3642-413C-99DC-1229FCE102C6}" destId="{D6281E6E-F506-46DC-B9D0-A5B7E3A0A083}" srcOrd="0" destOrd="0" presId="urn:microsoft.com/office/officeart/2005/8/layout/vList4"/>
    <dgm:cxn modelId="{D706F399-0DE0-49F0-BDF1-4DC3AD95069A}" type="presOf" srcId="{2D5614B2-B5E5-4A74-B7A9-F19300BD1DCB}" destId="{E6512CB1-DBB2-4314-AE67-E63845ABEDF5}" srcOrd="0" destOrd="0" presId="urn:microsoft.com/office/officeart/2005/8/layout/vList4"/>
    <dgm:cxn modelId="{6FBEB68D-2B7E-43DF-9D02-03C63D054733}" type="presOf" srcId="{7C8E011C-CE43-4F3A-B3CA-4A3F945C3490}" destId="{DF542913-12AD-4C59-B27A-2F8581910644}" srcOrd="0" destOrd="0" presId="urn:microsoft.com/office/officeart/2005/8/layout/vList4"/>
    <dgm:cxn modelId="{40B7FE1A-7EE8-4F8C-B093-E969029C2088}" type="presOf" srcId="{7C8E011C-CE43-4F3A-B3CA-4A3F945C3490}" destId="{644AD606-049C-4036-9043-D593466BAF89}" srcOrd="1" destOrd="0" presId="urn:microsoft.com/office/officeart/2005/8/layout/vList4"/>
    <dgm:cxn modelId="{BE3D841F-38EA-4C4E-A389-718273AA310C}" srcId="{2D5614B2-B5E5-4A74-B7A9-F19300BD1DCB}" destId="{7C8E011C-CE43-4F3A-B3CA-4A3F945C3490}" srcOrd="2" destOrd="0" parTransId="{3AFC255C-D67C-4816-8068-5758DBE1BF78}" sibTransId="{913B8866-95C4-4A53-B6B3-262BCA0B7E61}"/>
    <dgm:cxn modelId="{DF989988-A7DB-4075-AA0A-8CAB641D142C}" type="presParOf" srcId="{E6512CB1-DBB2-4314-AE67-E63845ABEDF5}" destId="{12F3F249-D88C-4185-8DDF-7933AA5DEB22}" srcOrd="0" destOrd="0" presId="urn:microsoft.com/office/officeart/2005/8/layout/vList4"/>
    <dgm:cxn modelId="{991603D9-F1D6-4936-AD27-46F123C56195}" type="presParOf" srcId="{12F3F249-D88C-4185-8DDF-7933AA5DEB22}" destId="{D6281E6E-F506-46DC-B9D0-A5B7E3A0A083}" srcOrd="0" destOrd="0" presId="urn:microsoft.com/office/officeart/2005/8/layout/vList4"/>
    <dgm:cxn modelId="{3F669DE7-60A6-43BD-B950-10F634E039EB}" type="presParOf" srcId="{12F3F249-D88C-4185-8DDF-7933AA5DEB22}" destId="{90D8C727-8AF8-43D8-91FE-92A1EC852B0D}" srcOrd="1" destOrd="0" presId="urn:microsoft.com/office/officeart/2005/8/layout/vList4"/>
    <dgm:cxn modelId="{4B1A4BD8-B56B-4536-9E24-08989F743A76}" type="presParOf" srcId="{12F3F249-D88C-4185-8DDF-7933AA5DEB22}" destId="{45FB317F-9CA7-41CD-B297-DB64A99CDB74}" srcOrd="2" destOrd="0" presId="urn:microsoft.com/office/officeart/2005/8/layout/vList4"/>
    <dgm:cxn modelId="{ADAAB6BF-FF06-4D1D-BA3B-33001DD6598B}" type="presParOf" srcId="{E6512CB1-DBB2-4314-AE67-E63845ABEDF5}" destId="{203E176B-066B-4BF7-95D3-9FFDB20CBF6E}" srcOrd="1" destOrd="0" presId="urn:microsoft.com/office/officeart/2005/8/layout/vList4"/>
    <dgm:cxn modelId="{F285E1E2-0BAB-41A8-BD88-9DFE9E9FE473}" type="presParOf" srcId="{E6512CB1-DBB2-4314-AE67-E63845ABEDF5}" destId="{48B2DE20-0B53-41C1-AE37-AE880A2FEAE5}" srcOrd="2" destOrd="0" presId="urn:microsoft.com/office/officeart/2005/8/layout/vList4"/>
    <dgm:cxn modelId="{50EF5142-59C6-4E72-8187-3EE7262B4F19}" type="presParOf" srcId="{48B2DE20-0B53-41C1-AE37-AE880A2FEAE5}" destId="{DA77B38C-494D-4A28-B0CF-3A683BED1BFB}" srcOrd="0" destOrd="0" presId="urn:microsoft.com/office/officeart/2005/8/layout/vList4"/>
    <dgm:cxn modelId="{7779BAF7-A737-4F40-A9FB-5065865AD07E}" type="presParOf" srcId="{48B2DE20-0B53-41C1-AE37-AE880A2FEAE5}" destId="{F038713B-E33D-41E4-84C4-6705E5A87C47}" srcOrd="1" destOrd="0" presId="urn:microsoft.com/office/officeart/2005/8/layout/vList4"/>
    <dgm:cxn modelId="{ED8D47A4-F1BC-4B67-8AE7-941CEA25A78C}" type="presParOf" srcId="{48B2DE20-0B53-41C1-AE37-AE880A2FEAE5}" destId="{F9938CAC-AAFD-4DCF-98C7-1023B1EC9271}" srcOrd="2" destOrd="0" presId="urn:microsoft.com/office/officeart/2005/8/layout/vList4"/>
    <dgm:cxn modelId="{32F7E054-F960-413B-B054-DBE55CF4C0CB}" type="presParOf" srcId="{E6512CB1-DBB2-4314-AE67-E63845ABEDF5}" destId="{9551F2EB-C2C6-40C2-975E-E60215CD055F}" srcOrd="3" destOrd="0" presId="urn:microsoft.com/office/officeart/2005/8/layout/vList4"/>
    <dgm:cxn modelId="{A51F641D-0BFF-4DD7-8A0D-3B5FDC538D1B}" type="presParOf" srcId="{E6512CB1-DBB2-4314-AE67-E63845ABEDF5}" destId="{FF2A91DC-BB78-4AD8-AA26-DFA65B570C46}" srcOrd="4" destOrd="0" presId="urn:microsoft.com/office/officeart/2005/8/layout/vList4"/>
    <dgm:cxn modelId="{D51004C5-497D-4773-936B-578E15CC70A7}" type="presParOf" srcId="{FF2A91DC-BB78-4AD8-AA26-DFA65B570C46}" destId="{DF542913-12AD-4C59-B27A-2F8581910644}" srcOrd="0" destOrd="0" presId="urn:microsoft.com/office/officeart/2005/8/layout/vList4"/>
    <dgm:cxn modelId="{EBEBB72C-479C-4D44-BA55-208A169E07DE}" type="presParOf" srcId="{FF2A91DC-BB78-4AD8-AA26-DFA65B570C46}" destId="{50AE87CF-0120-4B38-9460-D5829C5CF38F}" srcOrd="1" destOrd="0" presId="urn:microsoft.com/office/officeart/2005/8/layout/vList4"/>
    <dgm:cxn modelId="{8CEC7683-E7FE-45E5-89FC-5BF6515129BF}" type="presParOf" srcId="{FF2A91DC-BB78-4AD8-AA26-DFA65B570C46}" destId="{644AD606-049C-4036-9043-D593466BAF89}" srcOrd="2" destOrd="0" presId="urn:microsoft.com/office/officeart/2005/8/layout/vList4"/>
    <dgm:cxn modelId="{6B8FC7E5-9AA5-4809-982A-77618D157E3D}" type="presParOf" srcId="{E6512CB1-DBB2-4314-AE67-E63845ABEDF5}" destId="{E09DDFCB-6C7C-4874-B87D-E36DF3EFD791}" srcOrd="5" destOrd="0" presId="urn:microsoft.com/office/officeart/2005/8/layout/vList4"/>
    <dgm:cxn modelId="{F650E1FA-BE9C-47F5-8054-3C69C362DD28}" type="presParOf" srcId="{E6512CB1-DBB2-4314-AE67-E63845ABEDF5}" destId="{9BC80829-C0C4-432D-A56B-2C55D8F5765F}" srcOrd="6" destOrd="0" presId="urn:microsoft.com/office/officeart/2005/8/layout/vList4"/>
    <dgm:cxn modelId="{7CD8792E-80DC-462B-ACF1-75A9A1C1EC64}" type="presParOf" srcId="{9BC80829-C0C4-432D-A56B-2C55D8F5765F}" destId="{49FE3724-D1F7-4C87-8869-8282C7679E87}" srcOrd="0" destOrd="0" presId="urn:microsoft.com/office/officeart/2005/8/layout/vList4"/>
    <dgm:cxn modelId="{B2B1EDB4-3335-409E-9BEE-6D1D80EE282A}" type="presParOf" srcId="{9BC80829-C0C4-432D-A56B-2C55D8F5765F}" destId="{69019B49-7B0C-4AF5-B683-2C02B5216B6A}" srcOrd="1" destOrd="0" presId="urn:microsoft.com/office/officeart/2005/8/layout/vList4"/>
    <dgm:cxn modelId="{D09B50D3-E14F-46A5-AB06-EA901FFB5288}" type="presParOf" srcId="{9BC80829-C0C4-432D-A56B-2C55D8F5765F}" destId="{DA057C63-8B08-4E18-9C84-935E1B76CD30}"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5614B2-B5E5-4A74-B7A9-F19300BD1DCB}"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GB"/>
        </a:p>
      </dgm:t>
    </dgm:pt>
    <dgm:pt modelId="{FC2E4D42-3642-413C-99DC-1229FCE102C6}">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Meaningful participation of children and families</a:t>
          </a:r>
          <a:endParaRPr lang="en-GB" sz="2000" dirty="0">
            <a:solidFill>
              <a:schemeClr val="bg1"/>
            </a:solidFill>
            <a:latin typeface="Arial" panose="020B0604020202020204" pitchFamily="34" charset="0"/>
            <a:cs typeface="Arial" panose="020B0604020202020204" pitchFamily="34" charset="0"/>
          </a:endParaRPr>
        </a:p>
      </dgm:t>
    </dgm:pt>
    <dgm:pt modelId="{F5CF903B-3CA7-4D44-9519-F10BE4539F61}" type="parTrans" cxnId="{47B37EED-66F3-434A-9D3D-66C53C631809}">
      <dgm:prSet/>
      <dgm:spPr/>
      <dgm:t>
        <a:bodyPr/>
        <a:lstStyle/>
        <a:p>
          <a:endParaRPr lang="en-GB" sz="1000">
            <a:solidFill>
              <a:schemeClr val="tx1"/>
            </a:solidFill>
          </a:endParaRPr>
        </a:p>
      </dgm:t>
    </dgm:pt>
    <dgm:pt modelId="{0A32E64B-EF14-4C15-BB33-BA3756D0D705}" type="sibTrans" cxnId="{47B37EED-66F3-434A-9D3D-66C53C631809}">
      <dgm:prSet/>
      <dgm:spPr/>
      <dgm:t>
        <a:bodyPr/>
        <a:lstStyle/>
        <a:p>
          <a:endParaRPr lang="en-GB" sz="1000">
            <a:solidFill>
              <a:schemeClr val="tx1"/>
            </a:solidFill>
          </a:endParaRPr>
        </a:p>
      </dgm:t>
    </dgm:pt>
    <dgm:pt modelId="{7C8E011C-CE43-4F3A-B3CA-4A3F945C3490}">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Co-ordinated assessments, overarching care and support plans</a:t>
          </a:r>
          <a:endParaRPr lang="en-GB" sz="2000" dirty="0">
            <a:solidFill>
              <a:schemeClr val="bg1"/>
            </a:solidFill>
            <a:latin typeface="Arial" panose="020B0604020202020204" pitchFamily="34" charset="0"/>
            <a:cs typeface="Arial" panose="020B0604020202020204" pitchFamily="34" charset="0"/>
          </a:endParaRPr>
        </a:p>
      </dgm:t>
    </dgm:pt>
    <dgm:pt modelId="{3AFC255C-D67C-4816-8068-5758DBE1BF78}" type="parTrans" cxnId="{BE3D841F-38EA-4C4E-A389-718273AA310C}">
      <dgm:prSet/>
      <dgm:spPr/>
      <dgm:t>
        <a:bodyPr/>
        <a:lstStyle/>
        <a:p>
          <a:endParaRPr lang="en-GB" sz="1000">
            <a:solidFill>
              <a:schemeClr val="tx1"/>
            </a:solidFill>
          </a:endParaRPr>
        </a:p>
      </dgm:t>
    </dgm:pt>
    <dgm:pt modelId="{913B8866-95C4-4A53-B6B3-262BCA0B7E61}" type="sibTrans" cxnId="{BE3D841F-38EA-4C4E-A389-718273AA310C}">
      <dgm:prSet/>
      <dgm:spPr/>
      <dgm:t>
        <a:bodyPr/>
        <a:lstStyle/>
        <a:p>
          <a:endParaRPr lang="en-GB" sz="1000">
            <a:solidFill>
              <a:schemeClr val="tx1"/>
            </a:solidFill>
          </a:endParaRPr>
        </a:p>
      </dgm:t>
    </dgm:pt>
    <dgm:pt modelId="{CB07D694-E934-43F0-82DD-A5F258BA50C6}">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Aspirations and achievements</a:t>
          </a:r>
          <a:endParaRPr lang="en-GB" sz="2000" dirty="0">
            <a:solidFill>
              <a:schemeClr val="bg1"/>
            </a:solidFill>
            <a:latin typeface="Arial" panose="020B0604020202020204" pitchFamily="34" charset="0"/>
            <a:cs typeface="Arial" panose="020B0604020202020204" pitchFamily="34" charset="0"/>
          </a:endParaRPr>
        </a:p>
      </dgm:t>
    </dgm:pt>
    <dgm:pt modelId="{F6B672CF-82F4-4041-B7E7-7F5612D7A988}" type="parTrans" cxnId="{E74246F4-A2D5-4CFD-8925-1001390F92F4}">
      <dgm:prSet/>
      <dgm:spPr/>
      <dgm:t>
        <a:bodyPr/>
        <a:lstStyle/>
        <a:p>
          <a:endParaRPr lang="en-GB" sz="1000">
            <a:solidFill>
              <a:schemeClr val="tx1"/>
            </a:solidFill>
          </a:endParaRPr>
        </a:p>
      </dgm:t>
    </dgm:pt>
    <dgm:pt modelId="{A7BE2E12-DCDF-4634-938A-97BAA752ACA3}" type="sibTrans" cxnId="{E74246F4-A2D5-4CFD-8925-1001390F92F4}">
      <dgm:prSet/>
      <dgm:spPr/>
      <dgm:t>
        <a:bodyPr/>
        <a:lstStyle/>
        <a:p>
          <a:endParaRPr lang="en-GB" sz="1000">
            <a:solidFill>
              <a:schemeClr val="tx1"/>
            </a:solidFill>
          </a:endParaRPr>
        </a:p>
      </dgm:t>
    </dgm:pt>
    <dgm:pt modelId="{DBF3368E-1587-4F0B-A464-EECB38107478}">
      <dgm:prSet phldrT="[Text]" custT="1"/>
      <dgm:spPr>
        <a:solidFill>
          <a:srgbClr val="EF9526"/>
        </a:solidFill>
      </dgm:spPr>
      <dgm:t>
        <a:bodyPr/>
        <a:lstStyle/>
        <a:p>
          <a:pPr algn="l"/>
          <a:r>
            <a:rPr lang="en-GB" sz="2000" dirty="0" smtClean="0">
              <a:solidFill>
                <a:schemeClr val="bg1"/>
              </a:solidFill>
              <a:latin typeface="Arial" panose="020B0604020202020204" pitchFamily="34" charset="0"/>
              <a:cs typeface="Arial" panose="020B0604020202020204" pitchFamily="34" charset="0"/>
            </a:rPr>
            <a:t>Person-centred and -led rather than service-led</a:t>
          </a:r>
          <a:endParaRPr lang="en-GB" sz="2000" dirty="0">
            <a:solidFill>
              <a:schemeClr val="bg1"/>
            </a:solidFill>
            <a:latin typeface="Arial" panose="020B0604020202020204" pitchFamily="34" charset="0"/>
            <a:cs typeface="Arial" panose="020B0604020202020204" pitchFamily="34" charset="0"/>
          </a:endParaRPr>
        </a:p>
      </dgm:t>
    </dgm:pt>
    <dgm:pt modelId="{8D15016C-B06E-4ADB-85F0-7894DB3790CA}" type="parTrans" cxnId="{E84E62AB-C3AB-4454-AB53-6842D180BDEC}">
      <dgm:prSet/>
      <dgm:spPr/>
      <dgm:t>
        <a:bodyPr/>
        <a:lstStyle/>
        <a:p>
          <a:endParaRPr lang="en-GB" sz="1000">
            <a:solidFill>
              <a:schemeClr val="tx1"/>
            </a:solidFill>
          </a:endParaRPr>
        </a:p>
      </dgm:t>
    </dgm:pt>
    <dgm:pt modelId="{C431100E-4DF1-4BEE-89DB-030C7BC2F7E2}" type="sibTrans" cxnId="{E84E62AB-C3AB-4454-AB53-6842D180BDEC}">
      <dgm:prSet/>
      <dgm:spPr/>
      <dgm:t>
        <a:bodyPr/>
        <a:lstStyle/>
        <a:p>
          <a:endParaRPr lang="en-GB" sz="1000">
            <a:solidFill>
              <a:schemeClr val="tx1"/>
            </a:solidFill>
          </a:endParaRPr>
        </a:p>
      </dgm:t>
    </dgm:pt>
    <dgm:pt modelId="{E6512CB1-DBB2-4314-AE67-E63845ABEDF5}" type="pres">
      <dgm:prSet presAssocID="{2D5614B2-B5E5-4A74-B7A9-F19300BD1DCB}" presName="linear" presStyleCnt="0">
        <dgm:presLayoutVars>
          <dgm:dir/>
          <dgm:resizeHandles val="exact"/>
        </dgm:presLayoutVars>
      </dgm:prSet>
      <dgm:spPr/>
      <dgm:t>
        <a:bodyPr/>
        <a:lstStyle/>
        <a:p>
          <a:endParaRPr lang="en-GB"/>
        </a:p>
      </dgm:t>
    </dgm:pt>
    <dgm:pt modelId="{12F3F249-D88C-4185-8DDF-7933AA5DEB22}" type="pres">
      <dgm:prSet presAssocID="{FC2E4D42-3642-413C-99DC-1229FCE102C6}" presName="comp" presStyleCnt="0"/>
      <dgm:spPr/>
    </dgm:pt>
    <dgm:pt modelId="{D6281E6E-F506-46DC-B9D0-A5B7E3A0A083}" type="pres">
      <dgm:prSet presAssocID="{FC2E4D42-3642-413C-99DC-1229FCE102C6}" presName="box" presStyleLbl="node1" presStyleIdx="0" presStyleCnt="4"/>
      <dgm:spPr/>
      <dgm:t>
        <a:bodyPr/>
        <a:lstStyle/>
        <a:p>
          <a:endParaRPr lang="en-GB"/>
        </a:p>
      </dgm:t>
    </dgm:pt>
    <dgm:pt modelId="{90D8C727-8AF8-43D8-91FE-92A1EC852B0D}" type="pres">
      <dgm:prSet presAssocID="{FC2E4D42-3642-413C-99DC-1229FCE102C6}" presName="img" presStyleLbl="fgImgPlace1" presStyleIdx="0" presStyleCnt="4"/>
      <dgm:spPr>
        <a:blipFill rotWithShape="1">
          <a:blip xmlns:r="http://schemas.openxmlformats.org/officeDocument/2006/relationships" r:embed="rId1"/>
          <a:stretch>
            <a:fillRect/>
          </a:stretch>
        </a:blipFill>
      </dgm:spPr>
      <dgm:t>
        <a:bodyPr/>
        <a:lstStyle/>
        <a:p>
          <a:endParaRPr lang="en-GB"/>
        </a:p>
      </dgm:t>
    </dgm:pt>
    <dgm:pt modelId="{45FB317F-9CA7-41CD-B297-DB64A99CDB74}" type="pres">
      <dgm:prSet presAssocID="{FC2E4D42-3642-413C-99DC-1229FCE102C6}" presName="text" presStyleLbl="node1" presStyleIdx="0" presStyleCnt="4">
        <dgm:presLayoutVars>
          <dgm:bulletEnabled val="1"/>
        </dgm:presLayoutVars>
      </dgm:prSet>
      <dgm:spPr/>
      <dgm:t>
        <a:bodyPr/>
        <a:lstStyle/>
        <a:p>
          <a:endParaRPr lang="en-GB"/>
        </a:p>
      </dgm:t>
    </dgm:pt>
    <dgm:pt modelId="{203E176B-066B-4BF7-95D3-9FFDB20CBF6E}" type="pres">
      <dgm:prSet presAssocID="{0A32E64B-EF14-4C15-BB33-BA3756D0D705}" presName="spacer" presStyleCnt="0"/>
      <dgm:spPr/>
    </dgm:pt>
    <dgm:pt modelId="{48B2DE20-0B53-41C1-AE37-AE880A2FEAE5}" type="pres">
      <dgm:prSet presAssocID="{DBF3368E-1587-4F0B-A464-EECB38107478}" presName="comp" presStyleCnt="0"/>
      <dgm:spPr/>
    </dgm:pt>
    <dgm:pt modelId="{DA77B38C-494D-4A28-B0CF-3A683BED1BFB}" type="pres">
      <dgm:prSet presAssocID="{DBF3368E-1587-4F0B-A464-EECB38107478}" presName="box" presStyleLbl="node1" presStyleIdx="1" presStyleCnt="4"/>
      <dgm:spPr/>
      <dgm:t>
        <a:bodyPr/>
        <a:lstStyle/>
        <a:p>
          <a:endParaRPr lang="en-GB"/>
        </a:p>
      </dgm:t>
    </dgm:pt>
    <dgm:pt modelId="{F038713B-E33D-41E4-84C4-6705E5A87C47}" type="pres">
      <dgm:prSet presAssocID="{DBF3368E-1587-4F0B-A464-EECB38107478}" presName="img" presStyleLbl="fgImgPlace1" presStyleIdx="1" presStyleCnt="4"/>
      <dgm:spPr>
        <a:blipFill rotWithShape="1">
          <a:blip xmlns:r="http://schemas.openxmlformats.org/officeDocument/2006/relationships" r:embed="rId2"/>
          <a:stretch>
            <a:fillRect/>
          </a:stretch>
        </a:blipFill>
      </dgm:spPr>
      <dgm:t>
        <a:bodyPr/>
        <a:lstStyle/>
        <a:p>
          <a:endParaRPr lang="en-GB"/>
        </a:p>
      </dgm:t>
    </dgm:pt>
    <dgm:pt modelId="{F9938CAC-AAFD-4DCF-98C7-1023B1EC9271}" type="pres">
      <dgm:prSet presAssocID="{DBF3368E-1587-4F0B-A464-EECB38107478}" presName="text" presStyleLbl="node1" presStyleIdx="1" presStyleCnt="4">
        <dgm:presLayoutVars>
          <dgm:bulletEnabled val="1"/>
        </dgm:presLayoutVars>
      </dgm:prSet>
      <dgm:spPr/>
      <dgm:t>
        <a:bodyPr/>
        <a:lstStyle/>
        <a:p>
          <a:endParaRPr lang="en-GB"/>
        </a:p>
      </dgm:t>
    </dgm:pt>
    <dgm:pt modelId="{9551F2EB-C2C6-40C2-975E-E60215CD055F}" type="pres">
      <dgm:prSet presAssocID="{C431100E-4DF1-4BEE-89DB-030C7BC2F7E2}" presName="spacer" presStyleCnt="0"/>
      <dgm:spPr/>
    </dgm:pt>
    <dgm:pt modelId="{FF2A91DC-BB78-4AD8-AA26-DFA65B570C46}" type="pres">
      <dgm:prSet presAssocID="{7C8E011C-CE43-4F3A-B3CA-4A3F945C3490}" presName="comp" presStyleCnt="0"/>
      <dgm:spPr/>
    </dgm:pt>
    <dgm:pt modelId="{DF542913-12AD-4C59-B27A-2F8581910644}" type="pres">
      <dgm:prSet presAssocID="{7C8E011C-CE43-4F3A-B3CA-4A3F945C3490}" presName="box" presStyleLbl="node1" presStyleIdx="2" presStyleCnt="4" custLinFactNeighborX="876" custLinFactNeighborY="-905"/>
      <dgm:spPr/>
      <dgm:t>
        <a:bodyPr/>
        <a:lstStyle/>
        <a:p>
          <a:endParaRPr lang="en-GB"/>
        </a:p>
      </dgm:t>
    </dgm:pt>
    <dgm:pt modelId="{50AE87CF-0120-4B38-9460-D5829C5CF38F}" type="pres">
      <dgm:prSet presAssocID="{7C8E011C-CE43-4F3A-B3CA-4A3F945C3490}" presName="img" presStyleLbl="fgImgPlace1" presStyleIdx="2" presStyleCnt="4"/>
      <dgm:spPr>
        <a:blipFill rotWithShape="1">
          <a:blip xmlns:r="http://schemas.openxmlformats.org/officeDocument/2006/relationships" r:embed="rId3"/>
          <a:stretch>
            <a:fillRect/>
          </a:stretch>
        </a:blipFill>
      </dgm:spPr>
      <dgm:t>
        <a:bodyPr/>
        <a:lstStyle/>
        <a:p>
          <a:endParaRPr lang="en-GB"/>
        </a:p>
      </dgm:t>
    </dgm:pt>
    <dgm:pt modelId="{644AD606-049C-4036-9043-D593466BAF89}" type="pres">
      <dgm:prSet presAssocID="{7C8E011C-CE43-4F3A-B3CA-4A3F945C3490}" presName="text" presStyleLbl="node1" presStyleIdx="2" presStyleCnt="4">
        <dgm:presLayoutVars>
          <dgm:bulletEnabled val="1"/>
        </dgm:presLayoutVars>
      </dgm:prSet>
      <dgm:spPr/>
      <dgm:t>
        <a:bodyPr/>
        <a:lstStyle/>
        <a:p>
          <a:endParaRPr lang="en-GB"/>
        </a:p>
      </dgm:t>
    </dgm:pt>
    <dgm:pt modelId="{E09DDFCB-6C7C-4874-B87D-E36DF3EFD791}" type="pres">
      <dgm:prSet presAssocID="{913B8866-95C4-4A53-B6B3-262BCA0B7E61}" presName="spacer" presStyleCnt="0"/>
      <dgm:spPr/>
    </dgm:pt>
    <dgm:pt modelId="{9BC80829-C0C4-432D-A56B-2C55D8F5765F}" type="pres">
      <dgm:prSet presAssocID="{CB07D694-E934-43F0-82DD-A5F258BA50C6}" presName="comp" presStyleCnt="0"/>
      <dgm:spPr/>
    </dgm:pt>
    <dgm:pt modelId="{49FE3724-D1F7-4C87-8869-8282C7679E87}" type="pres">
      <dgm:prSet presAssocID="{CB07D694-E934-43F0-82DD-A5F258BA50C6}" presName="box" presStyleLbl="node1" presStyleIdx="3" presStyleCnt="4"/>
      <dgm:spPr/>
      <dgm:t>
        <a:bodyPr/>
        <a:lstStyle/>
        <a:p>
          <a:endParaRPr lang="en-GB"/>
        </a:p>
      </dgm:t>
    </dgm:pt>
    <dgm:pt modelId="{69019B49-7B0C-4AF5-B683-2C02B5216B6A}" type="pres">
      <dgm:prSet presAssocID="{CB07D694-E934-43F0-82DD-A5F258BA50C6}" presName="img" presStyleLbl="fgImgPlace1" presStyleIdx="3" presStyleCnt="4"/>
      <dgm:spPr>
        <a:blipFill rotWithShape="1">
          <a:blip xmlns:r="http://schemas.openxmlformats.org/officeDocument/2006/relationships" r:embed="rId4"/>
          <a:stretch>
            <a:fillRect/>
          </a:stretch>
        </a:blipFill>
      </dgm:spPr>
      <dgm:t>
        <a:bodyPr/>
        <a:lstStyle/>
        <a:p>
          <a:endParaRPr lang="en-GB"/>
        </a:p>
      </dgm:t>
    </dgm:pt>
    <dgm:pt modelId="{DA057C63-8B08-4E18-9C84-935E1B76CD30}" type="pres">
      <dgm:prSet presAssocID="{CB07D694-E934-43F0-82DD-A5F258BA50C6}" presName="text" presStyleLbl="node1" presStyleIdx="3" presStyleCnt="4">
        <dgm:presLayoutVars>
          <dgm:bulletEnabled val="1"/>
        </dgm:presLayoutVars>
      </dgm:prSet>
      <dgm:spPr/>
      <dgm:t>
        <a:bodyPr/>
        <a:lstStyle/>
        <a:p>
          <a:endParaRPr lang="en-GB"/>
        </a:p>
      </dgm:t>
    </dgm:pt>
  </dgm:ptLst>
  <dgm:cxnLst>
    <dgm:cxn modelId="{47B37EED-66F3-434A-9D3D-66C53C631809}" srcId="{2D5614B2-B5E5-4A74-B7A9-F19300BD1DCB}" destId="{FC2E4D42-3642-413C-99DC-1229FCE102C6}" srcOrd="0" destOrd="0" parTransId="{F5CF903B-3CA7-4D44-9519-F10BE4539F61}" sibTransId="{0A32E64B-EF14-4C15-BB33-BA3756D0D705}"/>
    <dgm:cxn modelId="{EBB890C2-7EAD-4C9C-B89E-4AC1D2DC5326}" type="presOf" srcId="{DBF3368E-1587-4F0B-A464-EECB38107478}" destId="{F9938CAC-AAFD-4DCF-98C7-1023B1EC9271}" srcOrd="1" destOrd="0" presId="urn:microsoft.com/office/officeart/2005/8/layout/vList4"/>
    <dgm:cxn modelId="{A332D62D-4F8F-4CE1-A9D8-7295AC268BF5}" type="presOf" srcId="{FC2E4D42-3642-413C-99DC-1229FCE102C6}" destId="{D6281E6E-F506-46DC-B9D0-A5B7E3A0A083}" srcOrd="0" destOrd="0" presId="urn:microsoft.com/office/officeart/2005/8/layout/vList4"/>
    <dgm:cxn modelId="{E84E62AB-C3AB-4454-AB53-6842D180BDEC}" srcId="{2D5614B2-B5E5-4A74-B7A9-F19300BD1DCB}" destId="{DBF3368E-1587-4F0B-A464-EECB38107478}" srcOrd="1" destOrd="0" parTransId="{8D15016C-B06E-4ADB-85F0-7894DB3790CA}" sibTransId="{C431100E-4DF1-4BEE-89DB-030C7BC2F7E2}"/>
    <dgm:cxn modelId="{9E5380B4-FD12-45D8-BDC7-B7DDC225ED06}" type="presOf" srcId="{7C8E011C-CE43-4F3A-B3CA-4A3F945C3490}" destId="{DF542913-12AD-4C59-B27A-2F8581910644}" srcOrd="0" destOrd="0" presId="urn:microsoft.com/office/officeart/2005/8/layout/vList4"/>
    <dgm:cxn modelId="{E74246F4-A2D5-4CFD-8925-1001390F92F4}" srcId="{2D5614B2-B5E5-4A74-B7A9-F19300BD1DCB}" destId="{CB07D694-E934-43F0-82DD-A5F258BA50C6}" srcOrd="3" destOrd="0" parTransId="{F6B672CF-82F4-4041-B7E7-7F5612D7A988}" sibTransId="{A7BE2E12-DCDF-4634-938A-97BAA752ACA3}"/>
    <dgm:cxn modelId="{9F4AD5B5-8137-4294-B6CB-C22D145C2AC2}" type="presOf" srcId="{DBF3368E-1587-4F0B-A464-EECB38107478}" destId="{DA77B38C-494D-4A28-B0CF-3A683BED1BFB}" srcOrd="0" destOrd="0" presId="urn:microsoft.com/office/officeart/2005/8/layout/vList4"/>
    <dgm:cxn modelId="{583B9E00-E5C3-459C-BD5B-BDD4BE077DA2}" type="presOf" srcId="{CB07D694-E934-43F0-82DD-A5F258BA50C6}" destId="{49FE3724-D1F7-4C87-8869-8282C7679E87}" srcOrd="0" destOrd="0" presId="urn:microsoft.com/office/officeart/2005/8/layout/vList4"/>
    <dgm:cxn modelId="{015D9F4A-5BA6-48CA-BF69-C02AE0C4E735}" type="presOf" srcId="{2D5614B2-B5E5-4A74-B7A9-F19300BD1DCB}" destId="{E6512CB1-DBB2-4314-AE67-E63845ABEDF5}" srcOrd="0" destOrd="0" presId="urn:microsoft.com/office/officeart/2005/8/layout/vList4"/>
    <dgm:cxn modelId="{3485F977-CD4B-4F33-939C-A61B7EE2119A}" type="presOf" srcId="{FC2E4D42-3642-413C-99DC-1229FCE102C6}" destId="{45FB317F-9CA7-41CD-B297-DB64A99CDB74}" srcOrd="1" destOrd="0" presId="urn:microsoft.com/office/officeart/2005/8/layout/vList4"/>
    <dgm:cxn modelId="{BE3D841F-38EA-4C4E-A389-718273AA310C}" srcId="{2D5614B2-B5E5-4A74-B7A9-F19300BD1DCB}" destId="{7C8E011C-CE43-4F3A-B3CA-4A3F945C3490}" srcOrd="2" destOrd="0" parTransId="{3AFC255C-D67C-4816-8068-5758DBE1BF78}" sibTransId="{913B8866-95C4-4A53-B6B3-262BCA0B7E61}"/>
    <dgm:cxn modelId="{0B8B947F-D322-4CE0-92B2-BC2FCF9FD872}" type="presOf" srcId="{7C8E011C-CE43-4F3A-B3CA-4A3F945C3490}" destId="{644AD606-049C-4036-9043-D593466BAF89}" srcOrd="1" destOrd="0" presId="urn:microsoft.com/office/officeart/2005/8/layout/vList4"/>
    <dgm:cxn modelId="{60E8D93A-A335-43CF-A88C-EEBCB69599B2}" type="presOf" srcId="{CB07D694-E934-43F0-82DD-A5F258BA50C6}" destId="{DA057C63-8B08-4E18-9C84-935E1B76CD30}" srcOrd="1" destOrd="0" presId="urn:microsoft.com/office/officeart/2005/8/layout/vList4"/>
    <dgm:cxn modelId="{92D062C0-AD8C-4A5A-BC63-F4B02668C3BC}" type="presParOf" srcId="{E6512CB1-DBB2-4314-AE67-E63845ABEDF5}" destId="{12F3F249-D88C-4185-8DDF-7933AA5DEB22}" srcOrd="0" destOrd="0" presId="urn:microsoft.com/office/officeart/2005/8/layout/vList4"/>
    <dgm:cxn modelId="{D1245678-E059-4FD4-9EAE-4A9A21D73576}" type="presParOf" srcId="{12F3F249-D88C-4185-8DDF-7933AA5DEB22}" destId="{D6281E6E-F506-46DC-B9D0-A5B7E3A0A083}" srcOrd="0" destOrd="0" presId="urn:microsoft.com/office/officeart/2005/8/layout/vList4"/>
    <dgm:cxn modelId="{299AD771-CF2E-4F1F-8069-C97B84223D4D}" type="presParOf" srcId="{12F3F249-D88C-4185-8DDF-7933AA5DEB22}" destId="{90D8C727-8AF8-43D8-91FE-92A1EC852B0D}" srcOrd="1" destOrd="0" presId="urn:microsoft.com/office/officeart/2005/8/layout/vList4"/>
    <dgm:cxn modelId="{CB2E8C6E-342D-46D9-AB72-7E4B01AE2AE7}" type="presParOf" srcId="{12F3F249-D88C-4185-8DDF-7933AA5DEB22}" destId="{45FB317F-9CA7-41CD-B297-DB64A99CDB74}" srcOrd="2" destOrd="0" presId="urn:microsoft.com/office/officeart/2005/8/layout/vList4"/>
    <dgm:cxn modelId="{AFD91EB0-0570-4949-8093-9AAC2D18DA0A}" type="presParOf" srcId="{E6512CB1-DBB2-4314-AE67-E63845ABEDF5}" destId="{203E176B-066B-4BF7-95D3-9FFDB20CBF6E}" srcOrd="1" destOrd="0" presId="urn:microsoft.com/office/officeart/2005/8/layout/vList4"/>
    <dgm:cxn modelId="{10483597-9102-496B-8190-54B28F5BA7DE}" type="presParOf" srcId="{E6512CB1-DBB2-4314-AE67-E63845ABEDF5}" destId="{48B2DE20-0B53-41C1-AE37-AE880A2FEAE5}" srcOrd="2" destOrd="0" presId="urn:microsoft.com/office/officeart/2005/8/layout/vList4"/>
    <dgm:cxn modelId="{6DBF8409-494E-4FF2-BFDE-4C67BB117C8A}" type="presParOf" srcId="{48B2DE20-0B53-41C1-AE37-AE880A2FEAE5}" destId="{DA77B38C-494D-4A28-B0CF-3A683BED1BFB}" srcOrd="0" destOrd="0" presId="urn:microsoft.com/office/officeart/2005/8/layout/vList4"/>
    <dgm:cxn modelId="{D6E9F556-5215-496C-B2B4-C711F83213B3}" type="presParOf" srcId="{48B2DE20-0B53-41C1-AE37-AE880A2FEAE5}" destId="{F038713B-E33D-41E4-84C4-6705E5A87C47}" srcOrd="1" destOrd="0" presId="urn:microsoft.com/office/officeart/2005/8/layout/vList4"/>
    <dgm:cxn modelId="{305D1EC0-0B67-4E91-8AE1-EB76744BB1A9}" type="presParOf" srcId="{48B2DE20-0B53-41C1-AE37-AE880A2FEAE5}" destId="{F9938CAC-AAFD-4DCF-98C7-1023B1EC9271}" srcOrd="2" destOrd="0" presId="urn:microsoft.com/office/officeart/2005/8/layout/vList4"/>
    <dgm:cxn modelId="{286D323A-F1D7-4B26-ADEC-81BD260A8159}" type="presParOf" srcId="{E6512CB1-DBB2-4314-AE67-E63845ABEDF5}" destId="{9551F2EB-C2C6-40C2-975E-E60215CD055F}" srcOrd="3" destOrd="0" presId="urn:microsoft.com/office/officeart/2005/8/layout/vList4"/>
    <dgm:cxn modelId="{073EF716-5F24-466E-B602-8E1FE994EFC9}" type="presParOf" srcId="{E6512CB1-DBB2-4314-AE67-E63845ABEDF5}" destId="{FF2A91DC-BB78-4AD8-AA26-DFA65B570C46}" srcOrd="4" destOrd="0" presId="urn:microsoft.com/office/officeart/2005/8/layout/vList4"/>
    <dgm:cxn modelId="{A016C272-5567-4BEA-9125-ED341E5246B0}" type="presParOf" srcId="{FF2A91DC-BB78-4AD8-AA26-DFA65B570C46}" destId="{DF542913-12AD-4C59-B27A-2F8581910644}" srcOrd="0" destOrd="0" presId="urn:microsoft.com/office/officeart/2005/8/layout/vList4"/>
    <dgm:cxn modelId="{1798D322-9F55-4EEC-8EDB-9A0C09CC8D54}" type="presParOf" srcId="{FF2A91DC-BB78-4AD8-AA26-DFA65B570C46}" destId="{50AE87CF-0120-4B38-9460-D5829C5CF38F}" srcOrd="1" destOrd="0" presId="urn:microsoft.com/office/officeart/2005/8/layout/vList4"/>
    <dgm:cxn modelId="{3C0D9B8B-23D5-41E4-80FA-B6CCE71429D6}" type="presParOf" srcId="{FF2A91DC-BB78-4AD8-AA26-DFA65B570C46}" destId="{644AD606-049C-4036-9043-D593466BAF89}" srcOrd="2" destOrd="0" presId="urn:microsoft.com/office/officeart/2005/8/layout/vList4"/>
    <dgm:cxn modelId="{515B98F1-01EC-447E-9DD3-F85221D9363C}" type="presParOf" srcId="{E6512CB1-DBB2-4314-AE67-E63845ABEDF5}" destId="{E09DDFCB-6C7C-4874-B87D-E36DF3EFD791}" srcOrd="5" destOrd="0" presId="urn:microsoft.com/office/officeart/2005/8/layout/vList4"/>
    <dgm:cxn modelId="{255C0206-2827-4EA1-87E9-F3D00F79B158}" type="presParOf" srcId="{E6512CB1-DBB2-4314-AE67-E63845ABEDF5}" destId="{9BC80829-C0C4-432D-A56B-2C55D8F5765F}" srcOrd="6" destOrd="0" presId="urn:microsoft.com/office/officeart/2005/8/layout/vList4"/>
    <dgm:cxn modelId="{35EEC9E0-A6D5-4EF8-81DE-9727F656AB4D}" type="presParOf" srcId="{9BC80829-C0C4-432D-A56B-2C55D8F5765F}" destId="{49FE3724-D1F7-4C87-8869-8282C7679E87}" srcOrd="0" destOrd="0" presId="urn:microsoft.com/office/officeart/2005/8/layout/vList4"/>
    <dgm:cxn modelId="{C20F827C-FFD8-4F7A-BD54-82FDC1556541}" type="presParOf" srcId="{9BC80829-C0C4-432D-A56B-2C55D8F5765F}" destId="{69019B49-7B0C-4AF5-B683-2C02B5216B6A}" srcOrd="1" destOrd="0" presId="urn:microsoft.com/office/officeart/2005/8/layout/vList4"/>
    <dgm:cxn modelId="{14F072A9-43CB-4214-BD2D-6E1B367323FF}" type="presParOf" srcId="{9BC80829-C0C4-432D-A56B-2C55D8F5765F}" destId="{DA057C63-8B08-4E18-9C84-935E1B76CD30}" srcOrd="2" destOrd="0" presId="urn:microsoft.com/office/officeart/2005/8/layout/vList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D54BA-A4E3-41F5-8E1A-5238E63B5CBE}">
      <dsp:nvSpPr>
        <dsp:cNvPr id="0" name=""/>
        <dsp:cNvSpPr/>
      </dsp:nvSpPr>
      <dsp:spPr>
        <a:xfrm>
          <a:off x="3435905" y="1675895"/>
          <a:ext cx="1357788" cy="13577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GB" sz="2800" kern="1200" dirty="0" smtClean="0"/>
            <a:t>Culture</a:t>
          </a:r>
          <a:endParaRPr lang="en-GB" sz="2800" kern="1200" dirty="0"/>
        </a:p>
      </dsp:txBody>
      <dsp:txXfrm>
        <a:off x="3502187" y="1742177"/>
        <a:ext cx="1225224" cy="1225224"/>
      </dsp:txXfrm>
    </dsp:sp>
    <dsp:sp modelId="{61B9493A-57AD-4916-9EC2-219BCD5B78AF}">
      <dsp:nvSpPr>
        <dsp:cNvPr id="0" name=""/>
        <dsp:cNvSpPr/>
      </dsp:nvSpPr>
      <dsp:spPr>
        <a:xfrm rot="16200000">
          <a:off x="3754605" y="1315701"/>
          <a:ext cx="720388" cy="0"/>
        </a:xfrm>
        <a:custGeom>
          <a:avLst/>
          <a:gdLst/>
          <a:ahLst/>
          <a:cxnLst/>
          <a:rect l="0" t="0" r="0" b="0"/>
          <a:pathLst>
            <a:path>
              <a:moveTo>
                <a:pt x="0" y="0"/>
              </a:moveTo>
              <a:lnTo>
                <a:pt x="72038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EECC84-45CD-4BB7-B528-441CAAC568F9}">
      <dsp:nvSpPr>
        <dsp:cNvPr id="0" name=""/>
        <dsp:cNvSpPr/>
      </dsp:nvSpPr>
      <dsp:spPr>
        <a:xfrm>
          <a:off x="3659940" y="45789"/>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GB" sz="2100" kern="1200" dirty="0" smtClean="0"/>
            <a:t>Values</a:t>
          </a:r>
          <a:endParaRPr lang="en-GB" sz="2100" kern="1200" dirty="0"/>
        </a:p>
      </dsp:txBody>
      <dsp:txXfrm>
        <a:off x="3704349" y="90198"/>
        <a:ext cx="820900" cy="820900"/>
      </dsp:txXfrm>
    </dsp:sp>
    <dsp:sp modelId="{66820D91-89E0-4454-952B-5EC16B803C32}">
      <dsp:nvSpPr>
        <dsp:cNvPr id="0" name=""/>
        <dsp:cNvSpPr/>
      </dsp:nvSpPr>
      <dsp:spPr>
        <a:xfrm rot="19285714">
          <a:off x="4749622" y="1687440"/>
          <a:ext cx="404016" cy="0"/>
        </a:xfrm>
        <a:custGeom>
          <a:avLst/>
          <a:gdLst/>
          <a:ahLst/>
          <a:cxnLst/>
          <a:rect l="0" t="0" r="0" b="0"/>
          <a:pathLst>
            <a:path>
              <a:moveTo>
                <a:pt x="0" y="0"/>
              </a:moveTo>
              <a:lnTo>
                <a:pt x="4040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3E68C3-43E2-4ADC-B9BF-52D2B274A286}">
      <dsp:nvSpPr>
        <dsp:cNvPr id="0" name=""/>
        <dsp:cNvSpPr/>
      </dsp:nvSpPr>
      <dsp:spPr>
        <a:xfrm>
          <a:off x="5109567" y="743892"/>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GB" sz="1400" kern="1200" dirty="0" smtClean="0"/>
            <a:t>Traditions</a:t>
          </a:r>
          <a:endParaRPr lang="en-GB" sz="1400" kern="1200" dirty="0"/>
        </a:p>
      </dsp:txBody>
      <dsp:txXfrm>
        <a:off x="5153976" y="788301"/>
        <a:ext cx="820900" cy="820900"/>
      </dsp:txXfrm>
    </dsp:sp>
    <dsp:sp modelId="{E89DFCBA-DC7B-4601-BEA9-0C5D272727AC}">
      <dsp:nvSpPr>
        <dsp:cNvPr id="0" name=""/>
        <dsp:cNvSpPr/>
      </dsp:nvSpPr>
      <dsp:spPr>
        <a:xfrm rot="771429">
          <a:off x="4785029" y="2586650"/>
          <a:ext cx="691231" cy="0"/>
        </a:xfrm>
        <a:custGeom>
          <a:avLst/>
          <a:gdLst/>
          <a:ahLst/>
          <a:cxnLst/>
          <a:rect l="0" t="0" r="0" b="0"/>
          <a:pathLst>
            <a:path>
              <a:moveTo>
                <a:pt x="0" y="0"/>
              </a:moveTo>
              <a:lnTo>
                <a:pt x="6912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1F52E-7FE9-4167-8D20-D569ED4BD972}">
      <dsp:nvSpPr>
        <dsp:cNvPr id="0" name=""/>
        <dsp:cNvSpPr/>
      </dsp:nvSpPr>
      <dsp:spPr>
        <a:xfrm>
          <a:off x="5467595" y="2312516"/>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GB" sz="2100" kern="1200" dirty="0" smtClean="0"/>
            <a:t>Beliefs</a:t>
          </a:r>
          <a:endParaRPr lang="en-GB" sz="2100" kern="1200" dirty="0"/>
        </a:p>
      </dsp:txBody>
      <dsp:txXfrm>
        <a:off x="5512004" y="2356925"/>
        <a:ext cx="820900" cy="820900"/>
      </dsp:txXfrm>
    </dsp:sp>
    <dsp:sp modelId="{558C667D-7216-4BEF-A79B-93038EF0DB12}">
      <dsp:nvSpPr>
        <dsp:cNvPr id="0" name=""/>
        <dsp:cNvSpPr/>
      </dsp:nvSpPr>
      <dsp:spPr>
        <a:xfrm rot="3857143">
          <a:off x="4273100" y="3302070"/>
          <a:ext cx="595770" cy="0"/>
        </a:xfrm>
        <a:custGeom>
          <a:avLst/>
          <a:gdLst/>
          <a:ahLst/>
          <a:cxnLst/>
          <a:rect l="0" t="0" r="0" b="0"/>
          <a:pathLst>
            <a:path>
              <a:moveTo>
                <a:pt x="0" y="0"/>
              </a:moveTo>
              <a:lnTo>
                <a:pt x="59577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2C9E09-84B9-47C1-8563-442E161A67C2}">
      <dsp:nvSpPr>
        <dsp:cNvPr id="0" name=""/>
        <dsp:cNvSpPr/>
      </dsp:nvSpPr>
      <dsp:spPr>
        <a:xfrm>
          <a:off x="4464422" y="3570455"/>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GB" sz="1300" kern="1200" dirty="0" smtClean="0"/>
            <a:t>Behaviours</a:t>
          </a:r>
          <a:endParaRPr lang="en-GB" sz="1300" kern="1200" dirty="0"/>
        </a:p>
      </dsp:txBody>
      <dsp:txXfrm>
        <a:off x="4508831" y="3614864"/>
        <a:ext cx="820900" cy="820900"/>
      </dsp:txXfrm>
    </dsp:sp>
    <dsp:sp modelId="{9757DC70-2CFA-4E93-BFA1-9D8AF691E078}">
      <dsp:nvSpPr>
        <dsp:cNvPr id="0" name=""/>
        <dsp:cNvSpPr/>
      </dsp:nvSpPr>
      <dsp:spPr>
        <a:xfrm rot="6942857">
          <a:off x="3360728" y="3302070"/>
          <a:ext cx="595770" cy="0"/>
        </a:xfrm>
        <a:custGeom>
          <a:avLst/>
          <a:gdLst/>
          <a:ahLst/>
          <a:cxnLst/>
          <a:rect l="0" t="0" r="0" b="0"/>
          <a:pathLst>
            <a:path>
              <a:moveTo>
                <a:pt x="0" y="0"/>
              </a:moveTo>
              <a:lnTo>
                <a:pt x="59577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553BBF-0B5F-4A51-BED4-4B9241660AEF}">
      <dsp:nvSpPr>
        <dsp:cNvPr id="0" name=""/>
        <dsp:cNvSpPr/>
      </dsp:nvSpPr>
      <dsp:spPr>
        <a:xfrm>
          <a:off x="2855458" y="3570455"/>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666750">
            <a:lnSpc>
              <a:spcPct val="90000"/>
            </a:lnSpc>
            <a:spcBef>
              <a:spcPct val="0"/>
            </a:spcBef>
            <a:spcAft>
              <a:spcPct val="35000"/>
            </a:spcAft>
          </a:pPr>
          <a:r>
            <a:rPr lang="en-GB" sz="1500" kern="1200" dirty="0" smtClean="0"/>
            <a:t>Attitudes</a:t>
          </a:r>
          <a:endParaRPr lang="en-GB" sz="1500" kern="1200" dirty="0"/>
        </a:p>
      </dsp:txBody>
      <dsp:txXfrm>
        <a:off x="2899867" y="3614864"/>
        <a:ext cx="820900" cy="820900"/>
      </dsp:txXfrm>
    </dsp:sp>
    <dsp:sp modelId="{ADDE9738-DFC8-4F33-AB47-B63FE74548E8}">
      <dsp:nvSpPr>
        <dsp:cNvPr id="0" name=""/>
        <dsp:cNvSpPr/>
      </dsp:nvSpPr>
      <dsp:spPr>
        <a:xfrm rot="10028571">
          <a:off x="2753339" y="2586650"/>
          <a:ext cx="691231" cy="0"/>
        </a:xfrm>
        <a:custGeom>
          <a:avLst/>
          <a:gdLst/>
          <a:ahLst/>
          <a:cxnLst/>
          <a:rect l="0" t="0" r="0" b="0"/>
          <a:pathLst>
            <a:path>
              <a:moveTo>
                <a:pt x="0" y="0"/>
              </a:moveTo>
              <a:lnTo>
                <a:pt x="6912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21B81-A275-40F3-8289-D4D86E81AE6A}">
      <dsp:nvSpPr>
        <dsp:cNvPr id="0" name=""/>
        <dsp:cNvSpPr/>
      </dsp:nvSpPr>
      <dsp:spPr>
        <a:xfrm>
          <a:off x="1852285" y="2312516"/>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r>
            <a:rPr lang="en-GB" sz="1200" kern="1200" dirty="0" smtClean="0"/>
            <a:t>Interactions</a:t>
          </a:r>
          <a:endParaRPr lang="en-GB" sz="1200" kern="1200" dirty="0"/>
        </a:p>
      </dsp:txBody>
      <dsp:txXfrm>
        <a:off x="1896694" y="2356925"/>
        <a:ext cx="820900" cy="820900"/>
      </dsp:txXfrm>
    </dsp:sp>
    <dsp:sp modelId="{F6E0B718-0028-44C3-996C-2B2F3C504772}">
      <dsp:nvSpPr>
        <dsp:cNvPr id="0" name=""/>
        <dsp:cNvSpPr/>
      </dsp:nvSpPr>
      <dsp:spPr>
        <a:xfrm rot="13114286">
          <a:off x="3075960" y="1687440"/>
          <a:ext cx="404016" cy="0"/>
        </a:xfrm>
        <a:custGeom>
          <a:avLst/>
          <a:gdLst/>
          <a:ahLst/>
          <a:cxnLst/>
          <a:rect l="0" t="0" r="0" b="0"/>
          <a:pathLst>
            <a:path>
              <a:moveTo>
                <a:pt x="0" y="0"/>
              </a:moveTo>
              <a:lnTo>
                <a:pt x="4040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C492A-E879-404E-9776-7678082FC143}">
      <dsp:nvSpPr>
        <dsp:cNvPr id="0" name=""/>
        <dsp:cNvSpPr/>
      </dsp:nvSpPr>
      <dsp:spPr>
        <a:xfrm>
          <a:off x="2210314" y="743892"/>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GB" sz="1800" kern="1200" dirty="0" smtClean="0"/>
            <a:t>Policies</a:t>
          </a:r>
          <a:endParaRPr lang="en-GB" sz="1800" kern="1200" dirty="0"/>
        </a:p>
      </dsp:txBody>
      <dsp:txXfrm>
        <a:off x="2254723" y="788301"/>
        <a:ext cx="820900" cy="820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42F5C-0A2B-4EA5-BE61-B2C587FA7C21}">
      <dsp:nvSpPr>
        <dsp:cNvPr id="0" name=""/>
        <dsp:cNvSpPr/>
      </dsp:nvSpPr>
      <dsp:spPr>
        <a:xfrm>
          <a:off x="3196949" y="1718971"/>
          <a:ext cx="2184887" cy="1890016"/>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People</a:t>
          </a:r>
          <a:endParaRPr lang="en-GB" sz="1600" b="1" kern="1200" dirty="0">
            <a:solidFill>
              <a:schemeClr val="tx1"/>
            </a:solidFill>
          </a:endParaRPr>
        </a:p>
      </dsp:txBody>
      <dsp:txXfrm>
        <a:off x="3559015" y="2032173"/>
        <a:ext cx="1460755" cy="1263612"/>
      </dsp:txXfrm>
    </dsp:sp>
    <dsp:sp modelId="{778FCE61-895B-4364-AAE4-1B9E07F3B4D8}">
      <dsp:nvSpPr>
        <dsp:cNvPr id="0" name=""/>
        <dsp:cNvSpPr/>
      </dsp:nvSpPr>
      <dsp:spPr>
        <a:xfrm>
          <a:off x="4565109" y="814726"/>
          <a:ext cx="824351" cy="710288"/>
        </a:xfrm>
        <a:prstGeom prst="hexagon">
          <a:avLst>
            <a:gd name="adj" fmla="val 28900"/>
            <a:gd name="vf" fmla="val 11547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4FB7A725-B07E-454D-B462-14F8FBEC9F3F}">
      <dsp:nvSpPr>
        <dsp:cNvPr id="0" name=""/>
        <dsp:cNvSpPr/>
      </dsp:nvSpPr>
      <dsp:spPr>
        <a:xfrm>
          <a:off x="3398209" y="0"/>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Collaboration</a:t>
          </a:r>
          <a:endParaRPr lang="en-GB" sz="1600" b="1" kern="1200" dirty="0">
            <a:solidFill>
              <a:schemeClr val="tx1"/>
            </a:solidFill>
          </a:endParaRPr>
        </a:p>
      </dsp:txBody>
      <dsp:txXfrm>
        <a:off x="3694933" y="256701"/>
        <a:ext cx="1197052" cy="1035590"/>
      </dsp:txXfrm>
    </dsp:sp>
    <dsp:sp modelId="{23B0E885-8A6D-42FC-AA58-CA5AE5842C10}">
      <dsp:nvSpPr>
        <dsp:cNvPr id="0" name=""/>
        <dsp:cNvSpPr/>
      </dsp:nvSpPr>
      <dsp:spPr>
        <a:xfrm>
          <a:off x="5527192" y="2142587"/>
          <a:ext cx="824351" cy="710288"/>
        </a:xfrm>
        <a:prstGeom prst="hexagon">
          <a:avLst>
            <a:gd name="adj" fmla="val 28900"/>
            <a:gd name="vf" fmla="val 11547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BC1F6921-CEFB-4F5D-AD14-8765E3BC10A2}">
      <dsp:nvSpPr>
        <dsp:cNvPr id="0" name=""/>
        <dsp:cNvSpPr/>
      </dsp:nvSpPr>
      <dsp:spPr>
        <a:xfrm>
          <a:off x="5040306" y="952734"/>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Well-being</a:t>
          </a:r>
          <a:endParaRPr lang="en-GB" sz="1600" b="1" kern="1200" dirty="0">
            <a:solidFill>
              <a:schemeClr val="tx1"/>
            </a:solidFill>
          </a:endParaRPr>
        </a:p>
      </dsp:txBody>
      <dsp:txXfrm>
        <a:off x="5337030" y="1209435"/>
        <a:ext cx="1197052" cy="1035590"/>
      </dsp:txXfrm>
    </dsp:sp>
    <dsp:sp modelId="{90B8A3AF-24CC-4764-98E9-6FE52357FF02}">
      <dsp:nvSpPr>
        <dsp:cNvPr id="0" name=""/>
        <dsp:cNvSpPr/>
      </dsp:nvSpPr>
      <dsp:spPr>
        <a:xfrm>
          <a:off x="4858867" y="3641492"/>
          <a:ext cx="824351" cy="710288"/>
        </a:xfrm>
        <a:prstGeom prst="hexagon">
          <a:avLst>
            <a:gd name="adj" fmla="val 28900"/>
            <a:gd name="vf" fmla="val 11547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C6A844F1-0EA1-4CC2-92AE-4CC06A7AE0BD}">
      <dsp:nvSpPr>
        <dsp:cNvPr id="0" name=""/>
        <dsp:cNvSpPr/>
      </dsp:nvSpPr>
      <dsp:spPr>
        <a:xfrm>
          <a:off x="5040306" y="2825699"/>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Prevention</a:t>
          </a:r>
          <a:endParaRPr lang="en-GB" sz="1600" b="1" kern="1200" dirty="0">
            <a:solidFill>
              <a:schemeClr val="tx1"/>
            </a:solidFill>
          </a:endParaRPr>
        </a:p>
      </dsp:txBody>
      <dsp:txXfrm>
        <a:off x="5337030" y="3082400"/>
        <a:ext cx="1197052" cy="1035590"/>
      </dsp:txXfrm>
    </dsp:sp>
    <dsp:sp modelId="{F9D75CB4-FBF9-45DF-AACC-E4197DEF08F3}">
      <dsp:nvSpPr>
        <dsp:cNvPr id="0" name=""/>
        <dsp:cNvSpPr/>
      </dsp:nvSpPr>
      <dsp:spPr>
        <a:xfrm>
          <a:off x="3201015" y="3797084"/>
          <a:ext cx="824351" cy="710288"/>
        </a:xfrm>
        <a:prstGeom prst="hexagon">
          <a:avLst>
            <a:gd name="adj" fmla="val 28900"/>
            <a:gd name="vf" fmla="val 11547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7ED72495-31E3-4C6D-BD96-FFF1727181C8}">
      <dsp:nvSpPr>
        <dsp:cNvPr id="0" name=""/>
        <dsp:cNvSpPr/>
      </dsp:nvSpPr>
      <dsp:spPr>
        <a:xfrm>
          <a:off x="3398209" y="3779500"/>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Partnership</a:t>
          </a:r>
          <a:endParaRPr lang="en-GB" sz="1600" b="1" kern="1200" dirty="0">
            <a:solidFill>
              <a:schemeClr val="tx1"/>
            </a:solidFill>
          </a:endParaRPr>
        </a:p>
      </dsp:txBody>
      <dsp:txXfrm>
        <a:off x="3694933" y="4036201"/>
        <a:ext cx="1197052" cy="1035590"/>
      </dsp:txXfrm>
    </dsp:sp>
    <dsp:sp modelId="{5751C597-17E6-4570-9793-5ADF0C2D59C8}">
      <dsp:nvSpPr>
        <dsp:cNvPr id="0" name=""/>
        <dsp:cNvSpPr/>
      </dsp:nvSpPr>
      <dsp:spPr>
        <a:xfrm>
          <a:off x="2223178" y="2469756"/>
          <a:ext cx="824351" cy="710288"/>
        </a:xfrm>
        <a:prstGeom prst="hexagon">
          <a:avLst>
            <a:gd name="adj" fmla="val 28900"/>
            <a:gd name="vf" fmla="val 11547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DA657975-A12D-4882-A94D-E8E8714D0A6A}">
      <dsp:nvSpPr>
        <dsp:cNvPr id="0" name=""/>
        <dsp:cNvSpPr/>
      </dsp:nvSpPr>
      <dsp:spPr>
        <a:xfrm>
          <a:off x="1748489" y="2826765"/>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Co-production</a:t>
          </a:r>
          <a:endParaRPr lang="en-GB" sz="1600" b="1" kern="1200" dirty="0">
            <a:solidFill>
              <a:schemeClr val="tx1"/>
            </a:solidFill>
          </a:endParaRPr>
        </a:p>
      </dsp:txBody>
      <dsp:txXfrm>
        <a:off x="2045213" y="3083466"/>
        <a:ext cx="1197052" cy="1035590"/>
      </dsp:txXfrm>
    </dsp:sp>
    <dsp:sp modelId="{F70035A8-7D5D-4D91-9280-08C8C14F8996}">
      <dsp:nvSpPr>
        <dsp:cNvPr id="0" name=""/>
        <dsp:cNvSpPr/>
      </dsp:nvSpPr>
      <dsp:spPr>
        <a:xfrm>
          <a:off x="1748489" y="950603"/>
          <a:ext cx="1790500" cy="1548992"/>
        </a:xfrm>
        <a:prstGeom prst="hexagon">
          <a:avLst>
            <a:gd name="adj" fmla="val 28570"/>
            <a:gd name="vf" fmla="val 115470"/>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rPr>
            <a:t>Early intervention</a:t>
          </a:r>
          <a:endParaRPr lang="en-GB" sz="1600" b="1" kern="1200" dirty="0">
            <a:solidFill>
              <a:schemeClr val="tx1"/>
            </a:solidFill>
          </a:endParaRPr>
        </a:p>
      </dsp:txBody>
      <dsp:txXfrm>
        <a:off x="2045213" y="1207304"/>
        <a:ext cx="1197052" cy="10355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81E6E-F506-46DC-B9D0-A5B7E3A0A083}">
      <dsp:nvSpPr>
        <dsp:cNvPr id="0" name=""/>
        <dsp:cNvSpPr/>
      </dsp:nvSpPr>
      <dsp:spPr>
        <a:xfrm>
          <a:off x="0" y="0"/>
          <a:ext cx="4038600" cy="1051932"/>
        </a:xfrm>
        <a:prstGeom prst="roundRect">
          <a:avLst>
            <a:gd name="adj" fmla="val 10000"/>
          </a:avLst>
        </a:prstGeom>
        <a:solidFill>
          <a:srgbClr val="34B55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Co-production and collaboration</a:t>
          </a:r>
          <a:endParaRPr lang="en-GB" sz="2000" kern="1200" dirty="0">
            <a:latin typeface="Arial" panose="020B0604020202020204" pitchFamily="34" charset="0"/>
            <a:cs typeface="Arial" panose="020B0604020202020204" pitchFamily="34" charset="0"/>
          </a:endParaRPr>
        </a:p>
      </dsp:txBody>
      <dsp:txXfrm>
        <a:off x="912913" y="0"/>
        <a:ext cx="3125686" cy="1051932"/>
      </dsp:txXfrm>
    </dsp:sp>
    <dsp:sp modelId="{90D8C727-8AF8-43D8-91FE-92A1EC852B0D}">
      <dsp:nvSpPr>
        <dsp:cNvPr id="0" name=""/>
        <dsp:cNvSpPr/>
      </dsp:nvSpPr>
      <dsp:spPr>
        <a:xfrm>
          <a:off x="105193" y="134495"/>
          <a:ext cx="807720" cy="841546"/>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7B38C-494D-4A28-B0CF-3A683BED1BFB}">
      <dsp:nvSpPr>
        <dsp:cNvPr id="0" name=""/>
        <dsp:cNvSpPr/>
      </dsp:nvSpPr>
      <dsp:spPr>
        <a:xfrm>
          <a:off x="0" y="1157125"/>
          <a:ext cx="4038600" cy="1051932"/>
        </a:xfrm>
        <a:prstGeom prst="roundRect">
          <a:avLst>
            <a:gd name="adj" fmla="val 100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Less risk averse</a:t>
          </a:r>
          <a:endParaRPr lang="en-GB" sz="2000" kern="1200" dirty="0">
            <a:solidFill>
              <a:schemeClr val="tx1"/>
            </a:solidFill>
            <a:latin typeface="Arial" panose="020B0604020202020204" pitchFamily="34" charset="0"/>
            <a:cs typeface="Arial" panose="020B0604020202020204" pitchFamily="34" charset="0"/>
          </a:endParaRPr>
        </a:p>
      </dsp:txBody>
      <dsp:txXfrm>
        <a:off x="912913" y="1157125"/>
        <a:ext cx="3125686" cy="1051932"/>
      </dsp:txXfrm>
    </dsp:sp>
    <dsp:sp modelId="{F038713B-E33D-41E4-84C4-6705E5A87C47}">
      <dsp:nvSpPr>
        <dsp:cNvPr id="0" name=""/>
        <dsp:cNvSpPr/>
      </dsp:nvSpPr>
      <dsp:spPr>
        <a:xfrm>
          <a:off x="105193" y="1291621"/>
          <a:ext cx="807720" cy="841546"/>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42913-12AD-4C59-B27A-2F8581910644}">
      <dsp:nvSpPr>
        <dsp:cNvPr id="0" name=""/>
        <dsp:cNvSpPr/>
      </dsp:nvSpPr>
      <dsp:spPr>
        <a:xfrm>
          <a:off x="0" y="2314251"/>
          <a:ext cx="4038600" cy="1051932"/>
        </a:xfrm>
        <a:prstGeom prst="roundRect">
          <a:avLst>
            <a:gd name="adj" fmla="val 10000"/>
          </a:avLst>
        </a:prstGeom>
        <a:solidFill>
          <a:srgbClr val="ED1E8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Strengths-based approach</a:t>
          </a:r>
          <a:endParaRPr lang="en-GB" sz="2000" kern="1200" dirty="0">
            <a:latin typeface="Arial" panose="020B0604020202020204" pitchFamily="34" charset="0"/>
            <a:cs typeface="Arial" panose="020B0604020202020204" pitchFamily="34" charset="0"/>
          </a:endParaRPr>
        </a:p>
      </dsp:txBody>
      <dsp:txXfrm>
        <a:off x="912913" y="2314251"/>
        <a:ext cx="3125686" cy="1051932"/>
      </dsp:txXfrm>
    </dsp:sp>
    <dsp:sp modelId="{50AE87CF-0120-4B38-9460-D5829C5CF38F}">
      <dsp:nvSpPr>
        <dsp:cNvPr id="0" name=""/>
        <dsp:cNvSpPr/>
      </dsp:nvSpPr>
      <dsp:spPr>
        <a:xfrm>
          <a:off x="105193" y="2448747"/>
          <a:ext cx="807720" cy="841546"/>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3724-D1F7-4C87-8869-8282C7679E87}">
      <dsp:nvSpPr>
        <dsp:cNvPr id="0" name=""/>
        <dsp:cNvSpPr/>
      </dsp:nvSpPr>
      <dsp:spPr>
        <a:xfrm>
          <a:off x="0" y="3471377"/>
          <a:ext cx="4038600" cy="1051932"/>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Outcome-orientated</a:t>
          </a:r>
          <a:endParaRPr lang="en-GB" sz="2000" kern="1200" dirty="0">
            <a:latin typeface="Arial" panose="020B0604020202020204" pitchFamily="34" charset="0"/>
            <a:cs typeface="Arial" panose="020B0604020202020204" pitchFamily="34" charset="0"/>
          </a:endParaRPr>
        </a:p>
      </dsp:txBody>
      <dsp:txXfrm>
        <a:off x="912913" y="3471377"/>
        <a:ext cx="3125686" cy="1051932"/>
      </dsp:txXfrm>
    </dsp:sp>
    <dsp:sp modelId="{69019B49-7B0C-4AF5-B683-2C02B5216B6A}">
      <dsp:nvSpPr>
        <dsp:cNvPr id="0" name=""/>
        <dsp:cNvSpPr/>
      </dsp:nvSpPr>
      <dsp:spPr>
        <a:xfrm>
          <a:off x="105193" y="3576570"/>
          <a:ext cx="807720" cy="841546"/>
        </a:xfrm>
        <a:prstGeom prst="roundRect">
          <a:avLst>
            <a:gd name="adj" fmla="val 10000"/>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81E6E-F506-46DC-B9D0-A5B7E3A0A083}">
      <dsp:nvSpPr>
        <dsp:cNvPr id="0" name=""/>
        <dsp:cNvSpPr/>
      </dsp:nvSpPr>
      <dsp:spPr>
        <a:xfrm>
          <a:off x="0" y="0"/>
          <a:ext cx="4038600" cy="1051932"/>
        </a:xfrm>
        <a:prstGeom prst="roundRect">
          <a:avLst>
            <a:gd name="adj" fmla="val 10000"/>
          </a:avLst>
        </a:prstGeom>
        <a:solidFill>
          <a:srgbClr val="34B55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What matters to the person</a:t>
          </a:r>
          <a:endParaRPr lang="en-GB" sz="2000" kern="1200" dirty="0">
            <a:latin typeface="Arial" panose="020B0604020202020204" pitchFamily="34" charset="0"/>
            <a:cs typeface="Arial" panose="020B0604020202020204" pitchFamily="34" charset="0"/>
          </a:endParaRPr>
        </a:p>
      </dsp:txBody>
      <dsp:txXfrm>
        <a:off x="912913" y="0"/>
        <a:ext cx="3125686" cy="1051932"/>
      </dsp:txXfrm>
    </dsp:sp>
    <dsp:sp modelId="{90D8C727-8AF8-43D8-91FE-92A1EC852B0D}">
      <dsp:nvSpPr>
        <dsp:cNvPr id="0" name=""/>
        <dsp:cNvSpPr/>
      </dsp:nvSpPr>
      <dsp:spPr>
        <a:xfrm>
          <a:off x="105193" y="105193"/>
          <a:ext cx="807720" cy="841546"/>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7B38C-494D-4A28-B0CF-3A683BED1BFB}">
      <dsp:nvSpPr>
        <dsp:cNvPr id="0" name=""/>
        <dsp:cNvSpPr/>
      </dsp:nvSpPr>
      <dsp:spPr>
        <a:xfrm>
          <a:off x="0" y="1157125"/>
          <a:ext cx="4038600" cy="1051932"/>
        </a:xfrm>
        <a:prstGeom prst="roundRect">
          <a:avLst>
            <a:gd name="adj" fmla="val 100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Professional judgement</a:t>
          </a:r>
          <a:endParaRPr lang="en-GB" sz="2000" kern="1200" dirty="0">
            <a:solidFill>
              <a:schemeClr val="tx1"/>
            </a:solidFill>
            <a:latin typeface="Arial" panose="020B0604020202020204" pitchFamily="34" charset="0"/>
            <a:cs typeface="Arial" panose="020B0604020202020204" pitchFamily="34" charset="0"/>
          </a:endParaRPr>
        </a:p>
      </dsp:txBody>
      <dsp:txXfrm>
        <a:off x="912913" y="1157125"/>
        <a:ext cx="3125686" cy="1051932"/>
      </dsp:txXfrm>
    </dsp:sp>
    <dsp:sp modelId="{F038713B-E33D-41E4-84C4-6705E5A87C47}">
      <dsp:nvSpPr>
        <dsp:cNvPr id="0" name=""/>
        <dsp:cNvSpPr/>
      </dsp:nvSpPr>
      <dsp:spPr>
        <a:xfrm>
          <a:off x="105193" y="1262319"/>
          <a:ext cx="807720" cy="841546"/>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42913-12AD-4C59-B27A-2F8581910644}">
      <dsp:nvSpPr>
        <dsp:cNvPr id="0" name=""/>
        <dsp:cNvSpPr/>
      </dsp:nvSpPr>
      <dsp:spPr>
        <a:xfrm>
          <a:off x="0" y="2314251"/>
          <a:ext cx="4038600" cy="1051932"/>
        </a:xfrm>
        <a:prstGeom prst="roundRect">
          <a:avLst>
            <a:gd name="adj" fmla="val 10000"/>
          </a:avLst>
        </a:prstGeom>
        <a:solidFill>
          <a:srgbClr val="ED1E8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Undertake proportionate assessments</a:t>
          </a:r>
          <a:endParaRPr lang="en-GB" sz="2000" kern="1200" dirty="0">
            <a:latin typeface="Arial" panose="020B0604020202020204" pitchFamily="34" charset="0"/>
            <a:cs typeface="Arial" panose="020B0604020202020204" pitchFamily="34" charset="0"/>
          </a:endParaRPr>
        </a:p>
      </dsp:txBody>
      <dsp:txXfrm>
        <a:off x="912913" y="2314251"/>
        <a:ext cx="3125686" cy="1051932"/>
      </dsp:txXfrm>
    </dsp:sp>
    <dsp:sp modelId="{50AE87CF-0120-4B38-9460-D5829C5CF38F}">
      <dsp:nvSpPr>
        <dsp:cNvPr id="0" name=""/>
        <dsp:cNvSpPr/>
      </dsp:nvSpPr>
      <dsp:spPr>
        <a:xfrm>
          <a:off x="105193" y="2419444"/>
          <a:ext cx="807720" cy="841546"/>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3724-D1F7-4C87-8869-8282C7679E87}">
      <dsp:nvSpPr>
        <dsp:cNvPr id="0" name=""/>
        <dsp:cNvSpPr/>
      </dsp:nvSpPr>
      <dsp:spPr>
        <a:xfrm>
          <a:off x="0" y="3471377"/>
          <a:ext cx="4038600" cy="1051932"/>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Community responses</a:t>
          </a:r>
          <a:endParaRPr lang="en-GB" sz="2000" kern="1200" dirty="0">
            <a:latin typeface="Arial" panose="020B0604020202020204" pitchFamily="34" charset="0"/>
            <a:cs typeface="Arial" panose="020B0604020202020204" pitchFamily="34" charset="0"/>
          </a:endParaRPr>
        </a:p>
      </dsp:txBody>
      <dsp:txXfrm>
        <a:off x="912913" y="3471377"/>
        <a:ext cx="3125686" cy="1051932"/>
      </dsp:txXfrm>
    </dsp:sp>
    <dsp:sp modelId="{69019B49-7B0C-4AF5-B683-2C02B5216B6A}">
      <dsp:nvSpPr>
        <dsp:cNvPr id="0" name=""/>
        <dsp:cNvSpPr/>
      </dsp:nvSpPr>
      <dsp:spPr>
        <a:xfrm>
          <a:off x="105193" y="3576570"/>
          <a:ext cx="807720" cy="841546"/>
        </a:xfrm>
        <a:prstGeom prst="roundRect">
          <a:avLst>
            <a:gd name="adj" fmla="val 10000"/>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81E6E-F506-46DC-B9D0-A5B7E3A0A083}">
      <dsp:nvSpPr>
        <dsp:cNvPr id="0" name=""/>
        <dsp:cNvSpPr/>
      </dsp:nvSpPr>
      <dsp:spPr>
        <a:xfrm>
          <a:off x="0" y="0"/>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Collaboration – “doing with” rather than “doing for”</a:t>
          </a:r>
          <a:endParaRPr lang="en-GB" sz="2000" kern="1200" dirty="0">
            <a:solidFill>
              <a:schemeClr val="bg1"/>
            </a:solidFill>
            <a:latin typeface="Arial" panose="020B0604020202020204" pitchFamily="34" charset="0"/>
            <a:cs typeface="Arial" panose="020B0604020202020204" pitchFamily="34" charset="0"/>
          </a:endParaRPr>
        </a:p>
      </dsp:txBody>
      <dsp:txXfrm>
        <a:off x="959326" y="0"/>
        <a:ext cx="3284953" cy="1104700"/>
      </dsp:txXfrm>
    </dsp:sp>
    <dsp:sp modelId="{90D8C727-8AF8-43D8-91FE-92A1EC852B0D}">
      <dsp:nvSpPr>
        <dsp:cNvPr id="0" name=""/>
        <dsp:cNvSpPr/>
      </dsp:nvSpPr>
      <dsp:spPr>
        <a:xfrm>
          <a:off x="110470" y="110470"/>
          <a:ext cx="848856" cy="883760"/>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7B38C-494D-4A28-B0CF-3A683BED1BFB}">
      <dsp:nvSpPr>
        <dsp:cNvPr id="0" name=""/>
        <dsp:cNvSpPr/>
      </dsp:nvSpPr>
      <dsp:spPr>
        <a:xfrm>
          <a:off x="0" y="1215171"/>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Active listening and communication with children</a:t>
          </a:r>
          <a:endParaRPr lang="en-GB" sz="2000" kern="1200" dirty="0">
            <a:solidFill>
              <a:schemeClr val="bg1"/>
            </a:solidFill>
            <a:latin typeface="Arial" panose="020B0604020202020204" pitchFamily="34" charset="0"/>
            <a:cs typeface="Arial" panose="020B0604020202020204" pitchFamily="34" charset="0"/>
          </a:endParaRPr>
        </a:p>
      </dsp:txBody>
      <dsp:txXfrm>
        <a:off x="959326" y="1215171"/>
        <a:ext cx="3284953" cy="1104700"/>
      </dsp:txXfrm>
    </dsp:sp>
    <dsp:sp modelId="{F038713B-E33D-41E4-84C4-6705E5A87C47}">
      <dsp:nvSpPr>
        <dsp:cNvPr id="0" name=""/>
        <dsp:cNvSpPr/>
      </dsp:nvSpPr>
      <dsp:spPr>
        <a:xfrm>
          <a:off x="110470" y="1325641"/>
          <a:ext cx="848856" cy="883760"/>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42913-12AD-4C59-B27A-2F8581910644}">
      <dsp:nvSpPr>
        <dsp:cNvPr id="0" name=""/>
        <dsp:cNvSpPr/>
      </dsp:nvSpPr>
      <dsp:spPr>
        <a:xfrm>
          <a:off x="0" y="2430342"/>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GB" sz="1000" kern="1200" dirty="0" smtClean="0">
              <a:solidFill>
                <a:schemeClr val="bg1"/>
              </a:solidFill>
              <a:latin typeface="Arial" panose="020B0604020202020204" pitchFamily="34" charset="0"/>
              <a:cs typeface="Arial" panose="020B0604020202020204" pitchFamily="34" charset="0"/>
            </a:rPr>
            <a:t> </a:t>
          </a:r>
          <a:r>
            <a:rPr lang="en-GB" sz="2000" kern="1200" dirty="0" smtClean="0">
              <a:solidFill>
                <a:schemeClr val="bg1"/>
              </a:solidFill>
              <a:latin typeface="Arial" panose="020B0604020202020204" pitchFamily="34" charset="0"/>
              <a:cs typeface="Arial" panose="020B0604020202020204" pitchFamily="34" charset="0"/>
            </a:rPr>
            <a:t>Strengths, capacity, support   of family and friends</a:t>
          </a:r>
          <a:endParaRPr lang="en-GB" sz="2000" kern="1200" dirty="0">
            <a:solidFill>
              <a:schemeClr val="bg1"/>
            </a:solidFill>
            <a:latin typeface="Arial" panose="020B0604020202020204" pitchFamily="34" charset="0"/>
            <a:cs typeface="Arial" panose="020B0604020202020204" pitchFamily="34" charset="0"/>
          </a:endParaRPr>
        </a:p>
      </dsp:txBody>
      <dsp:txXfrm>
        <a:off x="959326" y="2430342"/>
        <a:ext cx="3284953" cy="1104700"/>
      </dsp:txXfrm>
    </dsp:sp>
    <dsp:sp modelId="{50AE87CF-0120-4B38-9460-D5829C5CF38F}">
      <dsp:nvSpPr>
        <dsp:cNvPr id="0" name=""/>
        <dsp:cNvSpPr/>
      </dsp:nvSpPr>
      <dsp:spPr>
        <a:xfrm>
          <a:off x="110470" y="2540812"/>
          <a:ext cx="848856" cy="883760"/>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3724-D1F7-4C87-8869-8282C7679E87}">
      <dsp:nvSpPr>
        <dsp:cNvPr id="0" name=""/>
        <dsp:cNvSpPr/>
      </dsp:nvSpPr>
      <dsp:spPr>
        <a:xfrm>
          <a:off x="0" y="3640011"/>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Focus on personal outcomes and  goals </a:t>
          </a:r>
          <a:endParaRPr lang="en-GB" sz="2000" kern="1200" dirty="0">
            <a:solidFill>
              <a:schemeClr val="bg1"/>
            </a:solidFill>
            <a:latin typeface="Arial" panose="020B0604020202020204" pitchFamily="34" charset="0"/>
            <a:cs typeface="Arial" panose="020B0604020202020204" pitchFamily="34" charset="0"/>
          </a:endParaRPr>
        </a:p>
      </dsp:txBody>
      <dsp:txXfrm>
        <a:off x="959326" y="3640011"/>
        <a:ext cx="3284953" cy="1104700"/>
      </dsp:txXfrm>
    </dsp:sp>
    <dsp:sp modelId="{69019B49-7B0C-4AF5-B683-2C02B5216B6A}">
      <dsp:nvSpPr>
        <dsp:cNvPr id="0" name=""/>
        <dsp:cNvSpPr/>
      </dsp:nvSpPr>
      <dsp:spPr>
        <a:xfrm>
          <a:off x="110470" y="3755983"/>
          <a:ext cx="848856" cy="883760"/>
        </a:xfrm>
        <a:prstGeom prst="roundRect">
          <a:avLst>
            <a:gd name="adj" fmla="val 10000"/>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81E6E-F506-46DC-B9D0-A5B7E3A0A083}">
      <dsp:nvSpPr>
        <dsp:cNvPr id="0" name=""/>
        <dsp:cNvSpPr/>
      </dsp:nvSpPr>
      <dsp:spPr>
        <a:xfrm>
          <a:off x="0" y="0"/>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Meaningful participation of children and families</a:t>
          </a:r>
          <a:endParaRPr lang="en-GB" sz="2000" kern="1200" dirty="0">
            <a:solidFill>
              <a:schemeClr val="bg1"/>
            </a:solidFill>
            <a:latin typeface="Arial" panose="020B0604020202020204" pitchFamily="34" charset="0"/>
            <a:cs typeface="Arial" panose="020B0604020202020204" pitchFamily="34" charset="0"/>
          </a:endParaRPr>
        </a:p>
      </dsp:txBody>
      <dsp:txXfrm>
        <a:off x="959326" y="0"/>
        <a:ext cx="3284953" cy="1104700"/>
      </dsp:txXfrm>
    </dsp:sp>
    <dsp:sp modelId="{90D8C727-8AF8-43D8-91FE-92A1EC852B0D}">
      <dsp:nvSpPr>
        <dsp:cNvPr id="0" name=""/>
        <dsp:cNvSpPr/>
      </dsp:nvSpPr>
      <dsp:spPr>
        <a:xfrm>
          <a:off x="110470" y="110470"/>
          <a:ext cx="848856" cy="883760"/>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7B38C-494D-4A28-B0CF-3A683BED1BFB}">
      <dsp:nvSpPr>
        <dsp:cNvPr id="0" name=""/>
        <dsp:cNvSpPr/>
      </dsp:nvSpPr>
      <dsp:spPr>
        <a:xfrm>
          <a:off x="0" y="1215171"/>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Person-centred and -led rather than service-led</a:t>
          </a:r>
          <a:endParaRPr lang="en-GB" sz="2000" kern="1200" dirty="0">
            <a:solidFill>
              <a:schemeClr val="bg1"/>
            </a:solidFill>
            <a:latin typeface="Arial" panose="020B0604020202020204" pitchFamily="34" charset="0"/>
            <a:cs typeface="Arial" panose="020B0604020202020204" pitchFamily="34" charset="0"/>
          </a:endParaRPr>
        </a:p>
      </dsp:txBody>
      <dsp:txXfrm>
        <a:off x="959326" y="1215171"/>
        <a:ext cx="3284953" cy="1104700"/>
      </dsp:txXfrm>
    </dsp:sp>
    <dsp:sp modelId="{F038713B-E33D-41E4-84C4-6705E5A87C47}">
      <dsp:nvSpPr>
        <dsp:cNvPr id="0" name=""/>
        <dsp:cNvSpPr/>
      </dsp:nvSpPr>
      <dsp:spPr>
        <a:xfrm>
          <a:off x="110470" y="1325641"/>
          <a:ext cx="848856" cy="883760"/>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42913-12AD-4C59-B27A-2F8581910644}">
      <dsp:nvSpPr>
        <dsp:cNvPr id="0" name=""/>
        <dsp:cNvSpPr/>
      </dsp:nvSpPr>
      <dsp:spPr>
        <a:xfrm>
          <a:off x="0" y="2420344"/>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Co-ordinated assessments, overarching care and support plans</a:t>
          </a:r>
          <a:endParaRPr lang="en-GB" sz="2000" kern="1200" dirty="0">
            <a:solidFill>
              <a:schemeClr val="bg1"/>
            </a:solidFill>
            <a:latin typeface="Arial" panose="020B0604020202020204" pitchFamily="34" charset="0"/>
            <a:cs typeface="Arial" panose="020B0604020202020204" pitchFamily="34" charset="0"/>
          </a:endParaRPr>
        </a:p>
      </dsp:txBody>
      <dsp:txXfrm>
        <a:off x="959326" y="2420344"/>
        <a:ext cx="3284953" cy="1104700"/>
      </dsp:txXfrm>
    </dsp:sp>
    <dsp:sp modelId="{50AE87CF-0120-4B38-9460-D5829C5CF38F}">
      <dsp:nvSpPr>
        <dsp:cNvPr id="0" name=""/>
        <dsp:cNvSpPr/>
      </dsp:nvSpPr>
      <dsp:spPr>
        <a:xfrm>
          <a:off x="110470" y="2540812"/>
          <a:ext cx="848856" cy="883760"/>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3724-D1F7-4C87-8869-8282C7679E87}">
      <dsp:nvSpPr>
        <dsp:cNvPr id="0" name=""/>
        <dsp:cNvSpPr/>
      </dsp:nvSpPr>
      <dsp:spPr>
        <a:xfrm>
          <a:off x="0" y="3645513"/>
          <a:ext cx="4244280" cy="110470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solidFill>
                <a:schemeClr val="bg1"/>
              </a:solidFill>
              <a:latin typeface="Arial" panose="020B0604020202020204" pitchFamily="34" charset="0"/>
              <a:cs typeface="Arial" panose="020B0604020202020204" pitchFamily="34" charset="0"/>
            </a:rPr>
            <a:t>Aspirations and achievements</a:t>
          </a:r>
          <a:endParaRPr lang="en-GB" sz="2000" kern="1200" dirty="0">
            <a:solidFill>
              <a:schemeClr val="bg1"/>
            </a:solidFill>
            <a:latin typeface="Arial" panose="020B0604020202020204" pitchFamily="34" charset="0"/>
            <a:cs typeface="Arial" panose="020B0604020202020204" pitchFamily="34" charset="0"/>
          </a:endParaRPr>
        </a:p>
      </dsp:txBody>
      <dsp:txXfrm>
        <a:off x="959326" y="3645513"/>
        <a:ext cx="3284953" cy="1104700"/>
      </dsp:txXfrm>
    </dsp:sp>
    <dsp:sp modelId="{69019B49-7B0C-4AF5-B683-2C02B5216B6A}">
      <dsp:nvSpPr>
        <dsp:cNvPr id="0" name=""/>
        <dsp:cNvSpPr/>
      </dsp:nvSpPr>
      <dsp:spPr>
        <a:xfrm>
          <a:off x="110470" y="3755983"/>
          <a:ext cx="848856" cy="883760"/>
        </a:xfrm>
        <a:prstGeom prst="roundRect">
          <a:avLst>
            <a:gd name="adj" fmla="val 10000"/>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565"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sz="quarter" idx="1"/>
          </p:nvPr>
        </p:nvSpPr>
        <p:spPr>
          <a:xfrm>
            <a:off x="3814626" y="1"/>
            <a:ext cx="2919565" cy="493316"/>
          </a:xfrm>
          <a:prstGeom prst="rect">
            <a:avLst/>
          </a:prstGeom>
        </p:spPr>
        <p:txBody>
          <a:bodyPr vert="horz" lIns="91056" tIns="45528" rIns="91056" bIns="45528" rtlCol="0"/>
          <a:lstStyle>
            <a:lvl1pPr algn="r">
              <a:defRPr sz="1200"/>
            </a:lvl1pPr>
          </a:lstStyle>
          <a:p>
            <a:fld id="{B0ADCDBA-5C23-409E-9CEF-6E51B54ABF08}" type="datetimeFigureOut">
              <a:rPr lang="en-GB" smtClean="0"/>
              <a:t>23/06/2016</a:t>
            </a:fld>
            <a:endParaRPr lang="en-GB" dirty="0"/>
          </a:p>
        </p:txBody>
      </p:sp>
      <p:sp>
        <p:nvSpPr>
          <p:cNvPr id="4" name="Footer Placeholder 3"/>
          <p:cNvSpPr>
            <a:spLocks noGrp="1"/>
          </p:cNvSpPr>
          <p:nvPr>
            <p:ph type="ftr" sz="quarter" idx="2"/>
          </p:nvPr>
        </p:nvSpPr>
        <p:spPr>
          <a:xfrm>
            <a:off x="0" y="9371412"/>
            <a:ext cx="2919565" cy="493316"/>
          </a:xfrm>
          <a:prstGeom prst="rect">
            <a:avLst/>
          </a:prstGeom>
        </p:spPr>
        <p:txBody>
          <a:bodyPr vert="horz" lIns="91056" tIns="45528" rIns="91056" bIns="45528"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4626" y="9371412"/>
            <a:ext cx="2919565" cy="493316"/>
          </a:xfrm>
          <a:prstGeom prst="rect">
            <a:avLst/>
          </a:prstGeom>
        </p:spPr>
        <p:txBody>
          <a:bodyPr vert="horz" lIns="91056" tIns="45528" rIns="91056" bIns="45528" rtlCol="0" anchor="b"/>
          <a:lstStyle>
            <a:lvl1pPr algn="r">
              <a:defRPr sz="1200"/>
            </a:lvl1pPr>
          </a:lstStyle>
          <a:p>
            <a:fld id="{363D151A-2F1A-4FB0-BB82-CB6B179CA57C}" type="slidenum">
              <a:rPr lang="en-GB" smtClean="0"/>
              <a:t>‹#›</a:t>
            </a:fld>
            <a:endParaRPr lang="en-GB" dirty="0"/>
          </a:p>
        </p:txBody>
      </p:sp>
    </p:spTree>
    <p:extLst>
      <p:ext uri="{BB962C8B-B14F-4D97-AF65-F5344CB8AC3E}">
        <p14:creationId xmlns:p14="http://schemas.microsoft.com/office/powerpoint/2010/main" val="2620304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18830"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idx="1"/>
          </p:nvPr>
        </p:nvSpPr>
        <p:spPr>
          <a:xfrm>
            <a:off x="3815375" y="1"/>
            <a:ext cx="2918830" cy="493316"/>
          </a:xfrm>
          <a:prstGeom prst="rect">
            <a:avLst/>
          </a:prstGeom>
        </p:spPr>
        <p:txBody>
          <a:bodyPr vert="horz" lIns="91056" tIns="45528" rIns="91056" bIns="45528" rtlCol="0"/>
          <a:lstStyle>
            <a:lvl1pPr algn="r">
              <a:defRPr sz="1200"/>
            </a:lvl1pPr>
          </a:lstStyle>
          <a:p>
            <a:fld id="{2F6F487F-92FD-490C-ABF8-B7476D80A5B8}" type="datetimeFigureOut">
              <a:rPr lang="en-GB" smtClean="0"/>
              <a:t>23/06/2016</a:t>
            </a:fld>
            <a:endParaRPr lang="en-GB" dirty="0"/>
          </a:p>
        </p:txBody>
      </p:sp>
      <p:sp>
        <p:nvSpPr>
          <p:cNvPr id="4" name="Slide Image Placeholder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1056" tIns="45528" rIns="91056" bIns="45528" rtlCol="0" anchor="ctr"/>
          <a:lstStyle/>
          <a:p>
            <a:endParaRPr lang="en-GB" dirty="0"/>
          </a:p>
        </p:txBody>
      </p:sp>
      <p:sp>
        <p:nvSpPr>
          <p:cNvPr id="5" name="Notes Placeholder 4"/>
          <p:cNvSpPr>
            <a:spLocks noGrp="1"/>
          </p:cNvSpPr>
          <p:nvPr>
            <p:ph type="body" sz="quarter" idx="3"/>
          </p:nvPr>
        </p:nvSpPr>
        <p:spPr>
          <a:xfrm>
            <a:off x="228386" y="4522522"/>
            <a:ext cx="6350343" cy="4655692"/>
          </a:xfrm>
          <a:prstGeom prst="rect">
            <a:avLst/>
          </a:prstGeom>
        </p:spPr>
        <p:txBody>
          <a:bodyPr vert="horz" lIns="91056" tIns="45528" rIns="91056" bIns="45528"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1" y="9371286"/>
            <a:ext cx="2918830" cy="493316"/>
          </a:xfrm>
          <a:prstGeom prst="rect">
            <a:avLst/>
          </a:prstGeom>
        </p:spPr>
        <p:txBody>
          <a:bodyPr vert="horz" lIns="91056" tIns="45528" rIns="91056" bIns="4552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5375" y="9371286"/>
            <a:ext cx="2918830" cy="493316"/>
          </a:xfrm>
          <a:prstGeom prst="rect">
            <a:avLst/>
          </a:prstGeom>
        </p:spPr>
        <p:txBody>
          <a:bodyPr vert="horz" lIns="91056" tIns="45528" rIns="91056" bIns="45528" rtlCol="0" anchor="b"/>
          <a:lstStyle>
            <a:lvl1pPr algn="r">
              <a:defRPr sz="1200"/>
            </a:lvl1pPr>
          </a:lstStyle>
          <a:p>
            <a:fld id="{A771E050-A66B-4E11-9C20-135C160BC1C9}" type="slidenum">
              <a:rPr lang="en-GB" smtClean="0"/>
              <a:t>‹#›</a:t>
            </a:fld>
            <a:endParaRPr lang="en-GB" dirty="0"/>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0</a:t>
            </a:fld>
            <a:endParaRPr lang="en-GB" dirty="0"/>
          </a:p>
        </p:txBody>
      </p:sp>
    </p:spTree>
    <p:extLst>
      <p:ext uri="{BB962C8B-B14F-4D97-AF65-F5344CB8AC3E}">
        <p14:creationId xmlns:p14="http://schemas.microsoft.com/office/powerpoint/2010/main" val="182661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 to set up a brief discussion about culture change locally.</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In pairs, talk through your pre-workshop exercise and briefly describe what culture change will be needed.</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Ask the pairs to consider: What do you notice about the type of changes needed? What do you notice about who needs to change?</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 to seek brief feedback on what they notice from their discussion and then draw out any themes.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 to then move participants into four or five small groups where similar interest in terms of where the culture change is required locally, e.g. adults’ or children’s services, working with providers, or with local communities. These groups will then be working together on subsequent activities.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9</a:t>
            </a:fld>
            <a:endParaRPr lang="en-GB" dirty="0"/>
          </a:p>
        </p:txBody>
      </p:sp>
    </p:spTree>
    <p:extLst>
      <p:ext uri="{BB962C8B-B14F-4D97-AF65-F5344CB8AC3E}">
        <p14:creationId xmlns:p14="http://schemas.microsoft.com/office/powerpoint/2010/main" val="882905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Set up the task for each of the small groups (as at the end of the previous slide). The group has been tasked with producing a description of your local vision of what the culture will/should look like in your particular themed area. This is to be developed in stages with facilitator moving the group onto the next stage at the appropriate time.</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Individually jot down four or five bullet points describing what you think is needed in your particular change area (five mins).</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Then share with your neighbour and agree between you shared key four or five bullet points (10 mins).</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Then within whole themed group negotiate key/best descriptors of what you are aiming for and record on flipchart paper (15 mins).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Note:</a:t>
            </a:r>
            <a:r>
              <a:rPr lang="en-GB" sz="1200" kern="1200" dirty="0" smtClean="0">
                <a:solidFill>
                  <a:schemeClr val="tx1"/>
                </a:solidFill>
                <a:effectLst/>
                <a:latin typeface="Arial" panose="020B0604020202020204" pitchFamily="34" charset="0"/>
                <a:ea typeface="+mn-ea"/>
                <a:cs typeface="Arial" panose="020B0604020202020204" pitchFamily="34" charset="0"/>
              </a:rPr>
              <a:t> The groups will need flipchart paper and pens to record their thinking.</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10</a:t>
            </a:fld>
            <a:endParaRPr lang="en-GB" dirty="0"/>
          </a:p>
        </p:txBody>
      </p:sp>
    </p:spTree>
    <p:extLst>
      <p:ext uri="{BB962C8B-B14F-4D97-AF65-F5344CB8AC3E}">
        <p14:creationId xmlns:p14="http://schemas.microsoft.com/office/powerpoint/2010/main" val="1488742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Start as a whole group discussion and ask participants to call out/suggest who are likely to be the main people we will need to work with to implement the appropriate culture change – facilitator record on flipchart. Answers could include individual citizens (both existing and potential service users), carers, front line staff, senior managers/directors, statutory and non-statutory organisations, voluntary and private sector providers, social care/health and other public sectors (e.g. housing), board members, local and national politicians. The purpose of this initial activity is to illustrate the range of people who may need to be involved in any culture change activity.</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Back in the original groups agree the top four groups of stakeholders who they should prioritise for working with to deliver their identified culture change.</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Each group should</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then</a:t>
            </a:r>
            <a:r>
              <a:rPr lang="en-GB" sz="1200" kern="1200" dirty="0" smtClean="0">
                <a:solidFill>
                  <a:schemeClr val="tx1"/>
                </a:solidFill>
                <a:effectLst/>
                <a:latin typeface="Arial" panose="020B0604020202020204" pitchFamily="34" charset="0"/>
                <a:ea typeface="+mn-ea"/>
                <a:cs typeface="Arial" panose="020B0604020202020204" pitchFamily="34" charset="0"/>
              </a:rPr>
              <a:t> spend a few minutes revisiting their group’s agreed vision, and taking into account who needs to hear the messages, consider whether they still seem to be the right ones and make any changes necessary.</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11</a:t>
            </a:fld>
            <a:endParaRPr lang="en-GB" dirty="0"/>
          </a:p>
        </p:txBody>
      </p:sp>
    </p:spTree>
    <p:extLst>
      <p:ext uri="{BB962C8B-B14F-4D97-AF65-F5344CB8AC3E}">
        <p14:creationId xmlns:p14="http://schemas.microsoft.com/office/powerpoint/2010/main" val="57977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Explain that the next task will be to work within their themed groups to plan what they will do to deliver the culture change they have described. </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Depending on the experience of the group, the facilitator could offer some theory about building commitment from others, on leadership styles and on the potential impact of a manager’s own behaviour. Alternatively the facilitator</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could provide these for reference and not talk through them, and move straight to slide 18. </a:t>
            </a:r>
            <a:endParaRPr lang="en-GB"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12</a:t>
            </a:fld>
            <a:endParaRPr lang="en-GB" dirty="0"/>
          </a:p>
        </p:txBody>
      </p:sp>
    </p:spTree>
    <p:extLst>
      <p:ext uri="{BB962C8B-B14F-4D97-AF65-F5344CB8AC3E}">
        <p14:creationId xmlns:p14="http://schemas.microsoft.com/office/powerpoint/2010/main" val="762247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is assumed that participants will be aware of change management theories so these next slides are offered as a reminder and to provide ideas for how to frame the task. They focus on understanding how to support people to change behaviours and their role as managers.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is useful to remember that the way people behave is influenced by a number of ‘unseen’ factors. A common metaphor is that of the ‘cultural iceberg’ where some aspects and behaviours within an organisation are clearly visible and not that difficult to change. The more difficult part is that of the ‘unseen’ elements which – continuing the metaphor – sit beneath the water line and form the bulk of the organisational culture. These are the most potent and harder to shift and include the perceptions, attitudes, values and beliefs which underpin how organisations behave.</a:t>
            </a:r>
          </a:p>
          <a:p>
            <a:endParaRPr lang="en-GB" i="1" dirty="0"/>
          </a:p>
        </p:txBody>
      </p:sp>
      <p:sp>
        <p:nvSpPr>
          <p:cNvPr id="4" name="Slide Number Placeholder 3"/>
          <p:cNvSpPr>
            <a:spLocks noGrp="1"/>
          </p:cNvSpPr>
          <p:nvPr>
            <p:ph type="sldNum" sz="quarter" idx="10"/>
          </p:nvPr>
        </p:nvSpPr>
        <p:spPr/>
        <p:txBody>
          <a:bodyPr/>
          <a:lstStyle/>
          <a:p>
            <a:fld id="{A771E050-A66B-4E11-9C20-135C160BC1C9}" type="slidenum">
              <a:rPr lang="en-GB" smtClean="0"/>
              <a:t>13</a:t>
            </a:fld>
            <a:endParaRPr lang="en-GB" dirty="0"/>
          </a:p>
        </p:txBody>
      </p:sp>
    </p:spTree>
    <p:extLst>
      <p:ext uri="{BB962C8B-B14F-4D97-AF65-F5344CB8AC3E}">
        <p14:creationId xmlns:p14="http://schemas.microsoft.com/office/powerpoint/2010/main" val="1915203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336788" y="4686499"/>
            <a:ext cx="6062187" cy="4439840"/>
          </a:xfrm>
          <a:noFill/>
          <a:ln w="9525"/>
        </p:spPr>
        <p:txBody>
          <a:bodyPr>
            <a:normAutofit lnSpcReduction="10000"/>
          </a:bodyPr>
          <a:lstStyle/>
          <a:p>
            <a:pPr marL="226615" indent="-226615">
              <a:lnSpc>
                <a:spcPct val="90000"/>
              </a:lnSpc>
              <a:buFontTx/>
              <a:buAutoNum type="arabicPeriod"/>
            </a:pPr>
            <a:r>
              <a:rPr lang="en-GB" sz="1100" dirty="0" smtClean="0">
                <a:latin typeface="Arial" charset="0"/>
                <a:cs typeface="Arial" charset="0"/>
              </a:rPr>
              <a:t>Slide </a:t>
            </a:r>
            <a:r>
              <a:rPr lang="en-GB" sz="1100" dirty="0">
                <a:latin typeface="Arial" charset="0"/>
                <a:cs typeface="Arial" charset="0"/>
              </a:rPr>
              <a:t>shows pre-requisites for successful PROFESSIONAL motivation. </a:t>
            </a:r>
            <a:r>
              <a:rPr lang="en-GB" sz="1100" dirty="0" smtClean="0">
                <a:latin typeface="Arial" charset="0"/>
                <a:cs typeface="Arial" charset="0"/>
              </a:rPr>
              <a:t>And </a:t>
            </a:r>
            <a:r>
              <a:rPr lang="en-GB" sz="1100" dirty="0">
                <a:latin typeface="Arial" charset="0"/>
                <a:cs typeface="Arial" charset="0"/>
              </a:rPr>
              <a:t>builds to show the effect when a component is missing – if any of the four boxes is missing then it will be difficult to get professional commitment </a:t>
            </a:r>
            <a:r>
              <a:rPr lang="en-GB" sz="1100" dirty="0" smtClean="0">
                <a:latin typeface="Arial" charset="0"/>
                <a:cs typeface="Arial" charset="0"/>
              </a:rPr>
              <a:t/>
            </a:r>
            <a:br>
              <a:rPr lang="en-GB" sz="1100" dirty="0" smtClean="0">
                <a:latin typeface="Arial" charset="0"/>
                <a:cs typeface="Arial" charset="0"/>
              </a:rPr>
            </a:br>
            <a:r>
              <a:rPr lang="en-GB" sz="1100" dirty="0" smtClean="0">
                <a:latin typeface="Arial" charset="0"/>
                <a:cs typeface="Arial" charset="0"/>
              </a:rPr>
              <a:t>to </a:t>
            </a:r>
            <a:r>
              <a:rPr lang="en-GB" sz="1100" dirty="0">
                <a:latin typeface="Arial" charset="0"/>
                <a:cs typeface="Arial" charset="0"/>
              </a:rPr>
              <a:t>change. </a:t>
            </a:r>
          </a:p>
          <a:p>
            <a:pPr marL="226615" indent="-226615">
              <a:lnSpc>
                <a:spcPct val="90000"/>
              </a:lnSpc>
              <a:buFontTx/>
              <a:buAutoNum type="arabicPeriod"/>
            </a:pPr>
            <a:r>
              <a:rPr lang="en-GB" sz="1100" dirty="0">
                <a:latin typeface="Arial" charset="0"/>
                <a:cs typeface="Arial" charset="0"/>
              </a:rPr>
              <a:t>Influencing and building commitment to support changes requires rational arguments covering the following key areas:</a:t>
            </a:r>
          </a:p>
          <a:p>
            <a:pPr marL="679847" lvl="1" indent="-226615">
              <a:lnSpc>
                <a:spcPct val="90000"/>
              </a:lnSpc>
              <a:buFontTx/>
              <a:buAutoNum type="arabicPeriod"/>
            </a:pPr>
            <a:r>
              <a:rPr lang="en-GB" sz="1100" b="1" dirty="0">
                <a:latin typeface="Arial" charset="0"/>
                <a:cs typeface="Arial" charset="0"/>
              </a:rPr>
              <a:t>Pressure for </a:t>
            </a:r>
            <a:r>
              <a:rPr lang="en-GB" sz="1100" b="1" dirty="0" smtClean="0">
                <a:latin typeface="Arial" charset="0"/>
                <a:cs typeface="Arial" charset="0"/>
              </a:rPr>
              <a:t>change</a:t>
            </a:r>
            <a:r>
              <a:rPr lang="en-GB" sz="1100" dirty="0" smtClean="0">
                <a:latin typeface="Arial" charset="0"/>
                <a:cs typeface="Arial" charset="0"/>
              </a:rPr>
              <a:t> </a:t>
            </a:r>
            <a:r>
              <a:rPr lang="en-GB" sz="1100" dirty="0">
                <a:latin typeface="Arial" charset="0"/>
                <a:cs typeface="Arial" charset="0"/>
              </a:rPr>
              <a:t>– What is the compelling reason to change (the burning platform)? </a:t>
            </a:r>
            <a:r>
              <a:rPr lang="en-GB" sz="1100" dirty="0" smtClean="0">
                <a:latin typeface="Arial" charset="0"/>
                <a:cs typeface="Arial" charset="0"/>
              </a:rPr>
              <a:t>How </a:t>
            </a:r>
            <a:r>
              <a:rPr lang="en-GB" sz="1100" dirty="0">
                <a:latin typeface="Arial" charset="0"/>
                <a:cs typeface="Arial" charset="0"/>
              </a:rPr>
              <a:t>can this proposal compete against others for attention? </a:t>
            </a:r>
            <a:r>
              <a:rPr lang="en-GB" sz="1100" dirty="0" smtClean="0">
                <a:latin typeface="Arial" charset="0"/>
                <a:cs typeface="Arial" charset="0"/>
              </a:rPr>
              <a:t>Is </a:t>
            </a:r>
            <a:r>
              <a:rPr lang="en-GB" sz="1100" dirty="0">
                <a:latin typeface="Arial" charset="0"/>
                <a:cs typeface="Arial" charset="0"/>
              </a:rPr>
              <a:t>the rationale clearly laid out? </a:t>
            </a:r>
          </a:p>
          <a:p>
            <a:pPr marL="679847" lvl="1" indent="-226615">
              <a:lnSpc>
                <a:spcPct val="90000"/>
              </a:lnSpc>
              <a:buFontTx/>
              <a:buAutoNum type="arabicPeriod"/>
            </a:pPr>
            <a:r>
              <a:rPr lang="en-GB" sz="1100" b="1" dirty="0">
                <a:latin typeface="Arial" charset="0"/>
                <a:cs typeface="Arial" charset="0"/>
              </a:rPr>
              <a:t>Capacity for </a:t>
            </a:r>
            <a:r>
              <a:rPr lang="en-GB" sz="1100" b="1" dirty="0" smtClean="0">
                <a:latin typeface="Arial" charset="0"/>
                <a:cs typeface="Arial" charset="0"/>
              </a:rPr>
              <a:t>change</a:t>
            </a:r>
            <a:r>
              <a:rPr lang="en-GB" sz="1100" dirty="0" smtClean="0">
                <a:latin typeface="Arial" charset="0"/>
                <a:cs typeface="Arial" charset="0"/>
              </a:rPr>
              <a:t> </a:t>
            </a:r>
            <a:r>
              <a:rPr lang="en-GB" sz="1100" dirty="0">
                <a:latin typeface="Arial" charset="0"/>
                <a:cs typeface="Arial" charset="0"/>
              </a:rPr>
              <a:t>– Without capacity or capability to implement recommendations, then there will be little change. </a:t>
            </a:r>
            <a:r>
              <a:rPr lang="en-GB" sz="1100" dirty="0" smtClean="0">
                <a:latin typeface="Arial" charset="0"/>
                <a:cs typeface="Arial" charset="0"/>
              </a:rPr>
              <a:t>Is </a:t>
            </a:r>
            <a:r>
              <a:rPr lang="en-GB" sz="1100" dirty="0">
                <a:latin typeface="Arial" charset="0"/>
                <a:cs typeface="Arial" charset="0"/>
              </a:rPr>
              <a:t>this proposal competing against others that also require staff capacity / capability? </a:t>
            </a:r>
            <a:r>
              <a:rPr lang="en-GB" sz="1100" dirty="0" smtClean="0">
                <a:latin typeface="Arial" charset="0"/>
                <a:cs typeface="Arial" charset="0"/>
              </a:rPr>
              <a:t>Is </a:t>
            </a:r>
            <a:r>
              <a:rPr lang="en-GB" sz="1100" dirty="0">
                <a:latin typeface="Arial" charset="0"/>
                <a:cs typeface="Arial" charset="0"/>
              </a:rPr>
              <a:t>there enough resource available?</a:t>
            </a:r>
          </a:p>
          <a:p>
            <a:pPr marL="679847" lvl="1" indent="-226615">
              <a:lnSpc>
                <a:spcPct val="90000"/>
              </a:lnSpc>
              <a:buFontTx/>
              <a:buAutoNum type="arabicPeriod"/>
            </a:pPr>
            <a:r>
              <a:rPr lang="en-GB" sz="1100" b="1" dirty="0">
                <a:latin typeface="Arial" charset="0"/>
                <a:cs typeface="Arial" charset="0"/>
              </a:rPr>
              <a:t>Actionable </a:t>
            </a:r>
            <a:r>
              <a:rPr lang="en-GB" sz="1100" b="1" dirty="0" smtClean="0">
                <a:latin typeface="Arial" charset="0"/>
                <a:cs typeface="Arial" charset="0"/>
              </a:rPr>
              <a:t>first steps</a:t>
            </a:r>
            <a:r>
              <a:rPr lang="en-GB" sz="1100" dirty="0" smtClean="0">
                <a:latin typeface="Arial" charset="0"/>
                <a:cs typeface="Arial" charset="0"/>
              </a:rPr>
              <a:t> </a:t>
            </a:r>
            <a:r>
              <a:rPr lang="en-GB" sz="1100" dirty="0">
                <a:latin typeface="Arial" charset="0"/>
                <a:cs typeface="Arial" charset="0"/>
              </a:rPr>
              <a:t>– Any change needs a clear, systematic and logical route – </a:t>
            </a:r>
            <a:r>
              <a:rPr lang="en-GB" sz="1100" dirty="0" smtClean="0">
                <a:latin typeface="Arial" charset="0"/>
                <a:cs typeface="Arial" charset="0"/>
              </a:rPr>
              <a:t>will </a:t>
            </a:r>
            <a:r>
              <a:rPr lang="en-GB" sz="1100" dirty="0">
                <a:latin typeface="Arial" charset="0"/>
                <a:cs typeface="Arial" charset="0"/>
              </a:rPr>
              <a:t>need to understand the early actions and gain confidence that benefits are being (or will be) delivered. </a:t>
            </a:r>
            <a:r>
              <a:rPr lang="en-GB" sz="1100" dirty="0" smtClean="0">
                <a:latin typeface="Arial" charset="0"/>
                <a:cs typeface="Arial" charset="0"/>
              </a:rPr>
              <a:t>How </a:t>
            </a:r>
            <a:r>
              <a:rPr lang="en-GB" sz="1100" dirty="0">
                <a:latin typeface="Arial" charset="0"/>
                <a:cs typeface="Arial" charset="0"/>
              </a:rPr>
              <a:t>are you building confidence?</a:t>
            </a:r>
          </a:p>
          <a:p>
            <a:pPr marL="679847" lvl="1" indent="-226615">
              <a:lnSpc>
                <a:spcPct val="90000"/>
              </a:lnSpc>
              <a:buFontTx/>
              <a:buAutoNum type="arabicPeriod"/>
            </a:pPr>
            <a:r>
              <a:rPr lang="en-GB" sz="1100" b="1" dirty="0">
                <a:latin typeface="Arial" charset="0"/>
                <a:cs typeface="Arial" charset="0"/>
              </a:rPr>
              <a:t>Vision and </a:t>
            </a:r>
            <a:r>
              <a:rPr lang="en-GB" sz="1100" b="1" dirty="0" smtClean="0">
                <a:latin typeface="Arial" charset="0"/>
                <a:cs typeface="Arial" charset="0"/>
              </a:rPr>
              <a:t>benefits</a:t>
            </a:r>
            <a:r>
              <a:rPr lang="en-GB" sz="1100" dirty="0" smtClean="0">
                <a:latin typeface="Arial" charset="0"/>
                <a:cs typeface="Arial" charset="0"/>
              </a:rPr>
              <a:t> </a:t>
            </a:r>
            <a:r>
              <a:rPr lang="en-GB" sz="1100" dirty="0">
                <a:latin typeface="Arial" charset="0"/>
                <a:cs typeface="Arial" charset="0"/>
              </a:rPr>
              <a:t>– A vision is essential to show where the project / organisation / etc is heading, and what the value of achieving the vision is. </a:t>
            </a:r>
            <a:r>
              <a:rPr lang="en-GB" sz="1100" dirty="0" smtClean="0">
                <a:latin typeface="Arial" charset="0"/>
                <a:cs typeface="Arial" charset="0"/>
              </a:rPr>
              <a:t>What </a:t>
            </a:r>
            <a:r>
              <a:rPr lang="en-GB" sz="1100" dirty="0">
                <a:latin typeface="Arial" charset="0"/>
                <a:cs typeface="Arial" charset="0"/>
              </a:rPr>
              <a:t>vision is the organisation already signed up to, and how does the proposal align to that?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191785" y="4506645"/>
            <a:ext cx="6352199" cy="4439840"/>
          </a:xfrm>
          <a:noFill/>
          <a:ln w="9525"/>
        </p:spPr>
        <p:txBody>
          <a:bodyPr>
            <a:normAutofit fontScale="92500"/>
          </a:bodyPr>
          <a:lstStyle/>
          <a:p>
            <a:pPr marL="226615" indent="-226615">
              <a:lnSpc>
                <a:spcPct val="80000"/>
              </a:lnSpc>
              <a:buFontTx/>
              <a:buAutoNum type="arabicPeriod"/>
            </a:pPr>
            <a:r>
              <a:rPr lang="en-GB" sz="1100" dirty="0" smtClean="0">
                <a:latin typeface="Arial" charset="0"/>
                <a:cs typeface="Arial" charset="0"/>
              </a:rPr>
              <a:t>Slide </a:t>
            </a:r>
            <a:r>
              <a:rPr lang="en-GB" sz="1100" dirty="0">
                <a:latin typeface="Arial" charset="0"/>
                <a:cs typeface="Arial" charset="0"/>
              </a:rPr>
              <a:t>shows pre-requisites for successful PERSONAL motivation. </a:t>
            </a:r>
            <a:r>
              <a:rPr lang="en-GB" sz="1100" dirty="0" smtClean="0">
                <a:latin typeface="Arial" charset="0"/>
                <a:cs typeface="Arial" charset="0"/>
              </a:rPr>
              <a:t>And </a:t>
            </a:r>
            <a:r>
              <a:rPr lang="en-GB" sz="1100" dirty="0">
                <a:latin typeface="Arial" charset="0"/>
                <a:cs typeface="Arial" charset="0"/>
              </a:rPr>
              <a:t>builds to show the effect when a component is missing – if any of the four boxes is missing then it will be difficult to get personal commitment to change</a:t>
            </a:r>
            <a:r>
              <a:rPr lang="en-GB" sz="1100" dirty="0" smtClean="0">
                <a:latin typeface="Arial" charset="0"/>
                <a:cs typeface="Arial" charset="0"/>
              </a:rPr>
              <a:t>.</a:t>
            </a:r>
            <a:endParaRPr lang="en-GB" sz="1100" dirty="0">
              <a:latin typeface="Arial" charset="0"/>
              <a:cs typeface="Arial" charset="0"/>
            </a:endParaRPr>
          </a:p>
          <a:p>
            <a:pPr marL="226615" indent="-226615">
              <a:lnSpc>
                <a:spcPct val="80000"/>
              </a:lnSpc>
              <a:buFontTx/>
              <a:buAutoNum type="arabicPeriod"/>
            </a:pPr>
            <a:r>
              <a:rPr lang="en-GB" sz="1100" dirty="0">
                <a:latin typeface="Arial" charset="0"/>
                <a:cs typeface="Arial" charset="0"/>
              </a:rPr>
              <a:t>Professional motivations are rational and often task driven, personal motivations tend to be more hidden and difficult to address in a systematic way. </a:t>
            </a:r>
            <a:r>
              <a:rPr lang="en-GB" sz="1100" dirty="0" smtClean="0">
                <a:latin typeface="Arial" charset="0"/>
                <a:cs typeface="Arial" charset="0"/>
              </a:rPr>
              <a:t>In </a:t>
            </a:r>
            <a:r>
              <a:rPr lang="en-GB" sz="1100" dirty="0">
                <a:latin typeface="Arial" charset="0"/>
                <a:cs typeface="Arial" charset="0"/>
              </a:rPr>
              <a:t>building commitment, you may wish to consider the following personal factors:</a:t>
            </a:r>
          </a:p>
          <a:p>
            <a:pPr marL="679847" lvl="1" indent="-226615">
              <a:lnSpc>
                <a:spcPct val="80000"/>
              </a:lnSpc>
              <a:buFontTx/>
              <a:buAutoNum type="arabicPeriod"/>
            </a:pPr>
            <a:r>
              <a:rPr lang="en-GB" sz="1100" b="1" dirty="0">
                <a:latin typeface="Arial" charset="0"/>
                <a:cs typeface="Arial" charset="0"/>
              </a:rPr>
              <a:t>Clear and </a:t>
            </a:r>
            <a:r>
              <a:rPr lang="en-GB" sz="1100" b="1" dirty="0" smtClean="0">
                <a:latin typeface="Arial" charset="0"/>
                <a:cs typeface="Arial" charset="0"/>
              </a:rPr>
              <a:t>simple</a:t>
            </a:r>
            <a:r>
              <a:rPr lang="en-GB" sz="1100" dirty="0" smtClean="0">
                <a:latin typeface="Arial" charset="0"/>
                <a:cs typeface="Arial" charset="0"/>
              </a:rPr>
              <a:t> </a:t>
            </a:r>
            <a:r>
              <a:rPr lang="en-GB" sz="1100" dirty="0">
                <a:latin typeface="Arial" charset="0"/>
                <a:cs typeface="Arial" charset="0"/>
              </a:rPr>
              <a:t>– People are often swamped with difficult to navigate information, which can adversely affect decisions. </a:t>
            </a:r>
            <a:r>
              <a:rPr lang="en-GB" sz="1100" dirty="0" smtClean="0">
                <a:latin typeface="Arial" charset="0"/>
                <a:cs typeface="Arial" charset="0"/>
              </a:rPr>
              <a:t>What </a:t>
            </a:r>
            <a:r>
              <a:rPr lang="en-GB" sz="1100" dirty="0">
                <a:latin typeface="Arial" charset="0"/>
                <a:cs typeface="Arial" charset="0"/>
              </a:rPr>
              <a:t>level of information do you need to provide? </a:t>
            </a:r>
            <a:r>
              <a:rPr lang="en-GB" sz="1100" dirty="0" smtClean="0">
                <a:latin typeface="Arial" charset="0"/>
                <a:cs typeface="Arial" charset="0"/>
              </a:rPr>
              <a:t>How </a:t>
            </a:r>
            <a:r>
              <a:rPr lang="en-GB" sz="1100" dirty="0">
                <a:latin typeface="Arial" charset="0"/>
                <a:cs typeface="Arial" charset="0"/>
              </a:rPr>
              <a:t>can you ensure that proposals are simple and understood? </a:t>
            </a:r>
            <a:r>
              <a:rPr lang="en-GB" sz="1100" dirty="0" smtClean="0">
                <a:latin typeface="Arial" charset="0"/>
                <a:cs typeface="Arial" charset="0"/>
              </a:rPr>
              <a:t>Does </a:t>
            </a:r>
            <a:r>
              <a:rPr lang="en-GB" sz="1100" dirty="0">
                <a:latin typeface="Arial" charset="0"/>
                <a:cs typeface="Arial" charset="0"/>
              </a:rPr>
              <a:t>everyone understand your approach and how decisions are evidenced and made? </a:t>
            </a:r>
            <a:r>
              <a:rPr lang="en-GB" sz="1100" dirty="0" smtClean="0">
                <a:latin typeface="Arial" charset="0"/>
                <a:cs typeface="Arial" charset="0"/>
              </a:rPr>
              <a:t>What </a:t>
            </a:r>
            <a:r>
              <a:rPr lang="en-GB" sz="1100" dirty="0">
                <a:latin typeface="Arial" charset="0"/>
                <a:cs typeface="Arial" charset="0"/>
              </a:rPr>
              <a:t>training are you providing?</a:t>
            </a:r>
          </a:p>
          <a:p>
            <a:pPr marL="679847" lvl="1" indent="-226615">
              <a:lnSpc>
                <a:spcPct val="80000"/>
              </a:lnSpc>
              <a:buFontTx/>
              <a:buAutoNum type="arabicPeriod"/>
            </a:pPr>
            <a:r>
              <a:rPr lang="en-GB" sz="1100" b="1" dirty="0">
                <a:latin typeface="Arial" charset="0"/>
                <a:cs typeface="Arial" charset="0"/>
              </a:rPr>
              <a:t>Energy, </a:t>
            </a:r>
            <a:r>
              <a:rPr lang="en-GB" sz="1100" b="1" dirty="0" smtClean="0">
                <a:latin typeface="Arial" charset="0"/>
                <a:cs typeface="Arial" charset="0"/>
              </a:rPr>
              <a:t>enthusiasm </a:t>
            </a:r>
            <a:r>
              <a:rPr lang="en-GB" sz="1100" b="1" dirty="0">
                <a:latin typeface="Arial" charset="0"/>
                <a:cs typeface="Arial" charset="0"/>
              </a:rPr>
              <a:t>and </a:t>
            </a:r>
            <a:r>
              <a:rPr lang="en-GB" sz="1100" b="1" dirty="0" smtClean="0">
                <a:latin typeface="Arial" charset="0"/>
                <a:cs typeface="Arial" charset="0"/>
              </a:rPr>
              <a:t>hope</a:t>
            </a:r>
            <a:r>
              <a:rPr lang="en-GB" sz="1100" dirty="0" smtClean="0">
                <a:latin typeface="Arial" charset="0"/>
                <a:cs typeface="Arial" charset="0"/>
              </a:rPr>
              <a:t> </a:t>
            </a:r>
            <a:r>
              <a:rPr lang="en-GB" sz="1100" dirty="0">
                <a:latin typeface="Arial" charset="0"/>
                <a:cs typeface="Arial" charset="0"/>
              </a:rPr>
              <a:t>– Support can be slow to galvanise if stakeholders are not engaged with enthusiasm and energy. </a:t>
            </a:r>
            <a:r>
              <a:rPr lang="en-GB" sz="1100" dirty="0" smtClean="0">
                <a:latin typeface="Arial" charset="0"/>
                <a:cs typeface="Arial" charset="0"/>
              </a:rPr>
              <a:t>How </a:t>
            </a:r>
            <a:r>
              <a:rPr lang="en-GB" sz="1100" dirty="0">
                <a:latin typeface="Arial" charset="0"/>
                <a:cs typeface="Arial" charset="0"/>
              </a:rPr>
              <a:t>are you selling the benefits of change? </a:t>
            </a:r>
            <a:r>
              <a:rPr lang="en-GB" sz="1100" dirty="0" smtClean="0">
                <a:latin typeface="Arial" charset="0"/>
                <a:cs typeface="Arial" charset="0"/>
              </a:rPr>
              <a:t>How </a:t>
            </a:r>
            <a:r>
              <a:rPr lang="en-GB" sz="1100" dirty="0">
                <a:latin typeface="Arial" charset="0"/>
                <a:cs typeface="Arial" charset="0"/>
              </a:rPr>
              <a:t>are enthusing and leading people to the right conclusions? </a:t>
            </a:r>
            <a:r>
              <a:rPr lang="en-GB" sz="1100" dirty="0" smtClean="0">
                <a:latin typeface="Arial" charset="0"/>
                <a:cs typeface="Arial" charset="0"/>
              </a:rPr>
              <a:t>How </a:t>
            </a:r>
            <a:r>
              <a:rPr lang="en-GB" sz="1100" dirty="0">
                <a:latin typeface="Arial" charset="0"/>
                <a:cs typeface="Arial" charset="0"/>
              </a:rPr>
              <a:t>are you building expectations and hope that objectives can be met? </a:t>
            </a:r>
            <a:r>
              <a:rPr lang="en-GB" sz="1100" dirty="0" smtClean="0">
                <a:latin typeface="Arial" charset="0"/>
                <a:cs typeface="Arial" charset="0"/>
              </a:rPr>
              <a:t>Can </a:t>
            </a:r>
            <a:r>
              <a:rPr lang="en-GB" sz="1100" dirty="0">
                <a:latin typeface="Arial" charset="0"/>
                <a:cs typeface="Arial" charset="0"/>
              </a:rPr>
              <a:t>you make use of other stakeholders to bring enthusiasm and galvanise support – e.g. community </a:t>
            </a:r>
            <a:r>
              <a:rPr lang="en-GB" sz="1100" dirty="0" smtClean="0">
                <a:latin typeface="Arial" charset="0"/>
                <a:cs typeface="Arial" charset="0"/>
              </a:rPr>
              <a:t>leaders?</a:t>
            </a:r>
            <a:endParaRPr lang="en-GB" sz="1100" dirty="0">
              <a:latin typeface="Arial" charset="0"/>
              <a:cs typeface="Arial" charset="0"/>
            </a:endParaRPr>
          </a:p>
          <a:p>
            <a:pPr marL="679847" lvl="1" indent="-226615">
              <a:lnSpc>
                <a:spcPct val="80000"/>
              </a:lnSpc>
              <a:buFontTx/>
              <a:buAutoNum type="arabicPeriod"/>
            </a:pPr>
            <a:r>
              <a:rPr lang="en-GB" sz="1100" b="1" dirty="0">
                <a:latin typeface="Arial" charset="0"/>
                <a:cs typeface="Arial" charset="0"/>
              </a:rPr>
              <a:t>Personal </a:t>
            </a:r>
            <a:r>
              <a:rPr lang="en-GB" sz="1100" b="1" dirty="0" smtClean="0">
                <a:latin typeface="Arial" charset="0"/>
                <a:cs typeface="Arial" charset="0"/>
              </a:rPr>
              <a:t>style</a:t>
            </a:r>
            <a:r>
              <a:rPr lang="en-GB" sz="1100" dirty="0" smtClean="0">
                <a:latin typeface="Arial" charset="0"/>
                <a:cs typeface="Arial" charset="0"/>
              </a:rPr>
              <a:t> </a:t>
            </a:r>
            <a:r>
              <a:rPr lang="en-GB" sz="1100" dirty="0">
                <a:latin typeface="Arial" charset="0"/>
                <a:cs typeface="Arial" charset="0"/>
              </a:rPr>
              <a:t>– What leadership style or culture is dominant? </a:t>
            </a:r>
            <a:r>
              <a:rPr lang="en-GB" sz="1100" dirty="0" smtClean="0">
                <a:latin typeface="Arial" charset="0"/>
                <a:cs typeface="Arial" charset="0"/>
              </a:rPr>
              <a:t>E.g</a:t>
            </a:r>
            <a:r>
              <a:rPr lang="en-GB" sz="1100" dirty="0">
                <a:latin typeface="Arial" charset="0"/>
                <a:cs typeface="Arial" charset="0"/>
              </a:rPr>
              <a:t>. </a:t>
            </a:r>
            <a:r>
              <a:rPr lang="en-GB" sz="1100" dirty="0" smtClean="0">
                <a:latin typeface="Arial" charset="0"/>
                <a:cs typeface="Arial" charset="0"/>
              </a:rPr>
              <a:t>participative </a:t>
            </a:r>
            <a:r>
              <a:rPr lang="en-GB" sz="1100" dirty="0">
                <a:latin typeface="Arial" charset="0"/>
                <a:cs typeface="Arial" charset="0"/>
              </a:rPr>
              <a:t>management or authoritarian management.  </a:t>
            </a:r>
          </a:p>
          <a:p>
            <a:pPr marL="1133078" lvl="2" indent="-226615">
              <a:lnSpc>
                <a:spcPct val="80000"/>
              </a:lnSpc>
              <a:buFontTx/>
              <a:buChar char="•"/>
            </a:pPr>
            <a:r>
              <a:rPr lang="en-GB" sz="1100" b="1" dirty="0">
                <a:latin typeface="Arial" charset="0"/>
                <a:cs typeface="Arial" charset="0"/>
              </a:rPr>
              <a:t>Participative:</a:t>
            </a:r>
            <a:r>
              <a:rPr lang="en-GB" sz="1100" dirty="0">
                <a:latin typeface="Arial" charset="0"/>
                <a:cs typeface="Arial" charset="0"/>
              </a:rPr>
              <a:t> Seek wider support </a:t>
            </a:r>
            <a:r>
              <a:rPr lang="en-GB" sz="1100" dirty="0" smtClean="0">
                <a:latin typeface="Arial" charset="0"/>
                <a:cs typeface="Arial" charset="0"/>
              </a:rPr>
              <a:t>and </a:t>
            </a:r>
            <a:r>
              <a:rPr lang="en-GB" sz="1100" dirty="0">
                <a:latin typeface="Arial" charset="0"/>
                <a:cs typeface="Arial" charset="0"/>
              </a:rPr>
              <a:t>sell the benefits of working differently. </a:t>
            </a:r>
            <a:r>
              <a:rPr lang="en-GB" sz="1100" dirty="0" smtClean="0">
                <a:latin typeface="Arial" charset="0"/>
                <a:cs typeface="Arial" charset="0"/>
              </a:rPr>
              <a:t>Use </a:t>
            </a:r>
            <a:r>
              <a:rPr lang="en-GB" sz="1100" dirty="0">
                <a:latin typeface="Arial" charset="0"/>
                <a:cs typeface="Arial" charset="0"/>
              </a:rPr>
              <a:t>emotional arguments as well as evidence.</a:t>
            </a:r>
          </a:p>
          <a:p>
            <a:pPr marL="1133078" lvl="2" indent="-226615">
              <a:lnSpc>
                <a:spcPct val="80000"/>
              </a:lnSpc>
              <a:buFontTx/>
              <a:buChar char="•"/>
            </a:pPr>
            <a:r>
              <a:rPr lang="en-GB" sz="1100" b="1" dirty="0">
                <a:latin typeface="Arial" charset="0"/>
                <a:cs typeface="Arial" charset="0"/>
              </a:rPr>
              <a:t>Authoritarian:</a:t>
            </a:r>
            <a:r>
              <a:rPr lang="en-GB" sz="1100" dirty="0">
                <a:latin typeface="Arial" charset="0"/>
                <a:cs typeface="Arial" charset="0"/>
              </a:rPr>
              <a:t> Generally results driven, so orientate discussion around achieving results using facts and figures to back up </a:t>
            </a:r>
            <a:r>
              <a:rPr lang="en-GB" sz="1100" dirty="0" smtClean="0">
                <a:latin typeface="Arial" charset="0"/>
                <a:cs typeface="Arial" charset="0"/>
              </a:rPr>
              <a:t>argument </a:t>
            </a:r>
            <a:r>
              <a:rPr lang="en-GB" sz="1100" dirty="0">
                <a:latin typeface="Arial" charset="0"/>
                <a:cs typeface="Arial" charset="0"/>
              </a:rPr>
              <a:t>and cutting out incidental information. </a:t>
            </a:r>
            <a:r>
              <a:rPr lang="en-GB" sz="1100" dirty="0" smtClean="0">
                <a:latin typeface="Arial" charset="0"/>
                <a:cs typeface="Arial" charset="0"/>
              </a:rPr>
              <a:t>Be </a:t>
            </a:r>
            <a:r>
              <a:rPr lang="en-GB" sz="1100" dirty="0">
                <a:latin typeface="Arial" charset="0"/>
                <a:cs typeface="Arial" charset="0"/>
              </a:rPr>
              <a:t>realistic and always deliver promises. </a:t>
            </a:r>
            <a:r>
              <a:rPr lang="en-GB" sz="1100" dirty="0" smtClean="0">
                <a:latin typeface="Arial" charset="0"/>
                <a:cs typeface="Arial" charset="0"/>
              </a:rPr>
              <a:t>Be </a:t>
            </a:r>
            <a:r>
              <a:rPr lang="en-GB" sz="1100" dirty="0">
                <a:latin typeface="Arial" charset="0"/>
                <a:cs typeface="Arial" charset="0"/>
              </a:rPr>
              <a:t>constructive and avoid direct confrontation.   </a:t>
            </a:r>
          </a:p>
          <a:p>
            <a:pPr marL="679847" lvl="1" indent="-226615">
              <a:lnSpc>
                <a:spcPct val="80000"/>
              </a:lnSpc>
              <a:buFontTx/>
              <a:buAutoNum type="arabicPeriod"/>
            </a:pPr>
            <a:r>
              <a:rPr lang="en-GB" sz="1100" b="1" dirty="0">
                <a:latin typeface="Arial" charset="0"/>
                <a:cs typeface="Arial" charset="0"/>
              </a:rPr>
              <a:t>Personal Goals</a:t>
            </a:r>
            <a:r>
              <a:rPr lang="en-GB" sz="1100" dirty="0">
                <a:latin typeface="Arial" charset="0"/>
                <a:cs typeface="Arial" charset="0"/>
              </a:rPr>
              <a:t> </a:t>
            </a:r>
            <a:r>
              <a:rPr lang="en-GB" sz="1100" dirty="0" smtClean="0">
                <a:latin typeface="Arial" charset="0"/>
                <a:cs typeface="Arial" charset="0"/>
              </a:rPr>
              <a:t>– What </a:t>
            </a:r>
            <a:r>
              <a:rPr lang="en-GB" sz="1100" dirty="0">
                <a:latin typeface="Arial" charset="0"/>
                <a:cs typeface="Arial" charset="0"/>
              </a:rPr>
              <a:t>does the individual want? </a:t>
            </a:r>
            <a:r>
              <a:rPr lang="en-GB" sz="1100" dirty="0" smtClean="0">
                <a:latin typeface="Arial" charset="0"/>
                <a:cs typeface="Arial" charset="0"/>
              </a:rPr>
              <a:t>What </a:t>
            </a:r>
            <a:r>
              <a:rPr lang="en-GB" sz="1100" dirty="0">
                <a:latin typeface="Arial" charset="0"/>
                <a:cs typeface="Arial" charset="0"/>
              </a:rPr>
              <a:t>personal pressures are they under? </a:t>
            </a:r>
            <a:r>
              <a:rPr lang="en-GB" sz="1100" dirty="0" smtClean="0">
                <a:latin typeface="Arial" charset="0"/>
                <a:cs typeface="Arial" charset="0"/>
              </a:rPr>
              <a:t>What </a:t>
            </a:r>
            <a:r>
              <a:rPr lang="en-GB" sz="1100" dirty="0">
                <a:latin typeface="Arial" charset="0"/>
                <a:cs typeface="Arial" charset="0"/>
              </a:rPr>
              <a:t>is their career path and how will this change help them </a:t>
            </a:r>
            <a:r>
              <a:rPr lang="en-GB" sz="1100" dirty="0" smtClean="0">
                <a:latin typeface="Arial" charset="0"/>
                <a:cs typeface="Arial" charset="0"/>
              </a:rPr>
              <a:t>achieve </a:t>
            </a:r>
            <a:r>
              <a:rPr lang="en-GB" sz="1100" dirty="0">
                <a:latin typeface="Arial" charset="0"/>
                <a:cs typeface="Arial" charset="0"/>
              </a:rPr>
              <a:t>that goal?</a:t>
            </a:r>
            <a:endParaRPr lang="en-GB" sz="1100" b="1" dirty="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ea typeface="ＭＳ Ｐゴシック" pitchFamily="34" charset="-128"/>
              </a:rPr>
              <a:t>Hersey and Blanchard’s theory of situational leadership (1993) is a practical way to implement the ideas of the role of the line manager on a day-to-day basis (NB this is an</a:t>
            </a:r>
            <a:r>
              <a:rPr lang="en-GB" altLang="en-US" baseline="0" dirty="0" smtClean="0">
                <a:ea typeface="ＭＳ Ｐゴシック" pitchFamily="34" charset="-128"/>
              </a:rPr>
              <a:t> appealing model but little evidence to support it!)</a:t>
            </a:r>
            <a:r>
              <a:rPr lang="en-GB" altLang="en-US" dirty="0" smtClean="0">
                <a:ea typeface="ＭＳ Ｐゴシック" pitchFamily="34" charset="-128"/>
              </a:rPr>
              <a:t>. It is ‘situational’ in that the manager’s behaviour needs to vary from situation to situation, according to the characteristics of the individual staff member. Need to match the leadership behaviour to the development level of the staff member in whatever task they are undertaking. </a:t>
            </a:r>
          </a:p>
          <a:p>
            <a:pPr eaLnBrk="1" hangingPunct="1">
              <a:spcBef>
                <a:spcPct val="0"/>
              </a:spcBef>
            </a:pPr>
            <a:endParaRPr lang="en-GB" altLang="en-US" dirty="0" smtClean="0">
              <a:ea typeface="ＭＳ Ｐゴシック" pitchFamily="34" charset="-128"/>
            </a:endParaRPr>
          </a:p>
          <a:p>
            <a:pPr marL="171450" indent="-171450" eaLnBrk="1" hangingPunct="1">
              <a:spcBef>
                <a:spcPct val="0"/>
              </a:spcBef>
              <a:buFont typeface="Arial" panose="020B0604020202020204" pitchFamily="34" charset="0"/>
              <a:buChar char="•"/>
            </a:pPr>
            <a:r>
              <a:rPr lang="en-GB" altLang="en-US" dirty="0" smtClean="0">
                <a:ea typeface="ＭＳ Ｐゴシック" pitchFamily="34" charset="-128"/>
              </a:rPr>
              <a:t>Directing – the subordinate has little experience of the task but high enthusiasm and confidence. She needs telling what to do, but little support in carrying it out.</a:t>
            </a:r>
          </a:p>
          <a:p>
            <a:pPr marL="171450" indent="-171450" eaLnBrk="1" hangingPunct="1">
              <a:spcBef>
                <a:spcPct val="0"/>
              </a:spcBef>
              <a:buFont typeface="Arial" panose="020B0604020202020204" pitchFamily="34" charset="0"/>
              <a:buChar char="•"/>
            </a:pPr>
            <a:r>
              <a:rPr lang="en-GB" altLang="en-US" dirty="0" smtClean="0">
                <a:ea typeface="ＭＳ Ｐゴシック" pitchFamily="34" charset="-128"/>
              </a:rPr>
              <a:t>Coaching – person has more experience but is taking on more demanding work and so feels less confident. He needs showing what to do, but little support in carrying it out.</a:t>
            </a:r>
          </a:p>
          <a:p>
            <a:pPr marL="171450" indent="-171450" eaLnBrk="1" hangingPunct="1">
              <a:spcBef>
                <a:spcPct val="0"/>
              </a:spcBef>
              <a:buFont typeface="Arial" panose="020B0604020202020204" pitchFamily="34" charset="0"/>
              <a:buChar char="•"/>
            </a:pPr>
            <a:r>
              <a:rPr lang="en-GB" altLang="en-US" dirty="0" smtClean="0">
                <a:ea typeface="ＭＳ Ｐゴシック" pitchFamily="34" charset="-128"/>
              </a:rPr>
              <a:t>Supporting – person is well experienced but lacks motivation. Needs high support.</a:t>
            </a:r>
          </a:p>
          <a:p>
            <a:pPr marL="171450" indent="-171450" eaLnBrk="1" hangingPunct="1">
              <a:spcBef>
                <a:spcPct val="0"/>
              </a:spcBef>
              <a:buFont typeface="Arial" panose="020B0604020202020204" pitchFamily="34" charset="0"/>
              <a:buChar char="•"/>
            </a:pPr>
            <a:r>
              <a:rPr lang="en-GB" altLang="en-US" dirty="0" smtClean="0">
                <a:ea typeface="ＭＳ Ｐゴシック" pitchFamily="34" charset="-128"/>
              </a:rPr>
              <a:t>Delegating – person has all the technical and people skills needed, is experienced and highly motivated. Can be left happily to get on with it.</a:t>
            </a:r>
          </a:p>
          <a:p>
            <a:pPr marL="171450" indent="-171450" eaLnBrk="1" hangingPunct="1">
              <a:spcBef>
                <a:spcPct val="0"/>
              </a:spcBef>
              <a:buFont typeface="Arial" panose="020B0604020202020204" pitchFamily="34" charset="0"/>
              <a:buChar char="•"/>
            </a:pPr>
            <a:endParaRPr lang="en-GB" altLang="en-US" dirty="0" smtClean="0">
              <a:ea typeface="ＭＳ Ｐゴシック" pitchFamily="34" charset="-128"/>
            </a:endParaRPr>
          </a:p>
          <a:p>
            <a:pPr eaLnBrk="1" hangingPunct="1">
              <a:spcBef>
                <a:spcPct val="0"/>
              </a:spcBef>
            </a:pPr>
            <a:r>
              <a:rPr lang="en-GB" altLang="en-US" dirty="0" smtClean="0">
                <a:ea typeface="ＭＳ Ｐゴシック" pitchFamily="34" charset="-128"/>
              </a:rPr>
              <a:t>People’s situation and roles can fluctuate so leader has to respond dynamically. Each subordinate can be in a different place in different situations</a:t>
            </a:r>
          </a:p>
          <a:p>
            <a:pPr eaLnBrk="1" hangingPunct="1">
              <a:spcBef>
                <a:spcPct val="0"/>
              </a:spcBef>
            </a:pPr>
            <a:endParaRPr lang="en-GB" altLang="en-US" dirty="0" smtClean="0">
              <a:ea typeface="ＭＳ Ｐゴシック" pitchFamily="34" charset="-128"/>
            </a:endParaRPr>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864D26-B94B-4C37-BB30-A80DC779564D}" type="slidenum">
              <a:rPr lang="en-GB" smtClean="0">
                <a:ea typeface="ＭＳ Ｐゴシック"/>
                <a:cs typeface="ＭＳ Ｐゴシック"/>
              </a:rPr>
              <a:pPr fontAlgn="base">
                <a:spcBef>
                  <a:spcPct val="0"/>
                </a:spcBef>
                <a:spcAft>
                  <a:spcPct val="0"/>
                </a:spcAft>
                <a:defRPr/>
              </a:pPr>
              <a:t>16</a:t>
            </a:fld>
            <a:endParaRPr lang="en-GB" dirty="0" smtClean="0">
              <a:ea typeface="ＭＳ Ｐゴシック"/>
              <a:cs typeface="ＭＳ Ｐゴシック"/>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important to remember that your own behaviour</a:t>
            </a:r>
            <a:r>
              <a:rPr lang="en-GB" baseline="0" dirty="0" smtClean="0"/>
              <a:t> will have a big impact on that of those you work with. Offer these examples to illustrate these:</a:t>
            </a:r>
          </a:p>
          <a:p>
            <a:endParaRPr lang="en-GB" dirty="0" smtClean="0"/>
          </a:p>
          <a:p>
            <a:r>
              <a:rPr lang="en-GB" b="1" dirty="0" smtClean="0"/>
              <a:t>Example 1</a:t>
            </a:r>
          </a:p>
          <a:p>
            <a:r>
              <a:rPr lang="en-GB" dirty="0" smtClean="0"/>
              <a:t>Imagine your drive to work is very stressful. The longer you sit in traffic, the more frustrated you become – and by the time you get to the office, you're in a negative mood. </a:t>
            </a:r>
          </a:p>
          <a:p>
            <a:r>
              <a:rPr lang="en-GB" dirty="0" smtClean="0"/>
              <a:t>Your attitude causes you to use inappropriate negative behaviours. Your temper is short, so you yell at your assistant and then shout at a colleague when you discover a mistake in the report she just gave you.</a:t>
            </a:r>
          </a:p>
          <a:p>
            <a:r>
              <a:rPr lang="en-GB" dirty="0" smtClean="0"/>
              <a:t>Your negative behaviour, in turn, affects your assistant and colleague. They are upset by your attitude and behaviour, and they then repeat them in other negative ways. Your assistant is sulky and unhelpful for the next few hours, and your colleague is sarcastic and resentful towards you as well. No real communication takes place.</a:t>
            </a:r>
          </a:p>
          <a:p>
            <a:endParaRPr lang="en-GB" dirty="0" smtClean="0"/>
          </a:p>
          <a:p>
            <a:r>
              <a:rPr lang="en-GB" b="1" dirty="0" smtClean="0"/>
              <a:t>Example 2</a:t>
            </a:r>
          </a:p>
          <a:p>
            <a:r>
              <a:rPr lang="en-GB" dirty="0" smtClean="0"/>
              <a:t>Imagine it's just after lunch. You've had your negative drive into work, and you've already yelled at your assistant and your colleague. </a:t>
            </a:r>
          </a:p>
          <a:p>
            <a:r>
              <a:rPr lang="en-GB" dirty="0" smtClean="0"/>
              <a:t>As you sit at your desk angry, you realise this all started with something incredibly silly: your drive into work. After thinking about this, you decide to exit the cycle. You begin by offering your assistant a genuine apology, which he accepts with a smile. You also apologise to your colleague and offer to work with her on the report to improve it. She also accepts your apology and thanks you for being willing to help fix her mistake.</a:t>
            </a:r>
          </a:p>
          <a:p>
            <a:r>
              <a:rPr lang="en-GB" dirty="0" smtClean="0"/>
              <a:t>The end result: productive, meaningful communication can now take place, simply because you were willing to stop your negative thinking and step out of the cycle. </a:t>
            </a:r>
          </a:p>
          <a:p>
            <a:endParaRPr lang="en-GB" dirty="0" smtClean="0"/>
          </a:p>
          <a:p>
            <a:r>
              <a:rPr lang="en-GB" b="1" dirty="0" smtClean="0"/>
              <a:t>Example 3</a:t>
            </a:r>
          </a:p>
          <a:p>
            <a:r>
              <a:rPr lang="en-GB" dirty="0" smtClean="0"/>
              <a:t>The next day, your commute is just as bad, but you use relaxation techniques in your car, and you make a real effort to be positive as you go into the office. You greet your assistant and your colleague warmly. Soon they're pleasant back to you, and you all have a positive, enjoyable, productive day.</a:t>
            </a:r>
          </a:p>
          <a:p>
            <a:endParaRPr lang="en-GB" dirty="0" smtClean="0"/>
          </a:p>
          <a:p>
            <a:r>
              <a:rPr lang="en-GB" b="1" dirty="0" smtClean="0"/>
              <a:t>Key points</a:t>
            </a:r>
          </a:p>
          <a:p>
            <a:r>
              <a:rPr lang="en-GB" dirty="0" smtClean="0"/>
              <a:t>The Betari Box illustrates how our own attitudes and behaviours directly affect the attitudes and behaviours of people around us. When we're stuck in a negative cycle, then it's up to us to stop that cycle by changing our attitude. This will positively impact those around us – and therefore break the cycle.</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17</a:t>
            </a:fld>
            <a:endParaRPr lang="en-GB" dirty="0"/>
          </a:p>
        </p:txBody>
      </p:sp>
    </p:spTree>
    <p:extLst>
      <p:ext uri="{BB962C8B-B14F-4D97-AF65-F5344CB8AC3E}">
        <p14:creationId xmlns:p14="http://schemas.microsoft.com/office/powerpoint/2010/main" val="1215689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When planning to implement culture change it is important to consider both direct and indirect actions, and to think through potential opportunities that could enable change, as well as barriers to change.</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18</a:t>
            </a:fld>
            <a:endParaRPr lang="en-GB" dirty="0"/>
          </a:p>
        </p:txBody>
      </p:sp>
    </p:spTree>
    <p:extLst>
      <p:ext uri="{BB962C8B-B14F-4D97-AF65-F5344CB8AC3E}">
        <p14:creationId xmlns:p14="http://schemas.microsoft.com/office/powerpoint/2010/main" val="2912273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panose="020B0604020202020204" pitchFamily="34" charset="0"/>
                <a:ea typeface="+mn-ea"/>
                <a:cs typeface="Arial" panose="020B0604020202020204" pitchFamily="34" charset="0"/>
              </a:rPr>
              <a:t>This workshop is the first of two which provide the opportunity to explore what it means to implement the Act locally looking at two specific areas:</a:t>
            </a:r>
          </a:p>
          <a:p>
            <a:r>
              <a:rPr lang="en-GB" sz="1200" kern="1200" dirty="0" smtClean="0">
                <a:solidFill>
                  <a:schemeClr val="tx1"/>
                </a:solidFill>
                <a:effectLst/>
                <a:latin typeface="Arial" panose="020B0604020202020204" pitchFamily="34" charset="0"/>
                <a:ea typeface="+mn-ea"/>
                <a:cs typeface="Arial" panose="020B0604020202020204" pitchFamily="34" charset="0"/>
              </a:rPr>
              <a:t>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Changing culture: in particular the culture changes that are needed to enable the implementation of the Act, including how individual managers articulate and plan for the changes relevant to their areas of work</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Measuring performance: in particular the implications of the National Well-being Outcomes Framework and the National Performance Framework for local performance management practice that informs strategic planning and drives improvement</a:t>
            </a:r>
          </a:p>
          <a:p>
            <a:r>
              <a:rPr lang="en-GB" sz="1200" kern="1200" dirty="0" smtClean="0">
                <a:solidFill>
                  <a:schemeClr val="tx1"/>
                </a:solidFill>
                <a:effectLst/>
                <a:latin typeface="Arial" panose="020B0604020202020204" pitchFamily="34" charset="0"/>
                <a:ea typeface="+mn-ea"/>
                <a:cs typeface="Arial" panose="020B0604020202020204" pitchFamily="34" charset="0"/>
              </a:rPr>
              <a:t> </a:t>
            </a:r>
          </a:p>
          <a:p>
            <a:r>
              <a:rPr lang="en-GB" sz="1200" kern="1200" dirty="0" smtClean="0">
                <a:solidFill>
                  <a:schemeClr val="tx1"/>
                </a:solidFill>
                <a:effectLst/>
                <a:latin typeface="Arial" panose="020B0604020202020204" pitchFamily="34" charset="0"/>
                <a:ea typeface="+mn-ea"/>
                <a:cs typeface="Arial" panose="020B0604020202020204" pitchFamily="34" charset="0"/>
              </a:rPr>
              <a:t>Both workshops are designed to build on pre-workshop exercises and will provide the opportunity to explore practice more generally, and plan for actions to be taken locally.</a:t>
            </a:r>
          </a:p>
          <a:p>
            <a:endParaRPr lang="en-GB" i="1" dirty="0"/>
          </a:p>
        </p:txBody>
      </p:sp>
      <p:sp>
        <p:nvSpPr>
          <p:cNvPr id="4" name="Slide Number Placeholder 3"/>
          <p:cNvSpPr>
            <a:spLocks noGrp="1"/>
          </p:cNvSpPr>
          <p:nvPr>
            <p:ph type="sldNum" sz="quarter" idx="10"/>
          </p:nvPr>
        </p:nvSpPr>
        <p:spPr/>
        <p:txBody>
          <a:bodyPr/>
          <a:lstStyle/>
          <a:p>
            <a:fld id="{A771E050-A66B-4E11-9C20-135C160BC1C9}" type="slidenum">
              <a:rPr lang="en-GB" smtClean="0"/>
              <a:t>1</a:t>
            </a:fld>
            <a:endParaRPr lang="en-GB" dirty="0"/>
          </a:p>
        </p:txBody>
      </p:sp>
    </p:spTree>
    <p:extLst>
      <p:ext uri="{BB962C8B-B14F-4D97-AF65-F5344CB8AC3E}">
        <p14:creationId xmlns:p14="http://schemas.microsoft.com/office/powerpoint/2010/main" val="213502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Within</a:t>
            </a:r>
            <a:r>
              <a:rPr lang="en-GB" baseline="0" dirty="0" smtClean="0"/>
              <a:t> their themed groups plan what they will do to deliver the culture change they have described. Headlines only. Encourage the group to challenge each other to think outside the box and focus on solutions.</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19</a:t>
            </a:fld>
            <a:endParaRPr lang="en-GB" dirty="0"/>
          </a:p>
        </p:txBody>
      </p:sp>
    </p:spTree>
    <p:extLst>
      <p:ext uri="{BB962C8B-B14F-4D97-AF65-F5344CB8AC3E}">
        <p14:creationId xmlns:p14="http://schemas.microsoft.com/office/powerpoint/2010/main" val="762247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 to ask for a brief presentation (3 or 4 minutes) from each group setting out the headlines of the actions they have discussed.</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At the end of the presentations, the facilitator is to ask each person in the room (or volunteers) to comment on either one idea they liked or would find useful, or one approach they have tried themselves and a learning point to offer the group. The intention is to identify positives and/or opportunities for the group to take into their own planning.</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20</a:t>
            </a:fld>
            <a:endParaRPr lang="en-GB" dirty="0"/>
          </a:p>
        </p:txBody>
      </p:sp>
    </p:spTree>
    <p:extLst>
      <p:ext uri="{BB962C8B-B14F-4D97-AF65-F5344CB8AC3E}">
        <p14:creationId xmlns:p14="http://schemas.microsoft.com/office/powerpoint/2010/main" val="3482612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Ask everyone to spend five minutes individually thinking about what they will take away to do, and identify the main opportunity for moving on locally. Then ask them to share these with their neighbour.</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If there is time, ask for feedback on the opportunities identified.</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21</a:t>
            </a:fld>
            <a:endParaRPr lang="en-GB" dirty="0"/>
          </a:p>
        </p:txBody>
      </p:sp>
    </p:spTree>
    <p:extLst>
      <p:ext uri="{BB962C8B-B14F-4D97-AF65-F5344CB8AC3E}">
        <p14:creationId xmlns:p14="http://schemas.microsoft.com/office/powerpoint/2010/main" val="2795442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Add relevant details about the next workshop including the date, venue and the requirement for the pre-workshop exercise which will be used during the workshop.</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Remind each participant to fill in an evaluation sheet.</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22</a:t>
            </a:fld>
            <a:endParaRPr lang="en-GB" dirty="0"/>
          </a:p>
        </p:txBody>
      </p:sp>
    </p:spTree>
    <p:extLst>
      <p:ext uri="{BB962C8B-B14F-4D97-AF65-F5344CB8AC3E}">
        <p14:creationId xmlns:p14="http://schemas.microsoft.com/office/powerpoint/2010/main" val="92027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0560">
              <a:defRPr/>
            </a:pPr>
            <a:r>
              <a:rPr lang="en-GB" altLang="en-US" dirty="0" smtClean="0">
                <a:ea typeface="ＭＳ Ｐゴシック" pitchFamily="34" charset="-128"/>
              </a:rPr>
              <a:t>[</a:t>
            </a:r>
            <a:r>
              <a:rPr lang="en-GB" altLang="en-US" b="1" dirty="0" smtClean="0">
                <a:ea typeface="ＭＳ Ｐゴシック" pitchFamily="34" charset="-128"/>
              </a:rPr>
              <a:t>Facilitator’s Note:</a:t>
            </a:r>
            <a:r>
              <a:rPr lang="en-GB" altLang="en-US" dirty="0" smtClean="0">
                <a:ea typeface="ＭＳ Ｐゴシック" pitchFamily="34" charset="-128"/>
              </a:rPr>
              <a:t> This slide has animation.]</a:t>
            </a:r>
            <a:endParaRPr lang="en-GB" dirty="0" smtClean="0"/>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a:t>
            </a:fld>
            <a:endParaRPr lang="en-GB" dirty="0"/>
          </a:p>
        </p:txBody>
      </p:sp>
    </p:spTree>
    <p:extLst>
      <p:ext uri="{BB962C8B-B14F-4D97-AF65-F5344CB8AC3E}">
        <p14:creationId xmlns:p14="http://schemas.microsoft.com/office/powerpoint/2010/main" val="397061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a:t>
            </a:r>
            <a:r>
              <a:rPr lang="en-GB" baseline="0" dirty="0" smtClean="0"/>
              <a:t> is important to emphasise the expectation that participants will need to engage in the activities to get the most out of this – it is not a chalk and talk exercise!</a:t>
            </a:r>
          </a:p>
          <a:p>
            <a:endParaRPr lang="en-GB" baseline="0" dirty="0" smtClean="0"/>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may be appropriate at this stage to discuss confidentiality within the group if it is a mixed group and there is any sensitivity in discussing local challenges.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is important that participants take this opportunity to plan next steps for themselves in taking forward local culture change.</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0" kern="1200" dirty="0" smtClean="0">
                <a:solidFill>
                  <a:schemeClr val="tx1"/>
                </a:solidFill>
                <a:effectLst/>
                <a:latin typeface="Arial" panose="020B0604020202020204" pitchFamily="34" charset="0"/>
                <a:ea typeface="+mn-ea"/>
                <a:cs typeface="Arial" panose="020B0604020202020204" pitchFamily="34" charset="0"/>
              </a:rPr>
              <a:t>Ask the group </a:t>
            </a:r>
            <a:r>
              <a:rPr lang="en-GB" sz="1200" kern="1200" dirty="0" smtClean="0">
                <a:solidFill>
                  <a:schemeClr val="tx1"/>
                </a:solidFill>
                <a:effectLst/>
                <a:latin typeface="Arial" panose="020B0604020202020204" pitchFamily="34" charset="0"/>
                <a:ea typeface="+mn-ea"/>
                <a:cs typeface="Arial" panose="020B0604020202020204" pitchFamily="34" charset="0"/>
              </a:rPr>
              <a:t>if they’re happy with this approach, and if they have any comments or questions.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78683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[Facilitator’s Note:</a:t>
            </a:r>
            <a:r>
              <a:rPr lang="en-GB" dirty="0" smtClean="0"/>
              <a:t> You may wish to add timings to this slide, including showing a break</a:t>
            </a:r>
            <a:r>
              <a:rPr lang="en-GB" baseline="0" dirty="0" smtClean="0"/>
              <a:t> (see illustrative session plan).]</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4</a:t>
            </a:fld>
            <a:endParaRPr lang="en-GB" dirty="0"/>
          </a:p>
        </p:txBody>
      </p:sp>
    </p:spTree>
    <p:extLst>
      <p:ext uri="{BB962C8B-B14F-4D97-AF65-F5344CB8AC3E}">
        <p14:creationId xmlns:p14="http://schemas.microsoft.com/office/powerpoint/2010/main" val="12739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culture of an organisation (or team) is informed and created by a number of factors. For example, the practices, principles, policies and values of an organisation will form its culture. The culture of an organisation decides the way employees behave among themselves, as well as with the people outside the organisation, </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for example</a:t>
            </a:r>
            <a:r>
              <a:rPr lang="en-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A team may be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used to behaving in a paternalistic way with service users and will need to make a shift to working co-productively, taking a user-led approach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An organisation may have previously been</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driven by written guidelines and procedures, and need to shift to empowering staff to be creative in their problem solving</a:t>
            </a: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baseline="0" dirty="0" smtClean="0">
                <a:solidFill>
                  <a:schemeClr val="tx1"/>
                </a:solidFill>
                <a:effectLst/>
                <a:latin typeface="Arial" panose="020B0604020202020204" pitchFamily="34" charset="0"/>
                <a:ea typeface="+mn-ea"/>
                <a:cs typeface="Arial" panose="020B0604020202020204" pitchFamily="34" charset="0"/>
              </a:rPr>
              <a:t>A department may have a protective attitude to its own work and resources, and resist working collaboratively with other departments or other organisations; it will need to change to enable partnership working</a:t>
            </a:r>
          </a:p>
          <a:p>
            <a:pPr marL="0" lvl="0" indent="0">
              <a:buFont typeface="Arial" panose="020B0604020202020204" pitchFamily="34" charset="0"/>
              <a:buNone/>
            </a:pPr>
            <a:endParaRPr lang="en-GB"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GB" sz="1200" kern="1200" dirty="0" smtClean="0">
                <a:solidFill>
                  <a:schemeClr val="tx1"/>
                </a:solidFill>
                <a:effectLst/>
                <a:latin typeface="Arial" panose="020B0604020202020204" pitchFamily="34" charset="0"/>
                <a:ea typeface="+mn-ea"/>
                <a:cs typeface="Arial" panose="020B0604020202020204" pitchFamily="34" charset="0"/>
              </a:rPr>
              <a:t>Ask the group what else contributes or embodies the culture of their organisations/teams? What else would they expect to see on this diagram?</a:t>
            </a:r>
          </a:p>
          <a:p>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5</a:t>
            </a:fld>
            <a:endParaRPr lang="en-GB" dirty="0"/>
          </a:p>
        </p:txBody>
      </p:sp>
    </p:spTree>
    <p:extLst>
      <p:ext uri="{BB962C8B-B14F-4D97-AF65-F5344CB8AC3E}">
        <p14:creationId xmlns:p14="http://schemas.microsoft.com/office/powerpoint/2010/main" val="1545238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a:t>
            </a:r>
            <a:r>
              <a:rPr lang="en-GB" sz="1200" b="1" kern="1200" dirty="0" smtClean="0">
                <a:solidFill>
                  <a:schemeClr val="tx1"/>
                </a:solidFill>
                <a:effectLst/>
                <a:latin typeface="Arial" panose="020B0604020202020204" pitchFamily="34" charset="0"/>
                <a:ea typeface="+mn-ea"/>
                <a:cs typeface="Arial" panose="020B0604020202020204" pitchFamily="34" charset="0"/>
              </a:rPr>
              <a:t>Facilitator’s Note: </a:t>
            </a:r>
            <a:r>
              <a:rPr lang="en-GB" sz="1200" kern="1200" dirty="0" smtClean="0">
                <a:solidFill>
                  <a:schemeClr val="tx1"/>
                </a:solidFill>
                <a:effectLst/>
                <a:latin typeface="Arial" panose="020B0604020202020204" pitchFamily="34" charset="0"/>
                <a:ea typeface="+mn-ea"/>
                <a:cs typeface="Arial" panose="020B0604020202020204" pitchFamily="34" charset="0"/>
              </a:rPr>
              <a:t>There’s animation on the slide with “People” coming first as central to the implementation of the Act.]</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This is a brief reminder that the Act aims to:</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Put </a:t>
            </a:r>
            <a:r>
              <a:rPr lang="en-GB" sz="1200" b="1" kern="1200" dirty="0" smtClean="0">
                <a:solidFill>
                  <a:schemeClr val="tx1"/>
                </a:solidFill>
                <a:effectLst/>
                <a:latin typeface="Arial" panose="020B0604020202020204" pitchFamily="34" charset="0"/>
                <a:ea typeface="+mn-ea"/>
                <a:cs typeface="Arial" panose="020B0604020202020204" pitchFamily="34" charset="0"/>
              </a:rPr>
              <a:t>people </a:t>
            </a:r>
            <a:r>
              <a:rPr lang="en-GB" sz="1200" kern="1200" dirty="0" smtClean="0">
                <a:solidFill>
                  <a:schemeClr val="tx1"/>
                </a:solidFill>
                <a:effectLst/>
                <a:latin typeface="Arial" panose="020B0604020202020204" pitchFamily="34" charset="0"/>
                <a:ea typeface="+mn-ea"/>
                <a:cs typeface="Arial" panose="020B0604020202020204" pitchFamily="34" charset="0"/>
              </a:rPr>
              <a:t>and their well-being at the centre of care and support</a:t>
            </a: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Rebalance the focus </a:t>
            </a:r>
            <a:r>
              <a:rPr lang="en-GB" sz="1200" kern="1200" dirty="0" smtClean="0">
                <a:solidFill>
                  <a:schemeClr val="tx1"/>
                </a:solidFill>
                <a:effectLst/>
                <a:latin typeface="Arial" panose="020B0604020202020204" pitchFamily="34" charset="0"/>
                <a:ea typeface="+mn-ea"/>
                <a:cs typeface="Arial" panose="020B0604020202020204" pitchFamily="34" charset="0"/>
              </a:rPr>
              <a:t>to prevention and earlier intervention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Promote </a:t>
            </a:r>
            <a:r>
              <a:rPr lang="en-GB" sz="1200" b="1" kern="1200" dirty="0" smtClean="0">
                <a:solidFill>
                  <a:schemeClr val="tx1"/>
                </a:solidFill>
                <a:effectLst/>
                <a:latin typeface="Arial" panose="020B0604020202020204" pitchFamily="34" charset="0"/>
                <a:ea typeface="+mn-ea"/>
                <a:cs typeface="Arial" panose="020B0604020202020204" pitchFamily="34" charset="0"/>
              </a:rPr>
              <a:t>partnership</a:t>
            </a:r>
            <a:r>
              <a:rPr lang="en-GB" sz="1200" kern="1200" dirty="0" smtClean="0">
                <a:solidFill>
                  <a:schemeClr val="tx1"/>
                </a:solidFill>
                <a:effectLst/>
                <a:latin typeface="Arial" panose="020B0604020202020204" pitchFamily="34" charset="0"/>
                <a:ea typeface="+mn-ea"/>
                <a:cs typeface="Arial" panose="020B0604020202020204" pitchFamily="34" charset="0"/>
              </a:rPr>
              <a:t> working, collaboration and co-production</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Ask the group whether they think there are any key words missing from the diagram</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6</a:t>
            </a:fld>
            <a:endParaRPr lang="en-GB" dirty="0"/>
          </a:p>
        </p:txBody>
      </p:sp>
    </p:spTree>
    <p:extLst>
      <p:ext uri="{BB962C8B-B14F-4D97-AF65-F5344CB8AC3E}">
        <p14:creationId xmlns:p14="http://schemas.microsoft.com/office/powerpoint/2010/main" val="349650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682" y="4522522"/>
            <a:ext cx="6564399" cy="5231293"/>
          </a:xfrm>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These two slides are a reminder of what was suggested in the core learning materials as the key changes to culture and practice in two specific areas – firstly in adult services, then children’s services.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Talk through one of these briefly (for example, how attitudes to risk might need to change for practitioners) as an example of how culture change will be needed.</a:t>
            </a:r>
          </a:p>
          <a:p>
            <a:endParaRPr lang="en-GB" dirty="0"/>
          </a:p>
        </p:txBody>
      </p:sp>
      <p:sp>
        <p:nvSpPr>
          <p:cNvPr id="4" name="Slide Number Placeholder 3"/>
          <p:cNvSpPr>
            <a:spLocks noGrp="1"/>
          </p:cNvSpPr>
          <p:nvPr>
            <p:ph type="sldNum" sz="quarter" idx="10"/>
          </p:nvPr>
        </p:nvSpPr>
        <p:spPr>
          <a:xfrm>
            <a:off x="6436027" y="9371286"/>
            <a:ext cx="298180" cy="493316"/>
          </a:xfrm>
        </p:spPr>
        <p:txBody>
          <a:bodyPr/>
          <a:lstStyle/>
          <a:p>
            <a:fld id="{A771E050-A66B-4E11-9C20-135C160BC1C9}" type="slidenum">
              <a:rPr lang="en-GB" smtClean="0"/>
              <a:t>7</a:t>
            </a:fld>
            <a:endParaRPr lang="en-GB" dirty="0"/>
          </a:p>
        </p:txBody>
      </p:sp>
    </p:spTree>
    <p:extLst>
      <p:ext uri="{BB962C8B-B14F-4D97-AF65-F5344CB8AC3E}">
        <p14:creationId xmlns:p14="http://schemas.microsoft.com/office/powerpoint/2010/main" val="4206762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This slide looks at children’s services. Again talk briefly through one example (for example, the shift from being service-led to being person-centred) to illustrate the type of culture change needed.</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Ask group for other examples – particularly look for partnerships with other agencies, with providers and with communities.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8</a:t>
            </a:fld>
            <a:endParaRPr lang="en-GB" dirty="0"/>
          </a:p>
        </p:txBody>
      </p:sp>
    </p:spTree>
    <p:extLst>
      <p:ext uri="{BB962C8B-B14F-4D97-AF65-F5344CB8AC3E}">
        <p14:creationId xmlns:p14="http://schemas.microsoft.com/office/powerpoint/2010/main" val="736278718"/>
      </p:ext>
    </p:extLst>
  </p:cSld>
  <p:clrMapOvr>
    <a:masterClrMapping/>
  </p:clrMapOvr>
</p:notes>
</file>

<file path=ppt/slideLayouts/_rels/slideLayout1.xml.rels><?xml version="1.0" encoding="UTF-8" standalone="yes"?>
<Relationships xmlns="http://schemas.openxmlformats.org/package/2006/relationships"><Relationship Id="rId18" Type="http://schemas.openxmlformats.org/officeDocument/2006/relationships/image" Target="../media/image2.png"/><Relationship Id="rId17" Type="http://schemas.openxmlformats.org/officeDocument/2006/relationships/image" Target="../media/image2.pdf"/><Relationship Id="rId2" Type="http://schemas.openxmlformats.org/officeDocument/2006/relationships/image" Target="../media/image1.png"/><Relationship Id="rId1" Type="http://schemas.openxmlformats.org/officeDocument/2006/relationships/slideMaster" Target="../slideMasters/slideMaster1.xml"/><Relationship Id="rId19"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00192" y="291666"/>
            <a:ext cx="2144044"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7" descr="CCW LOGO.pdf"/>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17"/>
              <a:stretch>
                <a:fillRect/>
              </a:stretch>
            </p:blipFill>
          </mc:Choice>
          <mc:Fallback>
            <p:blipFill>
              <a:blip r:embed="rId18"/>
              <a:stretch>
                <a:fillRect/>
              </a:stretch>
            </p:blipFill>
          </mc:Fallback>
        </mc:AlternateContent>
        <p:spPr>
          <a:xfrm>
            <a:off x="683568" y="404664"/>
            <a:ext cx="2482209" cy="720000"/>
          </a:xfrm>
          <a:prstGeom prst="rect">
            <a:avLst/>
          </a:prstGeom>
        </p:spPr>
      </p:pic>
      <p:pic>
        <p:nvPicPr>
          <p:cNvPr id="7" name="Picture 6"/>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734163" y="2780928"/>
            <a:ext cx="3675675" cy="3600000"/>
          </a:xfrm>
          <a:prstGeom prst="rect">
            <a:avLst/>
          </a:prstGeom>
        </p:spPr>
      </p:pic>
    </p:spTree>
    <p:extLst>
      <p:ext uri="{BB962C8B-B14F-4D97-AF65-F5344CB8AC3E}">
        <p14:creationId xmlns:p14="http://schemas.microsoft.com/office/powerpoint/2010/main" val="3688951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9197" y="260768"/>
            <a:ext cx="1102702" cy="1080000"/>
          </a:xfrm>
          <a:prstGeom prst="rect">
            <a:avLst/>
          </a:prstGeom>
        </p:spPr>
      </p:pic>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a:latin typeface="Arial" panose="020B0604020202020204" pitchFamily="34" charset="0"/>
                <a:cs typeface="Arial" panose="020B0604020202020204" pitchFamily="34" charset="0"/>
              </a:defRPr>
            </a:lvl4pPr>
            <a:lvl5pPr>
              <a:buClr>
                <a:srgbClr val="FDC536"/>
              </a:buCl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5090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3" name="Straight Connector 12"/>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4163" y="2780928"/>
            <a:ext cx="3675675" cy="3600000"/>
          </a:xfrm>
          <a:prstGeom prst="rect">
            <a:avLst/>
          </a:prstGeom>
        </p:spPr>
      </p:pic>
      <p:pic>
        <p:nvPicPr>
          <p:cNvPr id="5"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60111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9197" y="260768"/>
            <a:ext cx="1102702" cy="1080000"/>
          </a:xfrm>
          <a:prstGeom prst="rect">
            <a:avLst/>
          </a:prstGeom>
        </p:spPr>
      </p:pic>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025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4" name="Picture 12" descr="home_icon">
            <a:hlinkClick r:id="rId2" action="ppaction://hlinksldjump" tooltip="Click to jump to the contents page"/>
          </p:cNvPr>
          <p:cNvPicPr>
            <a:picLocks noChangeAspect="1" noChangeArrowheads="1"/>
          </p:cNvPicPr>
          <p:nvPr userDrawn="1"/>
        </p:nvPicPr>
        <p:blipFill>
          <a:blip r:embed="rId3"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602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t>‹#›</a:t>
            </a:fld>
            <a:endParaRPr lang="en-GB" dirty="0"/>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Organisation Development Workshop 1: Changing Cultures</a:t>
            </a:r>
            <a:endParaRPr lang="en-GB" dirty="0"/>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change look like for </a:t>
            </a:r>
            <a:br>
              <a:rPr lang="en-GB" dirty="0" smtClean="0"/>
            </a:br>
            <a:r>
              <a:rPr lang="en-GB" dirty="0" smtClean="0"/>
              <a:t>you locally?</a:t>
            </a:r>
            <a:endParaRPr lang="en-GB" dirty="0"/>
          </a:p>
        </p:txBody>
      </p:sp>
      <p:sp>
        <p:nvSpPr>
          <p:cNvPr id="3" name="Content Placeholder 2"/>
          <p:cNvSpPr>
            <a:spLocks noGrp="1"/>
          </p:cNvSpPr>
          <p:nvPr>
            <p:ph idx="1"/>
          </p:nvPr>
        </p:nvSpPr>
        <p:spPr/>
        <p:txBody>
          <a:bodyPr/>
          <a:lstStyle/>
          <a:p>
            <a:r>
              <a:rPr lang="en-GB" dirty="0" smtClean="0"/>
              <a:t>In pairs:</a:t>
            </a:r>
          </a:p>
          <a:p>
            <a:pPr lvl="1"/>
            <a:r>
              <a:rPr lang="en-GB" dirty="0" smtClean="0"/>
              <a:t>Describe to your partner the culture change you identified in your pre-workshop exercise</a:t>
            </a:r>
          </a:p>
          <a:p>
            <a:pPr lvl="1"/>
            <a:r>
              <a:rPr lang="en-GB" dirty="0" smtClean="0"/>
              <a:t>Discuss:</a:t>
            </a:r>
          </a:p>
          <a:p>
            <a:pPr lvl="2"/>
            <a:r>
              <a:rPr lang="en-GB" dirty="0" smtClean="0"/>
              <a:t>What do you notice about the type of changes needed?</a:t>
            </a:r>
          </a:p>
          <a:p>
            <a:pPr lvl="2"/>
            <a:r>
              <a:rPr lang="en-GB" dirty="0" smtClean="0"/>
              <a:t>What do you notice about who needs to change?</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pic>
        <p:nvPicPr>
          <p:cNvPr id="6" name="Picture 5"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2596925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Articulating our </a:t>
            </a:r>
            <a:r>
              <a:rPr lang="en-GB" dirty="0" smtClean="0"/>
              <a:t>vision: </a:t>
            </a:r>
            <a:br>
              <a:rPr lang="en-GB" dirty="0" smtClean="0"/>
            </a:br>
            <a:r>
              <a:rPr lang="en-GB" dirty="0" smtClean="0"/>
              <a:t>what are we aiming for?</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pic>
        <p:nvPicPr>
          <p:cNvPr id="2051" name="Picture 3" descr="C:\Users\Juliet\AppData\Local\Microsoft\Windows\Temporary Internet Files\Content.IE5\H0E9TG41\2365514180_3e0b239f00_z[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979712" y="1412776"/>
            <a:ext cx="5647548" cy="4704184"/>
          </a:xfrm>
          <a:prstGeom prst="rect">
            <a:avLst/>
          </a:prstGeom>
          <a:noFill/>
          <a:extLst>
            <a:ext uri="{909E8E84-426E-40DD-AFC4-6F175D3DCCD1}">
              <a14:hiddenFill xmlns:a14="http://schemas.microsoft.com/office/drawing/2010/main">
                <a:solidFill>
                  <a:srgbClr val="FFFFFF"/>
                </a:solidFill>
              </a14:hiddenFill>
            </a:ext>
          </a:extLst>
        </p:spPr>
      </p:pic>
      <p:pic>
        <p:nvPicPr>
          <p:cNvPr id="7" name="Content Placeholder 6" descr="http://static3.depositphotos.com/1001003/140/i/110/depositphotos_1400132-Silver-weight-Lifter.jpg"/>
          <p:cNvPicPr>
            <a:picLocks noGrp="1" noChangeAspect="1" noChangeArrowheads="1"/>
          </p:cNvPicPr>
          <p:nvPr>
            <p:ph idx="1"/>
          </p:nvPr>
        </p:nvPicPr>
        <p:blipFill>
          <a:blip r:embed="rId4" cstate="print"/>
          <a:srcRect/>
          <a:stretch>
            <a:fillRect/>
          </a:stretch>
        </p:blipFill>
        <p:spPr bwMode="auto">
          <a:xfrm>
            <a:off x="7627260" y="5445224"/>
            <a:ext cx="1047750" cy="1047750"/>
          </a:xfrm>
          <a:prstGeom prst="rect">
            <a:avLst/>
          </a:prstGeom>
          <a:noFill/>
          <a:ln w="9525">
            <a:noFill/>
            <a:miter lim="800000"/>
            <a:headEnd/>
            <a:tailEnd/>
          </a:ln>
        </p:spPr>
      </p:pic>
    </p:spTree>
    <p:extLst>
      <p:ext uri="{BB962C8B-B14F-4D97-AF65-F5344CB8AC3E}">
        <p14:creationId xmlns:p14="http://schemas.microsoft.com/office/powerpoint/2010/main" val="1627310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do we need to work with?</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11</a:t>
            </a:fld>
            <a:endParaRPr lang="en-GB" dirty="0"/>
          </a:p>
        </p:txBody>
      </p:sp>
      <p:pic>
        <p:nvPicPr>
          <p:cNvPr id="3076" name="Picture 4" descr="C:\Users\Juliet\AppData\Local\Microsoft\Windows\Temporary Internet Files\Content.IE5\H0E9TG41\work-togethe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988840"/>
            <a:ext cx="5826224" cy="3165582"/>
          </a:xfrm>
          <a:prstGeom prst="rect">
            <a:avLst/>
          </a:prstGeom>
          <a:noFill/>
          <a:extLst>
            <a:ext uri="{909E8E84-426E-40DD-AFC4-6F175D3DCCD1}">
              <a14:hiddenFill xmlns:a14="http://schemas.microsoft.com/office/drawing/2010/main">
                <a:solidFill>
                  <a:srgbClr val="FFFFFF"/>
                </a:solidFill>
              </a14:hiddenFill>
            </a:ext>
          </a:extLst>
        </p:spPr>
      </p:pic>
      <p:pic>
        <p:nvPicPr>
          <p:cNvPr id="11" name="Content Placeholder 10" descr="http://static3.depositphotos.com/1001003/140/i/110/depositphotos_1400132-Silver-weight-Lifter.jpg"/>
          <p:cNvPicPr>
            <a:picLocks noGrp="1" noChangeAspect="1" noChangeArrowheads="1"/>
          </p:cNvPicPr>
          <p:nvPr>
            <p:ph idx="1"/>
          </p:nvPr>
        </p:nvPicPr>
        <p:blipFill>
          <a:blip r:embed="rId4" cstate="print"/>
          <a:srcRect/>
          <a:stretch>
            <a:fillRect/>
          </a:stretch>
        </p:blipFill>
        <p:spPr bwMode="auto">
          <a:xfrm>
            <a:off x="7668344" y="5589240"/>
            <a:ext cx="1047750" cy="1047750"/>
          </a:xfrm>
          <a:prstGeom prst="rect">
            <a:avLst/>
          </a:prstGeom>
          <a:noFill/>
          <a:ln w="9525">
            <a:noFill/>
            <a:miter lim="800000"/>
            <a:headEnd/>
            <a:tailEnd/>
          </a:ln>
        </p:spPr>
      </p:pic>
    </p:spTree>
    <p:extLst>
      <p:ext uri="{BB962C8B-B14F-4D97-AF65-F5344CB8AC3E}">
        <p14:creationId xmlns:p14="http://schemas.microsoft.com/office/powerpoint/2010/main" val="17457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is the task?</a:t>
            </a:r>
            <a:endParaRPr lang="en-GB" dirty="0"/>
          </a:p>
        </p:txBody>
      </p:sp>
      <p:sp>
        <p:nvSpPr>
          <p:cNvPr id="3" name="Content Placeholder 2"/>
          <p:cNvSpPr>
            <a:spLocks noGrp="1"/>
          </p:cNvSpPr>
          <p:nvPr>
            <p:ph idx="1"/>
          </p:nvPr>
        </p:nvSpPr>
        <p:spPr/>
        <p:txBody>
          <a:bodyPr>
            <a:normAutofit/>
          </a:bodyPr>
          <a:lstStyle/>
          <a:p>
            <a:r>
              <a:rPr lang="en-GB" dirty="0" smtClean="0"/>
              <a:t>How will you deliver the vision you have described?</a:t>
            </a:r>
          </a:p>
          <a:p>
            <a:r>
              <a:rPr lang="en-GB" dirty="0" smtClean="0"/>
              <a:t>What approaches can you take?</a:t>
            </a:r>
          </a:p>
          <a:p>
            <a:endParaRPr lang="en-GB" dirty="0" smtClean="0"/>
          </a:p>
          <a:p>
            <a:pPr lvl="1"/>
            <a:endParaRPr lang="en-GB" dirty="0" smtClean="0"/>
          </a:p>
          <a:p>
            <a:pPr lvl="1"/>
            <a:endParaRPr lang="en-GB" dirty="0" smtClean="0"/>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12</a:t>
            </a:fld>
            <a:endParaRPr lang="en-GB" dirty="0"/>
          </a:p>
        </p:txBody>
      </p:sp>
      <p:pic>
        <p:nvPicPr>
          <p:cNvPr id="1026" name="Picture 2" descr="C:\Users\Juliet\AppData\Local\Microsoft\Windows\Temporary Internet Files\Content.IE5\H0E9TG41\chan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2492896"/>
            <a:ext cx="3456384" cy="3582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341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 the issues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13</a:t>
            </a:fld>
            <a:endParaRPr lang="en-GB" dirty="0"/>
          </a:p>
        </p:txBody>
      </p:sp>
      <p:pic>
        <p:nvPicPr>
          <p:cNvPr id="5" name="Content Placeholder 7" descr="iceber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840926" y="1484784"/>
            <a:ext cx="5147249" cy="4998566"/>
          </a:xfrm>
          <a:prstGeom prst="rect">
            <a:avLst/>
          </a:prstGeom>
        </p:spPr>
      </p:pic>
    </p:spTree>
    <p:extLst>
      <p:ext uri="{BB962C8B-B14F-4D97-AF65-F5344CB8AC3E}">
        <p14:creationId xmlns:p14="http://schemas.microsoft.com/office/powerpoint/2010/main" val="469078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395536" y="188640"/>
            <a:ext cx="7650266" cy="954360"/>
          </a:xfrm>
        </p:spPr>
        <p:txBody>
          <a:bodyPr/>
          <a:lstStyle/>
          <a:p>
            <a:pPr eaLnBrk="1" hangingPunct="1"/>
            <a:r>
              <a:rPr lang="en-GB" dirty="0" smtClean="0"/>
              <a:t>Building professional </a:t>
            </a:r>
            <a:r>
              <a:rPr lang="en-GB" dirty="0"/>
              <a:t>c</a:t>
            </a:r>
            <a:r>
              <a:rPr lang="en-GB" dirty="0" smtClean="0"/>
              <a:t>ommitment</a:t>
            </a:r>
          </a:p>
        </p:txBody>
      </p:sp>
      <p:grpSp>
        <p:nvGrpSpPr>
          <p:cNvPr id="6" name="Group 5"/>
          <p:cNvGrpSpPr/>
          <p:nvPr/>
        </p:nvGrpSpPr>
        <p:grpSpPr>
          <a:xfrm>
            <a:off x="683220" y="1994173"/>
            <a:ext cx="8191500" cy="4495800"/>
            <a:chOff x="683220" y="1994173"/>
            <a:chExt cx="8191500" cy="4495800"/>
          </a:xfrm>
        </p:grpSpPr>
        <p:sp>
          <p:nvSpPr>
            <p:cNvPr id="118793" name="Rectangle 9"/>
            <p:cNvSpPr>
              <a:spLocks noChangeArrowheads="1"/>
            </p:cNvSpPr>
            <p:nvPr/>
          </p:nvSpPr>
          <p:spPr bwMode="auto">
            <a:xfrm>
              <a:off x="2843808" y="3861073"/>
              <a:ext cx="1944687" cy="1585912"/>
            </a:xfrm>
            <a:prstGeom prst="rect">
              <a:avLst/>
            </a:prstGeom>
            <a:solidFill>
              <a:srgbClr val="F22914"/>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22914"/>
              </a:extrusionClr>
            </a:sp3d>
          </p:spPr>
          <p:txBody>
            <a:bodyPr wrap="none" anchor="ctr">
              <a:flatTx/>
            </a:bodyPr>
            <a:lstStyle/>
            <a:p>
              <a:pPr algn="ctr" eaLnBrk="0" hangingPunct="0">
                <a:lnSpc>
                  <a:spcPct val="130000"/>
                </a:lnSpc>
              </a:pPr>
              <a:r>
                <a:rPr lang="en-GB" sz="2800" dirty="0">
                  <a:solidFill>
                    <a:schemeClr val="bg1"/>
                  </a:solidFill>
                  <a:latin typeface="Tahoma" pitchFamily="34" charset="0"/>
                </a:rPr>
                <a:t>Actionable</a:t>
              </a:r>
            </a:p>
            <a:p>
              <a:pPr algn="ctr" eaLnBrk="0" hangingPunct="0">
                <a:lnSpc>
                  <a:spcPct val="130000"/>
                </a:lnSpc>
              </a:pPr>
              <a:r>
                <a:rPr lang="en-GB" sz="2800" dirty="0" smtClean="0">
                  <a:solidFill>
                    <a:schemeClr val="bg1"/>
                  </a:solidFill>
                  <a:latin typeface="Tahoma" pitchFamily="34" charset="0"/>
                </a:rPr>
                <a:t>first</a:t>
              </a:r>
              <a:endParaRPr lang="en-GB" sz="2800" dirty="0">
                <a:solidFill>
                  <a:schemeClr val="bg1"/>
                </a:solidFill>
                <a:latin typeface="Tahoma" pitchFamily="34" charset="0"/>
              </a:endParaRPr>
            </a:p>
            <a:p>
              <a:pPr algn="ctr" eaLnBrk="0" hangingPunct="0">
                <a:lnSpc>
                  <a:spcPct val="130000"/>
                </a:lnSpc>
              </a:pPr>
              <a:r>
                <a:rPr lang="en-GB" sz="2800" dirty="0" smtClean="0">
                  <a:solidFill>
                    <a:schemeClr val="bg1"/>
                  </a:solidFill>
                  <a:latin typeface="Tahoma" pitchFamily="34" charset="0"/>
                </a:rPr>
                <a:t>steps</a:t>
              </a:r>
              <a:endParaRPr lang="en-GB" sz="2800" dirty="0">
                <a:solidFill>
                  <a:schemeClr val="bg1"/>
                </a:solidFill>
                <a:latin typeface="Tahoma" pitchFamily="34" charset="0"/>
              </a:endParaRPr>
            </a:p>
          </p:txBody>
        </p:sp>
        <p:sp>
          <p:nvSpPr>
            <p:cNvPr id="118792" name="Rectangle 8"/>
            <p:cNvSpPr>
              <a:spLocks noChangeArrowheads="1"/>
            </p:cNvSpPr>
            <p:nvPr/>
          </p:nvSpPr>
          <p:spPr bwMode="auto">
            <a:xfrm>
              <a:off x="683220" y="3861073"/>
              <a:ext cx="1944688" cy="1585912"/>
            </a:xfrm>
            <a:prstGeom prst="rect">
              <a:avLst/>
            </a:prstGeom>
            <a:solidFill>
              <a:srgbClr val="89517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895176"/>
              </a:extrusionClr>
            </a:sp3d>
          </p:spPr>
          <p:txBody>
            <a:bodyPr wrap="none" anchor="ctr">
              <a:flatTx/>
            </a:bodyPr>
            <a:lstStyle/>
            <a:p>
              <a:pPr algn="ctr" eaLnBrk="0" hangingPunct="0">
                <a:lnSpc>
                  <a:spcPct val="130000"/>
                </a:lnSpc>
              </a:pPr>
              <a:r>
                <a:rPr lang="en-GB" sz="2800" dirty="0">
                  <a:solidFill>
                    <a:schemeClr val="bg1"/>
                  </a:solidFill>
                  <a:latin typeface="Tahoma" pitchFamily="34" charset="0"/>
                </a:rPr>
                <a:t>Vision </a:t>
              </a:r>
              <a:br>
                <a:rPr lang="en-GB" sz="2800" dirty="0">
                  <a:solidFill>
                    <a:schemeClr val="bg1"/>
                  </a:solidFill>
                  <a:latin typeface="Tahoma" pitchFamily="34" charset="0"/>
                </a:rPr>
              </a:br>
              <a:r>
                <a:rPr lang="en-GB" sz="2800" dirty="0">
                  <a:solidFill>
                    <a:schemeClr val="bg1"/>
                  </a:solidFill>
                  <a:latin typeface="Tahoma" pitchFamily="34" charset="0"/>
                </a:rPr>
                <a:t>and </a:t>
              </a:r>
              <a:br>
                <a:rPr lang="en-GB" sz="2800" dirty="0">
                  <a:solidFill>
                    <a:schemeClr val="bg1"/>
                  </a:solidFill>
                  <a:latin typeface="Tahoma" pitchFamily="34" charset="0"/>
                </a:rPr>
              </a:br>
              <a:r>
                <a:rPr lang="en-GB" sz="2800" dirty="0" smtClean="0">
                  <a:solidFill>
                    <a:schemeClr val="bg1"/>
                  </a:solidFill>
                  <a:latin typeface="Tahoma" pitchFamily="34" charset="0"/>
                </a:rPr>
                <a:t>benefits</a:t>
              </a:r>
              <a:endParaRPr lang="en-GB" sz="2800" dirty="0">
                <a:solidFill>
                  <a:schemeClr val="bg1"/>
                </a:solidFill>
                <a:latin typeface="Tahoma" pitchFamily="34" charset="0"/>
              </a:endParaRPr>
            </a:p>
          </p:txBody>
        </p:sp>
        <p:sp>
          <p:nvSpPr>
            <p:cNvPr id="118791" name="Rectangle 7"/>
            <p:cNvSpPr>
              <a:spLocks noChangeArrowheads="1"/>
            </p:cNvSpPr>
            <p:nvPr/>
          </p:nvSpPr>
          <p:spPr bwMode="auto">
            <a:xfrm>
              <a:off x="2843808" y="2060848"/>
              <a:ext cx="1944687" cy="1585912"/>
            </a:xfrm>
            <a:prstGeom prst="rect">
              <a:avLst/>
            </a:prstGeom>
            <a:solidFill>
              <a:srgbClr val="FF7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7021"/>
              </a:extrusionClr>
            </a:sp3d>
          </p:spPr>
          <p:txBody>
            <a:bodyPr wrap="none" anchor="ctr">
              <a:flatTx/>
            </a:bodyPr>
            <a:lstStyle/>
            <a:p>
              <a:pPr algn="ctr" eaLnBrk="0" hangingPunct="0">
                <a:lnSpc>
                  <a:spcPct val="130000"/>
                </a:lnSpc>
              </a:pPr>
              <a:r>
                <a:rPr lang="en-GB" sz="2800" dirty="0">
                  <a:solidFill>
                    <a:schemeClr val="bg1"/>
                  </a:solidFill>
                  <a:latin typeface="Tahoma" pitchFamily="34" charset="0"/>
                </a:rPr>
                <a:t>Capacity</a:t>
              </a:r>
            </a:p>
            <a:p>
              <a:pPr algn="ctr" eaLnBrk="0" hangingPunct="0">
                <a:lnSpc>
                  <a:spcPct val="130000"/>
                </a:lnSpc>
              </a:pPr>
              <a:r>
                <a:rPr lang="en-GB" sz="2800" dirty="0">
                  <a:solidFill>
                    <a:schemeClr val="bg1"/>
                  </a:solidFill>
                  <a:latin typeface="Tahoma" pitchFamily="34" charset="0"/>
                </a:rPr>
                <a:t>for</a:t>
              </a:r>
            </a:p>
            <a:p>
              <a:pPr algn="ctr" eaLnBrk="0" hangingPunct="0">
                <a:lnSpc>
                  <a:spcPct val="130000"/>
                </a:lnSpc>
              </a:pPr>
              <a:r>
                <a:rPr lang="en-GB" sz="2800" dirty="0" smtClean="0">
                  <a:solidFill>
                    <a:schemeClr val="bg1"/>
                  </a:solidFill>
                  <a:latin typeface="Tahoma" pitchFamily="34" charset="0"/>
                </a:rPr>
                <a:t>change</a:t>
              </a:r>
              <a:endParaRPr lang="en-GB" sz="2800" dirty="0">
                <a:solidFill>
                  <a:schemeClr val="bg1"/>
                </a:solidFill>
                <a:latin typeface="Tahoma" pitchFamily="34" charset="0"/>
              </a:endParaRPr>
            </a:p>
          </p:txBody>
        </p:sp>
        <p:sp>
          <p:nvSpPr>
            <p:cNvPr id="118788" name="Rectangle 4"/>
            <p:cNvSpPr>
              <a:spLocks noChangeArrowheads="1"/>
            </p:cNvSpPr>
            <p:nvPr/>
          </p:nvSpPr>
          <p:spPr bwMode="auto">
            <a:xfrm>
              <a:off x="683220" y="2060848"/>
              <a:ext cx="1944688" cy="1585912"/>
            </a:xfrm>
            <a:prstGeom prst="rect">
              <a:avLst/>
            </a:prstGeom>
            <a:solidFill>
              <a:srgbClr val="22E46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22E46C"/>
              </a:extrusionClr>
            </a:sp3d>
          </p:spPr>
          <p:txBody>
            <a:bodyPr wrap="none" anchor="ctr">
              <a:flatTx/>
            </a:bodyPr>
            <a:lstStyle/>
            <a:p>
              <a:pPr algn="ctr" eaLnBrk="0" hangingPunct="0">
                <a:lnSpc>
                  <a:spcPct val="130000"/>
                </a:lnSpc>
              </a:pPr>
              <a:r>
                <a:rPr lang="en-GB" sz="2800" dirty="0">
                  <a:solidFill>
                    <a:schemeClr val="bg1"/>
                  </a:solidFill>
                  <a:latin typeface="Tahoma" pitchFamily="34" charset="0"/>
                </a:rPr>
                <a:t>Pressure </a:t>
              </a:r>
            </a:p>
            <a:p>
              <a:pPr algn="ctr" eaLnBrk="0" hangingPunct="0">
                <a:lnSpc>
                  <a:spcPct val="130000"/>
                </a:lnSpc>
              </a:pPr>
              <a:r>
                <a:rPr lang="en-GB" sz="2800" dirty="0">
                  <a:solidFill>
                    <a:schemeClr val="bg1"/>
                  </a:solidFill>
                  <a:latin typeface="Tahoma" pitchFamily="34" charset="0"/>
                </a:rPr>
                <a:t>for </a:t>
              </a:r>
            </a:p>
            <a:p>
              <a:pPr algn="ctr" eaLnBrk="0" hangingPunct="0">
                <a:lnSpc>
                  <a:spcPct val="130000"/>
                </a:lnSpc>
              </a:pPr>
              <a:r>
                <a:rPr lang="en-GB" sz="2800" dirty="0" smtClean="0">
                  <a:solidFill>
                    <a:schemeClr val="bg1"/>
                  </a:solidFill>
                  <a:latin typeface="Tahoma" pitchFamily="34" charset="0"/>
                </a:rPr>
                <a:t>change</a:t>
              </a:r>
              <a:endParaRPr lang="en-GB" sz="2800" dirty="0">
                <a:solidFill>
                  <a:schemeClr val="bg1"/>
                </a:solidFill>
                <a:latin typeface="Tahoma" pitchFamily="34" charset="0"/>
              </a:endParaRPr>
            </a:p>
          </p:txBody>
        </p:sp>
        <p:grpSp>
          <p:nvGrpSpPr>
            <p:cNvPr id="2" name="Group 54"/>
            <p:cNvGrpSpPr>
              <a:grpSpLocks/>
            </p:cNvGrpSpPr>
            <p:nvPr/>
          </p:nvGrpSpPr>
          <p:grpSpPr bwMode="auto">
            <a:xfrm>
              <a:off x="5699720" y="1994173"/>
              <a:ext cx="2379663" cy="792162"/>
              <a:chOff x="3636" y="935"/>
              <a:chExt cx="1499" cy="499"/>
            </a:xfrm>
          </p:grpSpPr>
          <p:sp>
            <p:nvSpPr>
              <p:cNvPr id="34840" name="Rectangle 13"/>
              <p:cNvSpPr>
                <a:spLocks noChangeArrowheads="1"/>
              </p:cNvSpPr>
              <p:nvPr/>
            </p:nvSpPr>
            <p:spPr bwMode="auto">
              <a:xfrm>
                <a:off x="3953" y="1207"/>
                <a:ext cx="272" cy="227"/>
              </a:xfrm>
              <a:prstGeom prst="rect">
                <a:avLst/>
              </a:prstGeom>
              <a:solidFill>
                <a:srgbClr val="F22914"/>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22914"/>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41" name="Rectangle 11"/>
              <p:cNvSpPr>
                <a:spLocks noChangeArrowheads="1"/>
              </p:cNvSpPr>
              <p:nvPr/>
            </p:nvSpPr>
            <p:spPr bwMode="auto">
              <a:xfrm>
                <a:off x="3953" y="935"/>
                <a:ext cx="272" cy="227"/>
              </a:xfrm>
              <a:prstGeom prst="rect">
                <a:avLst/>
              </a:prstGeom>
              <a:solidFill>
                <a:srgbClr val="FF7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7021"/>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42" name="Rectangle 12"/>
              <p:cNvSpPr>
                <a:spLocks noChangeArrowheads="1"/>
              </p:cNvSpPr>
              <p:nvPr/>
            </p:nvSpPr>
            <p:spPr bwMode="auto">
              <a:xfrm>
                <a:off x="3636" y="1207"/>
                <a:ext cx="272" cy="227"/>
              </a:xfrm>
              <a:prstGeom prst="rect">
                <a:avLst/>
              </a:prstGeom>
              <a:solidFill>
                <a:srgbClr val="89517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895176"/>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43" name="Text Box 38"/>
              <p:cNvSpPr txBox="1">
                <a:spLocks noChangeArrowheads="1"/>
              </p:cNvSpPr>
              <p:nvPr/>
            </p:nvSpPr>
            <p:spPr bwMode="auto">
              <a:xfrm>
                <a:off x="4271" y="935"/>
                <a:ext cx="864"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Bottom of </a:t>
                </a:r>
              </a:p>
              <a:p>
                <a:pPr algn="ctr" eaLnBrk="0" hangingPunct="0">
                  <a:lnSpc>
                    <a:spcPct val="130000"/>
                  </a:lnSpc>
                </a:pPr>
                <a:r>
                  <a:rPr lang="en-GB" dirty="0">
                    <a:latin typeface="Tahoma" pitchFamily="34" charset="0"/>
                  </a:rPr>
                  <a:t>“in-tray”</a:t>
                </a:r>
              </a:p>
            </p:txBody>
          </p:sp>
        </p:grpSp>
        <p:grpSp>
          <p:nvGrpSpPr>
            <p:cNvPr id="3" name="Group 55"/>
            <p:cNvGrpSpPr>
              <a:grpSpLocks/>
            </p:cNvGrpSpPr>
            <p:nvPr/>
          </p:nvGrpSpPr>
          <p:grpSpPr bwMode="auto">
            <a:xfrm>
              <a:off x="5682258" y="3124473"/>
              <a:ext cx="2589212" cy="792162"/>
              <a:chOff x="3636" y="1751"/>
              <a:chExt cx="1631" cy="499"/>
            </a:xfrm>
          </p:grpSpPr>
          <p:sp>
            <p:nvSpPr>
              <p:cNvPr id="34836" name="Rectangle 39"/>
              <p:cNvSpPr>
                <a:spLocks noChangeArrowheads="1"/>
              </p:cNvSpPr>
              <p:nvPr/>
            </p:nvSpPr>
            <p:spPr bwMode="auto">
              <a:xfrm>
                <a:off x="3953" y="2023"/>
                <a:ext cx="272" cy="227"/>
              </a:xfrm>
              <a:prstGeom prst="rect">
                <a:avLst/>
              </a:prstGeom>
              <a:solidFill>
                <a:srgbClr val="F22914"/>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22914"/>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7" name="Rectangle 41"/>
              <p:cNvSpPr>
                <a:spLocks noChangeArrowheads="1"/>
              </p:cNvSpPr>
              <p:nvPr/>
            </p:nvSpPr>
            <p:spPr bwMode="auto">
              <a:xfrm>
                <a:off x="3636" y="2023"/>
                <a:ext cx="272" cy="227"/>
              </a:xfrm>
              <a:prstGeom prst="rect">
                <a:avLst/>
              </a:prstGeom>
              <a:solidFill>
                <a:srgbClr val="89517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895176"/>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8" name="Rectangle 42"/>
              <p:cNvSpPr>
                <a:spLocks noChangeArrowheads="1"/>
              </p:cNvSpPr>
              <p:nvPr/>
            </p:nvSpPr>
            <p:spPr bwMode="auto">
              <a:xfrm>
                <a:off x="3636" y="1751"/>
                <a:ext cx="272" cy="227"/>
              </a:xfrm>
              <a:prstGeom prst="rect">
                <a:avLst/>
              </a:prstGeom>
              <a:solidFill>
                <a:srgbClr val="22E46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22E46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9" name="Text Box 51"/>
              <p:cNvSpPr txBox="1">
                <a:spLocks noChangeArrowheads="1"/>
              </p:cNvSpPr>
              <p:nvPr/>
            </p:nvSpPr>
            <p:spPr bwMode="auto">
              <a:xfrm>
                <a:off x="4271" y="1752"/>
                <a:ext cx="996"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Anxiety and </a:t>
                </a:r>
                <a:br>
                  <a:rPr lang="en-GB" dirty="0">
                    <a:latin typeface="Tahoma" pitchFamily="34" charset="0"/>
                  </a:rPr>
                </a:br>
                <a:r>
                  <a:rPr lang="en-GB" dirty="0">
                    <a:latin typeface="Tahoma" pitchFamily="34" charset="0"/>
                  </a:rPr>
                  <a:t>frustration</a:t>
                </a:r>
              </a:p>
            </p:txBody>
          </p:sp>
        </p:grpSp>
        <p:grpSp>
          <p:nvGrpSpPr>
            <p:cNvPr id="4" name="Group 56"/>
            <p:cNvGrpSpPr>
              <a:grpSpLocks/>
            </p:cNvGrpSpPr>
            <p:nvPr/>
          </p:nvGrpSpPr>
          <p:grpSpPr bwMode="auto">
            <a:xfrm>
              <a:off x="5682258" y="4457973"/>
              <a:ext cx="3192462" cy="792162"/>
              <a:chOff x="3636" y="2568"/>
              <a:chExt cx="2011" cy="499"/>
            </a:xfrm>
          </p:grpSpPr>
          <p:sp>
            <p:nvSpPr>
              <p:cNvPr id="34832" name="Rectangle 44"/>
              <p:cNvSpPr>
                <a:spLocks noChangeArrowheads="1"/>
              </p:cNvSpPr>
              <p:nvPr/>
            </p:nvSpPr>
            <p:spPr bwMode="auto">
              <a:xfrm>
                <a:off x="3953" y="2568"/>
                <a:ext cx="272" cy="227"/>
              </a:xfrm>
              <a:prstGeom prst="rect">
                <a:avLst/>
              </a:prstGeom>
              <a:solidFill>
                <a:srgbClr val="FF7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7021"/>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3" name="Rectangle 45"/>
              <p:cNvSpPr>
                <a:spLocks noChangeArrowheads="1"/>
              </p:cNvSpPr>
              <p:nvPr/>
            </p:nvSpPr>
            <p:spPr bwMode="auto">
              <a:xfrm>
                <a:off x="3636" y="2840"/>
                <a:ext cx="272" cy="227"/>
              </a:xfrm>
              <a:prstGeom prst="rect">
                <a:avLst/>
              </a:prstGeom>
              <a:solidFill>
                <a:srgbClr val="89517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895176"/>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4" name="Rectangle 46"/>
              <p:cNvSpPr>
                <a:spLocks noChangeArrowheads="1"/>
              </p:cNvSpPr>
              <p:nvPr/>
            </p:nvSpPr>
            <p:spPr bwMode="auto">
              <a:xfrm>
                <a:off x="3636" y="2568"/>
                <a:ext cx="272" cy="227"/>
              </a:xfrm>
              <a:prstGeom prst="rect">
                <a:avLst/>
              </a:prstGeom>
              <a:solidFill>
                <a:srgbClr val="22E46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22E46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5" name="Text Box 52"/>
              <p:cNvSpPr txBox="1">
                <a:spLocks noChangeArrowheads="1"/>
              </p:cNvSpPr>
              <p:nvPr/>
            </p:nvSpPr>
            <p:spPr bwMode="auto">
              <a:xfrm>
                <a:off x="4271" y="2568"/>
                <a:ext cx="1376"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Haphazard efforts</a:t>
                </a:r>
              </a:p>
              <a:p>
                <a:pPr algn="ctr" eaLnBrk="0" hangingPunct="0">
                  <a:lnSpc>
                    <a:spcPct val="130000"/>
                  </a:lnSpc>
                </a:pPr>
                <a:r>
                  <a:rPr lang="en-GB" dirty="0">
                    <a:latin typeface="Tahoma" pitchFamily="34" charset="0"/>
                  </a:rPr>
                  <a:t>and false starts</a:t>
                </a:r>
              </a:p>
            </p:txBody>
          </p:sp>
        </p:grpSp>
        <p:grpSp>
          <p:nvGrpSpPr>
            <p:cNvPr id="5" name="Group 57"/>
            <p:cNvGrpSpPr>
              <a:grpSpLocks/>
            </p:cNvGrpSpPr>
            <p:nvPr/>
          </p:nvGrpSpPr>
          <p:grpSpPr bwMode="auto">
            <a:xfrm>
              <a:off x="5609233" y="5697810"/>
              <a:ext cx="3030537" cy="792163"/>
              <a:chOff x="3636" y="3385"/>
              <a:chExt cx="1909" cy="499"/>
            </a:xfrm>
          </p:grpSpPr>
          <p:sp>
            <p:nvSpPr>
              <p:cNvPr id="34828" name="Rectangle 47"/>
              <p:cNvSpPr>
                <a:spLocks noChangeArrowheads="1"/>
              </p:cNvSpPr>
              <p:nvPr/>
            </p:nvSpPr>
            <p:spPr bwMode="auto">
              <a:xfrm>
                <a:off x="3953" y="3657"/>
                <a:ext cx="272" cy="227"/>
              </a:xfrm>
              <a:prstGeom prst="rect">
                <a:avLst/>
              </a:prstGeom>
              <a:solidFill>
                <a:srgbClr val="F22914"/>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22914"/>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29" name="Rectangle 48"/>
              <p:cNvSpPr>
                <a:spLocks noChangeArrowheads="1"/>
              </p:cNvSpPr>
              <p:nvPr/>
            </p:nvSpPr>
            <p:spPr bwMode="auto">
              <a:xfrm>
                <a:off x="3953" y="3385"/>
                <a:ext cx="272" cy="227"/>
              </a:xfrm>
              <a:prstGeom prst="rect">
                <a:avLst/>
              </a:prstGeom>
              <a:solidFill>
                <a:srgbClr val="FF702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7021"/>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0" name="Rectangle 50"/>
              <p:cNvSpPr>
                <a:spLocks noChangeArrowheads="1"/>
              </p:cNvSpPr>
              <p:nvPr/>
            </p:nvSpPr>
            <p:spPr bwMode="auto">
              <a:xfrm>
                <a:off x="3636" y="3385"/>
                <a:ext cx="272" cy="227"/>
              </a:xfrm>
              <a:prstGeom prst="rect">
                <a:avLst/>
              </a:prstGeom>
              <a:solidFill>
                <a:srgbClr val="22E46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22E46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4831" name="Text Box 53"/>
              <p:cNvSpPr txBox="1">
                <a:spLocks noChangeArrowheads="1"/>
              </p:cNvSpPr>
              <p:nvPr/>
            </p:nvSpPr>
            <p:spPr bwMode="auto">
              <a:xfrm>
                <a:off x="4271" y="3385"/>
                <a:ext cx="1274"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A fast start that </a:t>
                </a:r>
                <a:br>
                  <a:rPr lang="en-GB" dirty="0">
                    <a:latin typeface="Tahoma" pitchFamily="34" charset="0"/>
                  </a:rPr>
                </a:br>
                <a:r>
                  <a:rPr lang="en-GB" dirty="0">
                    <a:latin typeface="Tahoma" pitchFamily="34" charset="0"/>
                  </a:rPr>
                  <a:t>fizzles out</a:t>
                </a:r>
              </a:p>
            </p:txBody>
          </p:sp>
        </p:grpSp>
      </p:grpSp>
      <p:sp>
        <p:nvSpPr>
          <p:cNvPr id="28" name="Slide Number Placeholder 3"/>
          <p:cNvSpPr>
            <a:spLocks noGrp="1"/>
          </p:cNvSpPr>
          <p:nvPr>
            <p:ph type="sldNum" sz="quarter" idx="4294967295"/>
          </p:nvPr>
        </p:nvSpPr>
        <p:spPr>
          <a:xfrm>
            <a:off x="6588125" y="6492875"/>
            <a:ext cx="2133600" cy="365125"/>
          </a:xfrm>
          <a:prstGeom prst="rect">
            <a:avLst/>
          </a:prstGeom>
        </p:spPr>
        <p:txBody>
          <a:bodyPr/>
          <a:lstStyle/>
          <a:p>
            <a:pPr>
              <a:defRPr/>
            </a:pPr>
            <a:fld id="{F337A45B-BDCC-4E54-AC5C-D9FEA9649DA6}" type="slidenum">
              <a:rPr lang="en-GB" smtClean="0"/>
              <a:pPr>
                <a:defRPr/>
              </a:pPr>
              <a:t>14</a:t>
            </a:fld>
            <a:endParaRPr lang="en-GB" dirty="0"/>
          </a:p>
        </p:txBody>
      </p:sp>
    </p:spTree>
    <p:extLst>
      <p:ext uri="{BB962C8B-B14F-4D97-AF65-F5344CB8AC3E}">
        <p14:creationId xmlns:p14="http://schemas.microsoft.com/office/powerpoint/2010/main" val="2393254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Grp="1" noChangeArrowheads="1"/>
          </p:cNvSpPr>
          <p:nvPr>
            <p:ph type="title"/>
          </p:nvPr>
        </p:nvSpPr>
        <p:spPr/>
        <p:txBody>
          <a:bodyPr/>
          <a:lstStyle/>
          <a:p>
            <a:pPr eaLnBrk="1" hangingPunct="1"/>
            <a:r>
              <a:rPr lang="en-GB" dirty="0" smtClean="0"/>
              <a:t>Building personal commitment</a:t>
            </a:r>
          </a:p>
        </p:txBody>
      </p:sp>
      <p:grpSp>
        <p:nvGrpSpPr>
          <p:cNvPr id="6" name="Group 5"/>
          <p:cNvGrpSpPr/>
          <p:nvPr/>
        </p:nvGrpSpPr>
        <p:grpSpPr>
          <a:xfrm>
            <a:off x="609972" y="2060848"/>
            <a:ext cx="7989888" cy="4368800"/>
            <a:chOff x="609972" y="2060848"/>
            <a:chExt cx="7989888" cy="4368800"/>
          </a:xfrm>
        </p:grpSpPr>
        <p:sp>
          <p:nvSpPr>
            <p:cNvPr id="123906" name="Rectangle 2"/>
            <p:cNvSpPr>
              <a:spLocks noChangeArrowheads="1"/>
            </p:cNvSpPr>
            <p:nvPr/>
          </p:nvSpPr>
          <p:spPr bwMode="auto">
            <a:xfrm>
              <a:off x="2770560" y="3964261"/>
              <a:ext cx="1944687" cy="1585912"/>
            </a:xfrm>
            <a:prstGeom prst="rect">
              <a:avLst/>
            </a:prstGeom>
            <a:solidFill>
              <a:srgbClr val="FF99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CC"/>
              </a:extrusionClr>
            </a:sp3d>
          </p:spPr>
          <p:txBody>
            <a:bodyPr wrap="none" anchor="ctr">
              <a:flatTx/>
            </a:bodyPr>
            <a:lstStyle/>
            <a:p>
              <a:pPr algn="ctr" eaLnBrk="0" hangingPunct="0">
                <a:lnSpc>
                  <a:spcPct val="130000"/>
                </a:lnSpc>
              </a:pPr>
              <a:r>
                <a:rPr lang="en-GB" sz="2800" dirty="0">
                  <a:latin typeface="Tahoma" pitchFamily="34" charset="0"/>
                </a:rPr>
                <a:t>Personal</a:t>
              </a:r>
              <a:br>
                <a:rPr lang="en-GB" sz="2800" dirty="0">
                  <a:latin typeface="Tahoma" pitchFamily="34" charset="0"/>
                </a:rPr>
              </a:br>
              <a:r>
                <a:rPr lang="en-GB" sz="2800" dirty="0" smtClean="0">
                  <a:latin typeface="Tahoma" pitchFamily="34" charset="0"/>
                </a:rPr>
                <a:t>style</a:t>
              </a:r>
              <a:endParaRPr lang="en-GB" sz="2800" dirty="0">
                <a:latin typeface="Tahoma" pitchFamily="34" charset="0"/>
              </a:endParaRPr>
            </a:p>
          </p:txBody>
        </p:sp>
        <p:sp>
          <p:nvSpPr>
            <p:cNvPr id="123907" name="Rectangle 3"/>
            <p:cNvSpPr>
              <a:spLocks noChangeArrowheads="1"/>
            </p:cNvSpPr>
            <p:nvPr/>
          </p:nvSpPr>
          <p:spPr bwMode="auto">
            <a:xfrm>
              <a:off x="609972" y="3964261"/>
              <a:ext cx="1944688" cy="1585912"/>
            </a:xfrm>
            <a:prstGeom prst="rect">
              <a:avLst/>
            </a:prstGeom>
            <a:solidFill>
              <a:srgbClr val="CCFF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CC"/>
              </a:extrusionClr>
            </a:sp3d>
          </p:spPr>
          <p:txBody>
            <a:bodyPr wrap="none" anchor="ctr">
              <a:flatTx/>
            </a:bodyPr>
            <a:lstStyle/>
            <a:p>
              <a:pPr algn="ctr" eaLnBrk="0" hangingPunct="0">
                <a:lnSpc>
                  <a:spcPct val="130000"/>
                </a:lnSpc>
              </a:pPr>
              <a:r>
                <a:rPr lang="en-GB" sz="2800" dirty="0">
                  <a:latin typeface="Tahoma" pitchFamily="34" charset="0"/>
                </a:rPr>
                <a:t>Personal</a:t>
              </a:r>
              <a:br>
                <a:rPr lang="en-GB" sz="2800" dirty="0">
                  <a:latin typeface="Tahoma" pitchFamily="34" charset="0"/>
                </a:rPr>
              </a:br>
              <a:r>
                <a:rPr lang="en-GB" sz="2800" dirty="0" smtClean="0">
                  <a:latin typeface="Tahoma" pitchFamily="34" charset="0"/>
                </a:rPr>
                <a:t>goals</a:t>
              </a:r>
              <a:endParaRPr lang="en-GB" sz="2800" dirty="0">
                <a:latin typeface="Tahoma" pitchFamily="34" charset="0"/>
              </a:endParaRPr>
            </a:p>
          </p:txBody>
        </p:sp>
        <p:sp>
          <p:nvSpPr>
            <p:cNvPr id="123908" name="Rectangle 4"/>
            <p:cNvSpPr>
              <a:spLocks noChangeArrowheads="1"/>
            </p:cNvSpPr>
            <p:nvPr/>
          </p:nvSpPr>
          <p:spPr bwMode="auto">
            <a:xfrm>
              <a:off x="2770560" y="2164036"/>
              <a:ext cx="1944687" cy="1585912"/>
            </a:xfrm>
            <a:prstGeom prst="rect">
              <a:avLst/>
            </a:prstGeom>
            <a:solidFill>
              <a:srgbClr val="CC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FF"/>
              </a:extrusionClr>
            </a:sp3d>
          </p:spPr>
          <p:txBody>
            <a:bodyPr wrap="none" anchor="ctr">
              <a:flatTx/>
            </a:bodyPr>
            <a:lstStyle/>
            <a:p>
              <a:pPr algn="ctr" eaLnBrk="0" hangingPunct="0">
                <a:lnSpc>
                  <a:spcPct val="130000"/>
                </a:lnSpc>
              </a:pPr>
              <a:r>
                <a:rPr lang="en-GB" sz="2800" dirty="0">
                  <a:latin typeface="Tahoma" pitchFamily="34" charset="0"/>
                </a:rPr>
                <a:t>Energy,</a:t>
              </a:r>
              <a:br>
                <a:rPr lang="en-GB" sz="2800" dirty="0">
                  <a:latin typeface="Tahoma" pitchFamily="34" charset="0"/>
                </a:rPr>
              </a:br>
              <a:r>
                <a:rPr lang="en-GB" sz="2800" dirty="0" smtClean="0">
                  <a:latin typeface="Tahoma" pitchFamily="34" charset="0"/>
                </a:rPr>
                <a:t>enthusiasm</a:t>
              </a:r>
              <a:r>
                <a:rPr lang="en-GB" sz="2800" dirty="0">
                  <a:latin typeface="Tahoma" pitchFamily="34" charset="0"/>
                </a:rPr>
                <a:t/>
              </a:r>
              <a:br>
                <a:rPr lang="en-GB" sz="2800" dirty="0">
                  <a:latin typeface="Tahoma" pitchFamily="34" charset="0"/>
                </a:rPr>
              </a:br>
              <a:r>
                <a:rPr lang="en-GB" sz="2800" dirty="0">
                  <a:latin typeface="Tahoma" pitchFamily="34" charset="0"/>
                </a:rPr>
                <a:t>and </a:t>
              </a:r>
              <a:r>
                <a:rPr lang="en-GB" sz="2800" dirty="0" smtClean="0">
                  <a:latin typeface="Tahoma" pitchFamily="34" charset="0"/>
                </a:rPr>
                <a:t>hope</a:t>
              </a:r>
              <a:endParaRPr lang="en-GB" sz="2800" dirty="0">
                <a:latin typeface="Tahoma" pitchFamily="34" charset="0"/>
              </a:endParaRPr>
            </a:p>
          </p:txBody>
        </p:sp>
        <p:sp>
          <p:nvSpPr>
            <p:cNvPr id="123910" name="Rectangle 6"/>
            <p:cNvSpPr>
              <a:spLocks noChangeArrowheads="1"/>
            </p:cNvSpPr>
            <p:nvPr/>
          </p:nvSpPr>
          <p:spPr bwMode="auto">
            <a:xfrm>
              <a:off x="609972" y="2164036"/>
              <a:ext cx="1944688" cy="1585912"/>
            </a:xfrm>
            <a:prstGeom prst="rect">
              <a:avLst/>
            </a:prstGeom>
            <a:solidFill>
              <a:srgbClr val="FFCC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99"/>
              </a:extrusionClr>
            </a:sp3d>
          </p:spPr>
          <p:txBody>
            <a:bodyPr wrap="none" anchor="ctr">
              <a:flatTx/>
            </a:bodyPr>
            <a:lstStyle/>
            <a:p>
              <a:pPr algn="ctr" eaLnBrk="0" hangingPunct="0">
                <a:lnSpc>
                  <a:spcPct val="130000"/>
                </a:lnSpc>
              </a:pPr>
              <a:r>
                <a:rPr lang="en-GB" sz="2800" dirty="0">
                  <a:latin typeface="Tahoma" pitchFamily="34" charset="0"/>
                </a:rPr>
                <a:t>Clear </a:t>
              </a:r>
              <a:br>
                <a:rPr lang="en-GB" sz="2800" dirty="0">
                  <a:latin typeface="Tahoma" pitchFamily="34" charset="0"/>
                </a:rPr>
              </a:br>
              <a:r>
                <a:rPr lang="en-GB" sz="2800" dirty="0">
                  <a:latin typeface="Tahoma" pitchFamily="34" charset="0"/>
                </a:rPr>
                <a:t>and</a:t>
              </a:r>
              <a:br>
                <a:rPr lang="en-GB" sz="2800" dirty="0">
                  <a:latin typeface="Tahoma" pitchFamily="34" charset="0"/>
                </a:rPr>
              </a:br>
              <a:r>
                <a:rPr lang="en-GB" sz="2800" dirty="0" smtClean="0">
                  <a:latin typeface="Tahoma" pitchFamily="34" charset="0"/>
                </a:rPr>
                <a:t>simple</a:t>
              </a:r>
              <a:endParaRPr lang="en-GB" sz="2800" dirty="0">
                <a:latin typeface="Tahoma" pitchFamily="34" charset="0"/>
              </a:endParaRPr>
            </a:p>
          </p:txBody>
        </p:sp>
        <p:grpSp>
          <p:nvGrpSpPr>
            <p:cNvPr id="2" name="Group 27"/>
            <p:cNvGrpSpPr>
              <a:grpSpLocks/>
            </p:cNvGrpSpPr>
            <p:nvPr/>
          </p:nvGrpSpPr>
          <p:grpSpPr bwMode="auto">
            <a:xfrm>
              <a:off x="5220072" y="2060848"/>
              <a:ext cx="3379788" cy="792163"/>
              <a:chOff x="3636" y="890"/>
              <a:chExt cx="2129" cy="499"/>
            </a:xfrm>
          </p:grpSpPr>
          <p:sp>
            <p:nvSpPr>
              <p:cNvPr id="35864" name="Rectangle 8"/>
              <p:cNvSpPr>
                <a:spLocks noChangeArrowheads="1"/>
              </p:cNvSpPr>
              <p:nvPr/>
            </p:nvSpPr>
            <p:spPr bwMode="auto">
              <a:xfrm>
                <a:off x="3953" y="1162"/>
                <a:ext cx="272" cy="227"/>
              </a:xfrm>
              <a:prstGeom prst="rect">
                <a:avLst/>
              </a:prstGeom>
              <a:solidFill>
                <a:srgbClr val="FF99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5" name="Rectangle 9"/>
              <p:cNvSpPr>
                <a:spLocks noChangeArrowheads="1"/>
              </p:cNvSpPr>
              <p:nvPr/>
            </p:nvSpPr>
            <p:spPr bwMode="auto">
              <a:xfrm>
                <a:off x="3953" y="890"/>
                <a:ext cx="272" cy="227"/>
              </a:xfrm>
              <a:prstGeom prst="rect">
                <a:avLst/>
              </a:prstGeom>
              <a:solidFill>
                <a:srgbClr val="CC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FF"/>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6" name="Rectangle 10"/>
              <p:cNvSpPr>
                <a:spLocks noChangeArrowheads="1"/>
              </p:cNvSpPr>
              <p:nvPr/>
            </p:nvSpPr>
            <p:spPr bwMode="auto">
              <a:xfrm>
                <a:off x="3636" y="1162"/>
                <a:ext cx="272" cy="227"/>
              </a:xfrm>
              <a:prstGeom prst="rect">
                <a:avLst/>
              </a:prstGeom>
              <a:solidFill>
                <a:srgbClr val="CCFF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7" name="Text Box 11"/>
              <p:cNvSpPr txBox="1">
                <a:spLocks noChangeArrowheads="1"/>
              </p:cNvSpPr>
              <p:nvPr/>
            </p:nvSpPr>
            <p:spPr bwMode="auto">
              <a:xfrm>
                <a:off x="4271" y="890"/>
                <a:ext cx="1494"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Poor understanding</a:t>
                </a:r>
                <a:br>
                  <a:rPr lang="en-GB" dirty="0">
                    <a:latin typeface="Tahoma" pitchFamily="34" charset="0"/>
                  </a:rPr>
                </a:br>
                <a:r>
                  <a:rPr lang="en-GB" dirty="0">
                    <a:latin typeface="Tahoma" pitchFamily="34" charset="0"/>
                  </a:rPr>
                  <a:t>and no buy-in</a:t>
                </a:r>
              </a:p>
            </p:txBody>
          </p:sp>
        </p:grpSp>
        <p:grpSp>
          <p:nvGrpSpPr>
            <p:cNvPr id="3" name="Group 28"/>
            <p:cNvGrpSpPr>
              <a:grpSpLocks/>
            </p:cNvGrpSpPr>
            <p:nvPr/>
          </p:nvGrpSpPr>
          <p:grpSpPr bwMode="auto">
            <a:xfrm>
              <a:off x="5289922" y="3191148"/>
              <a:ext cx="3200400" cy="792163"/>
              <a:chOff x="3636" y="1751"/>
              <a:chExt cx="2016" cy="499"/>
            </a:xfrm>
          </p:grpSpPr>
          <p:sp>
            <p:nvSpPr>
              <p:cNvPr id="35860" name="Rectangle 13"/>
              <p:cNvSpPr>
                <a:spLocks noChangeArrowheads="1"/>
              </p:cNvSpPr>
              <p:nvPr/>
            </p:nvSpPr>
            <p:spPr bwMode="auto">
              <a:xfrm>
                <a:off x="3953" y="2023"/>
                <a:ext cx="272" cy="227"/>
              </a:xfrm>
              <a:prstGeom prst="rect">
                <a:avLst/>
              </a:prstGeom>
              <a:solidFill>
                <a:srgbClr val="FF99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1" name="Rectangle 14"/>
              <p:cNvSpPr>
                <a:spLocks noChangeArrowheads="1"/>
              </p:cNvSpPr>
              <p:nvPr/>
            </p:nvSpPr>
            <p:spPr bwMode="auto">
              <a:xfrm>
                <a:off x="3636" y="2023"/>
                <a:ext cx="272" cy="227"/>
              </a:xfrm>
              <a:prstGeom prst="rect">
                <a:avLst/>
              </a:prstGeom>
              <a:solidFill>
                <a:srgbClr val="CCFF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2" name="Rectangle 15"/>
              <p:cNvSpPr>
                <a:spLocks noChangeArrowheads="1"/>
              </p:cNvSpPr>
              <p:nvPr/>
            </p:nvSpPr>
            <p:spPr bwMode="auto">
              <a:xfrm>
                <a:off x="3636" y="1751"/>
                <a:ext cx="272" cy="227"/>
              </a:xfrm>
              <a:prstGeom prst="rect">
                <a:avLst/>
              </a:prstGeom>
              <a:solidFill>
                <a:srgbClr val="FFCC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99"/>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63" name="Text Box 16"/>
              <p:cNvSpPr txBox="1">
                <a:spLocks noChangeArrowheads="1"/>
              </p:cNvSpPr>
              <p:nvPr/>
            </p:nvSpPr>
            <p:spPr bwMode="auto">
              <a:xfrm>
                <a:off x="4271" y="1752"/>
                <a:ext cx="1381"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Inertia to change </a:t>
                </a:r>
                <a:br>
                  <a:rPr lang="en-GB" dirty="0">
                    <a:latin typeface="Tahoma" pitchFamily="34" charset="0"/>
                  </a:rPr>
                </a:br>
                <a:r>
                  <a:rPr lang="en-GB" dirty="0">
                    <a:latin typeface="Tahoma" pitchFamily="34" charset="0"/>
                  </a:rPr>
                  <a:t>and slow start</a:t>
                </a:r>
              </a:p>
            </p:txBody>
          </p:sp>
        </p:grpSp>
        <p:grpSp>
          <p:nvGrpSpPr>
            <p:cNvPr id="4" name="Group 29"/>
            <p:cNvGrpSpPr>
              <a:grpSpLocks/>
            </p:cNvGrpSpPr>
            <p:nvPr/>
          </p:nvGrpSpPr>
          <p:grpSpPr bwMode="auto">
            <a:xfrm>
              <a:off x="5315322" y="4380186"/>
              <a:ext cx="3284538" cy="792162"/>
              <a:chOff x="3636" y="2614"/>
              <a:chExt cx="2069" cy="499"/>
            </a:xfrm>
          </p:grpSpPr>
          <p:sp>
            <p:nvSpPr>
              <p:cNvPr id="35856" name="Rectangle 18"/>
              <p:cNvSpPr>
                <a:spLocks noChangeArrowheads="1"/>
              </p:cNvSpPr>
              <p:nvPr/>
            </p:nvSpPr>
            <p:spPr bwMode="auto">
              <a:xfrm>
                <a:off x="3953" y="2614"/>
                <a:ext cx="272" cy="227"/>
              </a:xfrm>
              <a:prstGeom prst="rect">
                <a:avLst/>
              </a:prstGeom>
              <a:solidFill>
                <a:srgbClr val="CC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FF"/>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7" name="Rectangle 19"/>
              <p:cNvSpPr>
                <a:spLocks noChangeArrowheads="1"/>
              </p:cNvSpPr>
              <p:nvPr/>
            </p:nvSpPr>
            <p:spPr bwMode="auto">
              <a:xfrm>
                <a:off x="3636" y="2886"/>
                <a:ext cx="272" cy="227"/>
              </a:xfrm>
              <a:prstGeom prst="rect">
                <a:avLst/>
              </a:prstGeom>
              <a:solidFill>
                <a:srgbClr val="CCFF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8" name="Rectangle 20"/>
              <p:cNvSpPr>
                <a:spLocks noChangeArrowheads="1"/>
              </p:cNvSpPr>
              <p:nvPr/>
            </p:nvSpPr>
            <p:spPr bwMode="auto">
              <a:xfrm>
                <a:off x="3636" y="2614"/>
                <a:ext cx="272" cy="227"/>
              </a:xfrm>
              <a:prstGeom prst="rect">
                <a:avLst/>
              </a:prstGeom>
              <a:solidFill>
                <a:srgbClr val="FFCC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99"/>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9" name="Text Box 21"/>
              <p:cNvSpPr txBox="1">
                <a:spLocks noChangeArrowheads="1"/>
              </p:cNvSpPr>
              <p:nvPr/>
            </p:nvSpPr>
            <p:spPr bwMode="auto">
              <a:xfrm>
                <a:off x="4271" y="2614"/>
                <a:ext cx="1434"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Bumpy ride and</a:t>
                </a:r>
                <a:br>
                  <a:rPr lang="en-GB" dirty="0">
                    <a:latin typeface="Tahoma" pitchFamily="34" charset="0"/>
                  </a:rPr>
                </a:br>
                <a:r>
                  <a:rPr lang="en-GB" dirty="0">
                    <a:latin typeface="Tahoma" pitchFamily="34" charset="0"/>
                  </a:rPr>
                  <a:t>constant challenge</a:t>
                </a:r>
              </a:p>
            </p:txBody>
          </p:sp>
        </p:grpSp>
        <p:grpSp>
          <p:nvGrpSpPr>
            <p:cNvPr id="5" name="Group 30"/>
            <p:cNvGrpSpPr>
              <a:grpSpLocks/>
            </p:cNvGrpSpPr>
            <p:nvPr/>
          </p:nvGrpSpPr>
          <p:grpSpPr bwMode="auto">
            <a:xfrm>
              <a:off x="5355010" y="5637486"/>
              <a:ext cx="2849562" cy="792162"/>
              <a:chOff x="3636" y="3475"/>
              <a:chExt cx="1795" cy="499"/>
            </a:xfrm>
          </p:grpSpPr>
          <p:sp>
            <p:nvSpPr>
              <p:cNvPr id="35852" name="Rectangle 23"/>
              <p:cNvSpPr>
                <a:spLocks noChangeArrowheads="1"/>
              </p:cNvSpPr>
              <p:nvPr/>
            </p:nvSpPr>
            <p:spPr bwMode="auto">
              <a:xfrm>
                <a:off x="3953" y="3747"/>
                <a:ext cx="272" cy="227"/>
              </a:xfrm>
              <a:prstGeom prst="rect">
                <a:avLst/>
              </a:prstGeom>
              <a:solidFill>
                <a:srgbClr val="FF99CC"/>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CC"/>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3" name="Rectangle 24"/>
              <p:cNvSpPr>
                <a:spLocks noChangeArrowheads="1"/>
              </p:cNvSpPr>
              <p:nvPr/>
            </p:nvSpPr>
            <p:spPr bwMode="auto">
              <a:xfrm>
                <a:off x="3953" y="3475"/>
                <a:ext cx="272" cy="227"/>
              </a:xfrm>
              <a:prstGeom prst="rect">
                <a:avLst/>
              </a:prstGeom>
              <a:solidFill>
                <a:srgbClr val="CC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CCFFFF"/>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4" name="Rectangle 25"/>
              <p:cNvSpPr>
                <a:spLocks noChangeArrowheads="1"/>
              </p:cNvSpPr>
              <p:nvPr/>
            </p:nvSpPr>
            <p:spPr bwMode="auto">
              <a:xfrm>
                <a:off x="3636" y="3475"/>
                <a:ext cx="272" cy="227"/>
              </a:xfrm>
              <a:prstGeom prst="rect">
                <a:avLst/>
              </a:prstGeom>
              <a:solidFill>
                <a:srgbClr val="FFCC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CC99"/>
                </a:extrusionClr>
              </a:sp3d>
            </p:spPr>
            <p:txBody>
              <a:bodyPr wrap="none" anchor="ctr">
                <a:flatTx/>
              </a:bodyPr>
              <a:lstStyle/>
              <a:p>
                <a:pPr algn="ctr" eaLnBrk="0" hangingPunct="0">
                  <a:lnSpc>
                    <a:spcPct val="130000"/>
                  </a:lnSpc>
                </a:pPr>
                <a:endParaRPr lang="en-US" sz="2800" dirty="0">
                  <a:solidFill>
                    <a:schemeClr val="bg1"/>
                  </a:solidFill>
                  <a:latin typeface="Tahoma" pitchFamily="34" charset="0"/>
                </a:endParaRPr>
              </a:p>
            </p:txBody>
          </p:sp>
          <p:sp>
            <p:nvSpPr>
              <p:cNvPr id="35855" name="Text Box 26"/>
              <p:cNvSpPr txBox="1">
                <a:spLocks noChangeArrowheads="1"/>
              </p:cNvSpPr>
              <p:nvPr/>
            </p:nvSpPr>
            <p:spPr bwMode="auto">
              <a:xfrm>
                <a:off x="4271" y="3475"/>
                <a:ext cx="1160" cy="442"/>
              </a:xfrm>
              <a:prstGeom prst="rect">
                <a:avLst/>
              </a:prstGeom>
              <a:noFill/>
              <a:ln w="9525">
                <a:noFill/>
                <a:miter lim="800000"/>
                <a:headEnd/>
                <a:tailEnd/>
              </a:ln>
            </p:spPr>
            <p:txBody>
              <a:bodyPr wrap="none">
                <a:spAutoFit/>
              </a:bodyPr>
              <a:lstStyle/>
              <a:p>
                <a:pPr algn="ctr" eaLnBrk="0" hangingPunct="0">
                  <a:lnSpc>
                    <a:spcPct val="130000"/>
                  </a:lnSpc>
                </a:pPr>
                <a:r>
                  <a:rPr lang="en-GB" dirty="0">
                    <a:latin typeface="Tahoma" pitchFamily="34" charset="0"/>
                  </a:rPr>
                  <a:t>Little personal </a:t>
                </a:r>
                <a:br>
                  <a:rPr lang="en-GB" dirty="0">
                    <a:latin typeface="Tahoma" pitchFamily="34" charset="0"/>
                  </a:rPr>
                </a:br>
                <a:r>
                  <a:rPr lang="en-GB" dirty="0">
                    <a:latin typeface="Tahoma" pitchFamily="34" charset="0"/>
                  </a:rPr>
                  <a:t>commitment </a:t>
                </a:r>
              </a:p>
            </p:txBody>
          </p:sp>
        </p:grpSp>
      </p:grpSp>
      <p:sp>
        <p:nvSpPr>
          <p:cNvPr id="28" name="Slide Number Placeholder 3"/>
          <p:cNvSpPr>
            <a:spLocks noGrp="1"/>
          </p:cNvSpPr>
          <p:nvPr>
            <p:ph type="sldNum" sz="quarter" idx="4294967295"/>
          </p:nvPr>
        </p:nvSpPr>
        <p:spPr>
          <a:xfrm>
            <a:off x="6588125" y="6492875"/>
            <a:ext cx="2133600" cy="365125"/>
          </a:xfrm>
          <a:prstGeom prst="rect">
            <a:avLst/>
          </a:prstGeom>
        </p:spPr>
        <p:txBody>
          <a:bodyPr/>
          <a:lstStyle/>
          <a:p>
            <a:pPr>
              <a:defRPr/>
            </a:pPr>
            <a:fld id="{F337A45B-BDCC-4E54-AC5C-D9FEA9649DA6}" type="slidenum">
              <a:rPr lang="en-GB" smtClean="0"/>
              <a:pPr>
                <a:defRPr/>
              </a:pPr>
              <a:t>15</a:t>
            </a:fld>
            <a:endParaRPr lang="en-GB" dirty="0"/>
          </a:p>
        </p:txBody>
      </p:sp>
    </p:spTree>
    <p:extLst>
      <p:ext uri="{BB962C8B-B14F-4D97-AF65-F5344CB8AC3E}">
        <p14:creationId xmlns:p14="http://schemas.microsoft.com/office/powerpoint/2010/main" val="3323968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5"/>
          <p:cNvGraphicFramePr>
            <a:graphicFrameLocks/>
          </p:cNvGraphicFramePr>
          <p:nvPr>
            <p:extLst>
              <p:ext uri="{D42A27DB-BD31-4B8C-83A1-F6EECF244321}">
                <p14:modId xmlns:p14="http://schemas.microsoft.com/office/powerpoint/2010/main" val="1056511681"/>
              </p:ext>
            </p:extLst>
          </p:nvPr>
        </p:nvGraphicFramePr>
        <p:xfrm>
          <a:off x="1684411" y="1752600"/>
          <a:ext cx="6680200" cy="4846638"/>
        </p:xfrm>
        <a:graphic>
          <a:graphicData uri="http://schemas.openxmlformats.org/drawingml/2006/table">
            <a:tbl>
              <a:tblPr/>
              <a:tblGrid>
                <a:gridCol w="3340100"/>
                <a:gridCol w="3340100"/>
              </a:tblGrid>
              <a:tr h="228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pitchFamily="34" charset="0"/>
                          <a:ea typeface="ＭＳ Ｐゴシック" pitchFamily="-111" charset="-128"/>
                        </a:rPr>
                        <a:t>Supporting </a:t>
                      </a:r>
                    </a:p>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800" b="1" dirty="0" smtClean="0">
                          <a:solidFill>
                            <a:schemeClr val="tx1"/>
                          </a:solidFill>
                          <a:ea typeface="ＭＳ Ｐゴシック" pitchFamily="34" charset="-128"/>
                        </a:rPr>
                        <a:t>Person is well experienced but lacks motivation. </a:t>
                      </a:r>
                    </a:p>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800" b="1" dirty="0" smtClean="0">
                          <a:solidFill>
                            <a:schemeClr val="tx1"/>
                          </a:solidFill>
                          <a:ea typeface="ＭＳ Ｐゴシック" pitchFamily="34" charset="-128"/>
                        </a:rPr>
                        <a:t>Needs high support</a:t>
                      </a: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txBody>
                  <a:tcPr marT="45681" marB="4568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C53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pitchFamily="34" charset="0"/>
                          <a:ea typeface="ＭＳ Ｐゴシック" pitchFamily="-111" charset="-128"/>
                        </a:rPr>
                        <a:t>Coaching </a:t>
                      </a:r>
                    </a:p>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800" b="1" dirty="0" smtClean="0">
                          <a:solidFill>
                            <a:schemeClr val="tx1"/>
                          </a:solidFill>
                          <a:ea typeface="ＭＳ Ｐゴシック" pitchFamily="34" charset="-128"/>
                        </a:rPr>
                        <a:t>Person has more experience but is taking on more demanding work and so feels less confident</a:t>
                      </a: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txBody>
                  <a:tcPr marT="45681" marB="4568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DC536"/>
                    </a:solidFill>
                  </a:tcPr>
                </a:tc>
              </a:tr>
              <a:tr h="256049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pitchFamily="34" charset="0"/>
                          <a:ea typeface="ＭＳ Ｐゴシック" pitchFamily="-111" charset="-128"/>
                        </a:rPr>
                        <a:t>Delegating</a:t>
                      </a:r>
                    </a:p>
                    <a:p>
                      <a:pPr marL="0" marR="0" lvl="0" indent="0" algn="ctr" defTabSz="914400" rtl="0" eaLnBrk="1" fontAlgn="base" latinLnBrk="0" hangingPunct="1">
                        <a:lnSpc>
                          <a:spcPct val="100000"/>
                        </a:lnSpc>
                        <a:spcBef>
                          <a:spcPct val="0"/>
                        </a:spcBef>
                        <a:spcAft>
                          <a:spcPct val="0"/>
                        </a:spcAft>
                        <a:buClrTx/>
                        <a:buSzTx/>
                        <a:buFontTx/>
                        <a:buNone/>
                        <a:tabLst/>
                        <a:defRPr/>
                      </a:pPr>
                      <a:r>
                        <a:rPr lang="en-GB" altLang="en-US" sz="1800" b="1" dirty="0" smtClean="0">
                          <a:solidFill>
                            <a:schemeClr val="tx1"/>
                          </a:solidFill>
                          <a:ea typeface="ＭＳ Ｐゴシック" pitchFamily="34" charset="-128"/>
                        </a:rPr>
                        <a:t>Person has all the technical </a:t>
                      </a:r>
                      <a:br>
                        <a:rPr lang="en-GB" altLang="en-US" sz="1800" b="1" dirty="0" smtClean="0">
                          <a:solidFill>
                            <a:schemeClr val="tx1"/>
                          </a:solidFill>
                          <a:ea typeface="ＭＳ Ｐゴシック" pitchFamily="34" charset="-128"/>
                        </a:rPr>
                      </a:br>
                      <a:r>
                        <a:rPr lang="en-GB" altLang="en-US" sz="1800" b="1" dirty="0" smtClean="0">
                          <a:solidFill>
                            <a:schemeClr val="tx1"/>
                          </a:solidFill>
                          <a:ea typeface="ＭＳ Ｐゴシック" pitchFamily="34" charset="-128"/>
                        </a:rPr>
                        <a:t>and people skills needed, is experienced and highly motivated. Can be left happily </a:t>
                      </a:r>
                      <a:br>
                        <a:rPr lang="en-GB" altLang="en-US" sz="1800" b="1" dirty="0" smtClean="0">
                          <a:solidFill>
                            <a:schemeClr val="tx1"/>
                          </a:solidFill>
                          <a:ea typeface="ＭＳ Ｐゴシック" pitchFamily="34" charset="-128"/>
                        </a:rPr>
                      </a:br>
                      <a:r>
                        <a:rPr lang="en-GB" altLang="en-US" sz="1800" b="1" dirty="0" smtClean="0">
                          <a:solidFill>
                            <a:schemeClr val="tx1"/>
                          </a:solidFill>
                          <a:ea typeface="ＭＳ Ｐゴシック" pitchFamily="34" charset="-128"/>
                        </a:rPr>
                        <a:t>to get on with it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txBody>
                  <a:tcPr marT="45681" marB="4568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pitchFamily="34" charset="0"/>
                          <a:ea typeface="ＭＳ Ｐゴシック" pitchFamily="-111" charset="-128"/>
                        </a:rPr>
                        <a:t>Directing</a:t>
                      </a:r>
                    </a:p>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800" b="1" dirty="0" smtClean="0">
                          <a:solidFill>
                            <a:schemeClr val="tx1"/>
                          </a:solidFill>
                          <a:ea typeface="ＭＳ Ｐゴシック" pitchFamily="34" charset="-128"/>
                        </a:rPr>
                        <a:t>The person has little experience of the task but high enthusiasm and confidence</a:t>
                      </a: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Arial" pitchFamily="34" charset="0"/>
                        <a:ea typeface="ＭＳ Ｐゴシック" pitchFamily="-111" charset="-128"/>
                      </a:endParaRPr>
                    </a:p>
                  </a:txBody>
                  <a:tcPr marT="45681" marB="4568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
        <p:nvSpPr>
          <p:cNvPr id="46082" name="Title 1"/>
          <p:cNvSpPr>
            <a:spLocks noGrp="1"/>
          </p:cNvSpPr>
          <p:nvPr>
            <p:ph type="title"/>
          </p:nvPr>
        </p:nvSpPr>
        <p:spPr>
          <a:xfrm>
            <a:off x="619125" y="0"/>
            <a:ext cx="6886575" cy="1214437"/>
          </a:xfrm>
        </p:spPr>
        <p:txBody>
          <a:bodyPr/>
          <a:lstStyle/>
          <a:p>
            <a:pPr eaLnBrk="1" hangingPunct="1"/>
            <a:r>
              <a:rPr lang="en-GB" altLang="en-US" dirty="0" smtClean="0">
                <a:latin typeface="Arial" charset="0"/>
                <a:ea typeface="ＭＳ Ｐゴシック" pitchFamily="34" charset="-128"/>
                <a:cs typeface="Arial" charset="0"/>
              </a:rPr>
              <a:t>Styles of leadership</a:t>
            </a:r>
          </a:p>
        </p:txBody>
      </p:sp>
      <p:cxnSp>
        <p:nvCxnSpPr>
          <p:cNvPr id="8" name="Straight Arrow Connector 7"/>
          <p:cNvCxnSpPr>
            <a:cxnSpLocks noChangeShapeType="1"/>
          </p:cNvCxnSpPr>
          <p:nvPr/>
        </p:nvCxnSpPr>
        <p:spPr bwMode="auto">
          <a:xfrm>
            <a:off x="1671711" y="6678613"/>
            <a:ext cx="6716713" cy="15875"/>
          </a:xfrm>
          <a:prstGeom prst="straightConnector1">
            <a:avLst/>
          </a:prstGeom>
          <a:noFill/>
          <a:ln w="25400">
            <a:solidFill>
              <a:schemeClr val="tx1"/>
            </a:solidFill>
            <a:round/>
            <a:headEnd/>
            <a:tailEnd type="arrow" w="med" len="med"/>
          </a:ln>
          <a:effectLst>
            <a:outerShdw blurRad="63500" dist="20000" dir="5400000" rotWithShape="0">
              <a:srgbClr val="000000">
                <a:alpha val="37999"/>
              </a:srgbClr>
            </a:outerShdw>
          </a:effectLst>
        </p:spPr>
      </p:cxnSp>
      <p:cxnSp>
        <p:nvCxnSpPr>
          <p:cNvPr id="10" name="Straight Arrow Connector 9"/>
          <p:cNvCxnSpPr>
            <a:cxnSpLocks noChangeShapeType="1"/>
          </p:cNvCxnSpPr>
          <p:nvPr/>
        </p:nvCxnSpPr>
        <p:spPr bwMode="auto">
          <a:xfrm flipV="1">
            <a:off x="1663774" y="1717675"/>
            <a:ext cx="0" cy="4960938"/>
          </a:xfrm>
          <a:prstGeom prst="straightConnector1">
            <a:avLst/>
          </a:prstGeom>
          <a:noFill/>
          <a:ln w="25400">
            <a:solidFill>
              <a:schemeClr val="tx1"/>
            </a:solidFill>
            <a:round/>
            <a:headEnd/>
            <a:tailEnd type="arrow" w="med" len="med"/>
          </a:ln>
          <a:effectLst>
            <a:outerShdw blurRad="63500" dist="20000" dir="5400000" rotWithShape="0">
              <a:srgbClr val="000000">
                <a:alpha val="37999"/>
              </a:srgbClr>
            </a:outerShdw>
          </a:effectLst>
        </p:spPr>
      </p:cxnSp>
      <p:grpSp>
        <p:nvGrpSpPr>
          <p:cNvPr id="2" name="Group 1"/>
          <p:cNvGrpSpPr/>
          <p:nvPr/>
        </p:nvGrpSpPr>
        <p:grpSpPr>
          <a:xfrm>
            <a:off x="1080395" y="1398642"/>
            <a:ext cx="5187129" cy="5227583"/>
            <a:chOff x="1024759" y="1398642"/>
            <a:chExt cx="5187129" cy="5227583"/>
          </a:xfrm>
        </p:grpSpPr>
        <p:sp>
          <p:nvSpPr>
            <p:cNvPr id="46096" name="TextBox 10"/>
            <p:cNvSpPr txBox="1">
              <a:spLocks noChangeArrowheads="1"/>
            </p:cNvSpPr>
            <p:nvPr/>
          </p:nvSpPr>
          <p:spPr bwMode="auto">
            <a:xfrm>
              <a:off x="3705225" y="6286500"/>
              <a:ext cx="25066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A4AF00"/>
                </a:buClr>
                <a:buFont typeface="Wingdings" pitchFamily="2" charset="2"/>
                <a:buChar char="n"/>
                <a:defRPr sz="2400" b="1">
                  <a:solidFill>
                    <a:srgbClr val="00408B"/>
                  </a:solidFill>
                  <a:latin typeface="Arial" charset="0"/>
                  <a:cs typeface="Arial" charset="0"/>
                </a:defRPr>
              </a:lvl1pPr>
              <a:lvl2pPr marL="742950" indent="-28575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2pPr>
              <a:lvl3pPr marL="11430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3pPr>
              <a:lvl4pPr marL="16002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4pPr>
              <a:lvl5pPr marL="20574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5pPr>
              <a:lvl6pPr marL="25146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6pPr>
              <a:lvl7pPr marL="29718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7pPr>
              <a:lvl8pPr marL="34290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8pPr>
              <a:lvl9pPr marL="38862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9pPr>
            </a:lstStyle>
            <a:p>
              <a:pPr eaLnBrk="1" hangingPunct="1">
                <a:spcBef>
                  <a:spcPct val="0"/>
                </a:spcBef>
                <a:buClrTx/>
                <a:buFontTx/>
                <a:buNone/>
              </a:pPr>
              <a:r>
                <a:rPr lang="en-GB" altLang="en-US" sz="1600" dirty="0">
                  <a:solidFill>
                    <a:schemeClr val="tx1"/>
                  </a:solidFill>
                </a:rPr>
                <a:t>Directive </a:t>
              </a:r>
              <a:r>
                <a:rPr lang="en-GB" altLang="en-US" sz="1600" dirty="0" smtClean="0">
                  <a:solidFill>
                    <a:schemeClr val="tx1"/>
                  </a:solidFill>
                </a:rPr>
                <a:t>behaviour</a:t>
              </a:r>
              <a:endParaRPr lang="en-GB" altLang="en-US" sz="1600" dirty="0">
                <a:solidFill>
                  <a:schemeClr val="tx1"/>
                </a:solidFill>
              </a:endParaRPr>
            </a:p>
          </p:txBody>
        </p:sp>
        <p:sp>
          <p:nvSpPr>
            <p:cNvPr id="12" name="TextBox 11"/>
            <p:cNvSpPr txBox="1"/>
            <p:nvPr/>
          </p:nvSpPr>
          <p:spPr>
            <a:xfrm>
              <a:off x="1024759" y="1398642"/>
              <a:ext cx="430887" cy="3704897"/>
            </a:xfrm>
            <a:prstGeom prst="rect">
              <a:avLst/>
            </a:prstGeom>
            <a:noFill/>
          </p:spPr>
          <p:txBody>
            <a:bodyPr vert="vert270">
              <a:spAutoFit/>
            </a:bodyPr>
            <a:lstStyle/>
            <a:p>
              <a:pPr fontAlgn="auto">
                <a:spcBef>
                  <a:spcPts val="0"/>
                </a:spcBef>
                <a:spcAft>
                  <a:spcPts val="0"/>
                </a:spcAft>
                <a:defRPr/>
              </a:pPr>
              <a:r>
                <a:rPr lang="en-GB" sz="1600" b="1" dirty="0">
                  <a:latin typeface="Arial" pitchFamily="34" charset="0"/>
                  <a:ea typeface="ＭＳ Ｐゴシック" pitchFamily="24" charset="-128"/>
                  <a:cs typeface="Arial" pitchFamily="34" charset="0"/>
                </a:rPr>
                <a:t>Supportive </a:t>
              </a:r>
              <a:r>
                <a:rPr lang="en-GB" sz="1600" b="1" dirty="0" smtClean="0">
                  <a:latin typeface="Arial" pitchFamily="34" charset="0"/>
                  <a:ea typeface="ＭＳ Ｐゴシック" pitchFamily="24" charset="-128"/>
                  <a:cs typeface="Arial" pitchFamily="34" charset="0"/>
                </a:rPr>
                <a:t>behaviour</a:t>
              </a:r>
              <a:endParaRPr lang="en-GB" sz="1600" b="1" dirty="0">
                <a:latin typeface="Arial" pitchFamily="34" charset="0"/>
                <a:ea typeface="ＭＳ Ｐゴシック" pitchFamily="24" charset="-128"/>
                <a:cs typeface="Arial" pitchFamily="34" charset="0"/>
              </a:endParaRPr>
            </a:p>
          </p:txBody>
        </p:sp>
      </p:grpSp>
      <p:sp>
        <p:nvSpPr>
          <p:cNvPr id="46099" name="Slide Number Placeholder 8"/>
          <p:cNvSpPr>
            <a:spLocks noGrp="1"/>
          </p:cNvSpPr>
          <p:nvPr>
            <p:ph type="sldNum" sz="quarter" idx="4294967295"/>
          </p:nvPr>
        </p:nvSpPr>
        <p:spPr bwMode="auto">
          <a:xfrm>
            <a:off x="6588125"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20000"/>
              </a:spcBef>
              <a:buClr>
                <a:srgbClr val="A4AF00"/>
              </a:buClr>
              <a:buFont typeface="Wingdings" pitchFamily="2" charset="2"/>
              <a:buChar char="n"/>
              <a:defRPr sz="2400" b="1">
                <a:solidFill>
                  <a:srgbClr val="00408B"/>
                </a:solidFill>
                <a:latin typeface="Arial" charset="0"/>
                <a:cs typeface="Arial" charset="0"/>
              </a:defRPr>
            </a:lvl1pPr>
            <a:lvl2pPr marL="742950" indent="-28575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2pPr>
            <a:lvl3pPr marL="11430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3pPr>
            <a:lvl4pPr marL="16002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4pPr>
            <a:lvl5pPr marL="20574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5pPr>
            <a:lvl6pPr marL="25146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6pPr>
            <a:lvl7pPr marL="29718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7pPr>
            <a:lvl8pPr marL="34290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8pPr>
            <a:lvl9pPr marL="38862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9pPr>
          </a:lstStyle>
          <a:p>
            <a:pPr eaLnBrk="1" fontAlgn="base" hangingPunct="1">
              <a:spcBef>
                <a:spcPct val="0"/>
              </a:spcBef>
              <a:spcAft>
                <a:spcPct val="0"/>
              </a:spcAft>
              <a:buClrTx/>
              <a:buFontTx/>
              <a:buNone/>
            </a:pPr>
            <a:fld id="{31EE46C4-1707-4D6A-B99D-D602CC0F643A}" type="slidenum">
              <a:rPr lang="en-GB" altLang="en-US" sz="1200" b="0" smtClean="0">
                <a:solidFill>
                  <a:srgbClr val="00529B"/>
                </a:solidFill>
              </a:rPr>
              <a:pPr eaLnBrk="1" fontAlgn="base" hangingPunct="1">
                <a:spcBef>
                  <a:spcPct val="0"/>
                </a:spcBef>
                <a:spcAft>
                  <a:spcPct val="0"/>
                </a:spcAft>
                <a:buClrTx/>
                <a:buFontTx/>
                <a:buNone/>
              </a:pPr>
              <a:t>16</a:t>
            </a:fld>
            <a:endParaRPr lang="en-GB" altLang="en-US" sz="1200" b="0" dirty="0" smtClean="0">
              <a:solidFill>
                <a:srgbClr val="00529B"/>
              </a:solidFill>
            </a:endParaRPr>
          </a:p>
        </p:txBody>
      </p:sp>
    </p:spTree>
    <p:extLst>
      <p:ext uri="{BB962C8B-B14F-4D97-AF65-F5344CB8AC3E}">
        <p14:creationId xmlns:p14="http://schemas.microsoft.com/office/powerpoint/2010/main" val="3341194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it all about “them” or me….?</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17</a:t>
            </a:fld>
            <a:endParaRPr lang="en-GB" dirty="0"/>
          </a:p>
        </p:txBody>
      </p:sp>
      <p:pic>
        <p:nvPicPr>
          <p:cNvPr id="5" name="Picture 2" descr="http://www.mmr.fr/images/newsletter/betaribox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484784"/>
            <a:ext cx="7965285" cy="5082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7284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
            </a:r>
            <a:endParaRPr lang="en-GB" dirty="0"/>
          </a:p>
        </p:txBody>
      </p:sp>
      <p:sp>
        <p:nvSpPr>
          <p:cNvPr id="3" name="Content Placeholder 2"/>
          <p:cNvSpPr>
            <a:spLocks noGrp="1"/>
          </p:cNvSpPr>
          <p:nvPr>
            <p:ph idx="1"/>
          </p:nvPr>
        </p:nvSpPr>
        <p:spPr/>
        <p:txBody>
          <a:bodyPr>
            <a:normAutofit lnSpcReduction="10000"/>
          </a:bodyPr>
          <a:lstStyle/>
          <a:p>
            <a:r>
              <a:rPr lang="en-GB" dirty="0" smtClean="0"/>
              <a:t>Direct </a:t>
            </a:r>
            <a:r>
              <a:rPr lang="en-GB" dirty="0"/>
              <a:t>actions, such as: changing supervision approaches with staff, arranging different activities with providers, providing information and </a:t>
            </a:r>
            <a:r>
              <a:rPr lang="en-GB" dirty="0" smtClean="0"/>
              <a:t>training</a:t>
            </a:r>
          </a:p>
          <a:p>
            <a:r>
              <a:rPr lang="en-GB" dirty="0" smtClean="0"/>
              <a:t>Indirect </a:t>
            </a:r>
            <a:r>
              <a:rPr lang="en-GB" dirty="0"/>
              <a:t>actions, such as: modelling required behaviours, influencing leaders, rewarding success, providing space to learn from </a:t>
            </a:r>
            <a:r>
              <a:rPr lang="en-GB" dirty="0" smtClean="0"/>
              <a:t>mistakes</a:t>
            </a:r>
          </a:p>
          <a:p>
            <a:r>
              <a:rPr lang="en-GB" dirty="0" smtClean="0"/>
              <a:t>For example:</a:t>
            </a:r>
            <a:endParaRPr lang="en-GB" dirty="0"/>
          </a:p>
          <a:p>
            <a:pPr lvl="1"/>
            <a:r>
              <a:rPr lang="en-GB" dirty="0"/>
              <a:t>Are there people who would be natural champions of the change? </a:t>
            </a:r>
          </a:p>
          <a:p>
            <a:pPr lvl="1"/>
            <a:r>
              <a:rPr lang="en-GB" dirty="0"/>
              <a:t>Are there events taking place at which your message can be heard and supported?</a:t>
            </a:r>
          </a:p>
          <a:p>
            <a:pPr lvl="1"/>
            <a:r>
              <a:rPr lang="en-GB" dirty="0"/>
              <a:t>Will you need to change your own approaches and behaviours?</a:t>
            </a:r>
          </a:p>
          <a:p>
            <a:pPr lvl="1"/>
            <a:r>
              <a:rPr lang="en-GB" dirty="0" smtClean="0"/>
              <a:t>How </a:t>
            </a:r>
            <a:r>
              <a:rPr lang="en-GB" dirty="0"/>
              <a:t>will you tackle resistance? </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18</a:t>
            </a:fld>
            <a:endParaRPr lang="en-GB" dirty="0"/>
          </a:p>
        </p:txBody>
      </p:sp>
    </p:spTree>
    <p:extLst>
      <p:ext uri="{BB962C8B-B14F-4D97-AF65-F5344CB8AC3E}">
        <p14:creationId xmlns:p14="http://schemas.microsoft.com/office/powerpoint/2010/main" val="1866441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opportunity </a:t>
            </a:r>
            <a:r>
              <a:rPr lang="en-GB" smtClean="0"/>
              <a:t>for </a:t>
            </a:r>
            <a:r>
              <a:rPr lang="en-GB" smtClean="0"/>
              <a:t>managers</a:t>
            </a:r>
            <a:r>
              <a:rPr lang="en-GB" dirty="0" smtClean="0"/>
              <a:t>…</a:t>
            </a:r>
            <a:endParaRPr lang="en-GB" dirty="0"/>
          </a:p>
        </p:txBody>
      </p:sp>
      <p:sp>
        <p:nvSpPr>
          <p:cNvPr id="3" name="Content Placeholder 2"/>
          <p:cNvSpPr>
            <a:spLocks noGrp="1"/>
          </p:cNvSpPr>
          <p:nvPr>
            <p:ph idx="1"/>
          </p:nvPr>
        </p:nvSpPr>
        <p:spPr/>
        <p:txBody>
          <a:bodyPr/>
          <a:lstStyle/>
          <a:p>
            <a:r>
              <a:rPr lang="en-GB" dirty="0" smtClean="0"/>
              <a:t>Two linked workshops exploring what it means to implement the Act locally</a:t>
            </a:r>
          </a:p>
          <a:p>
            <a:r>
              <a:rPr lang="en-GB" dirty="0" smtClean="0"/>
              <a:t>Each workshop has a particular focus:</a:t>
            </a:r>
          </a:p>
          <a:p>
            <a:pPr lvl="1"/>
            <a:r>
              <a:rPr lang="en-GB" dirty="0"/>
              <a:t>Workshop 1: Changing cultures</a:t>
            </a:r>
          </a:p>
          <a:p>
            <a:pPr lvl="1"/>
            <a:r>
              <a:rPr lang="en-GB" dirty="0"/>
              <a:t>Workshop 2: </a:t>
            </a:r>
            <a:r>
              <a:rPr lang="en-GB" dirty="0" smtClean="0"/>
              <a:t>Measuring </a:t>
            </a:r>
            <a:r>
              <a:rPr lang="en-GB" dirty="0"/>
              <a:t>performance</a:t>
            </a:r>
          </a:p>
          <a:p>
            <a:r>
              <a:rPr lang="en-GB" dirty="0" smtClean="0"/>
              <a:t>Expectation that participants will do some preparatory thinking and a short exercise as the basis for activities during the workshop</a:t>
            </a:r>
          </a:p>
          <a:p>
            <a:r>
              <a:rPr lang="en-GB" dirty="0" smtClean="0"/>
              <a:t>Expectation that participants will develop their own action plans at the end of each workshop.</a:t>
            </a:r>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a:t>
            </a:fld>
            <a:endParaRPr lang="en-GB" dirty="0"/>
          </a:p>
        </p:txBody>
      </p:sp>
    </p:spTree>
    <p:extLst>
      <p:ext uri="{BB962C8B-B14F-4D97-AF65-F5344CB8AC3E}">
        <p14:creationId xmlns:p14="http://schemas.microsoft.com/office/powerpoint/2010/main" val="2030674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for change</a:t>
            </a:r>
            <a:endParaRPr lang="en-GB" dirty="0"/>
          </a:p>
        </p:txBody>
      </p:sp>
      <p:sp>
        <p:nvSpPr>
          <p:cNvPr id="3" name="Content Placeholder 2"/>
          <p:cNvSpPr>
            <a:spLocks noGrp="1"/>
          </p:cNvSpPr>
          <p:nvPr>
            <p:ph idx="1"/>
          </p:nvPr>
        </p:nvSpPr>
        <p:spPr/>
        <p:txBody>
          <a:bodyPr>
            <a:normAutofit/>
          </a:bodyPr>
          <a:lstStyle/>
          <a:p>
            <a:r>
              <a:rPr lang="en-GB" dirty="0" smtClean="0"/>
              <a:t>How will you deliver the vision you have described?</a:t>
            </a:r>
          </a:p>
          <a:p>
            <a:r>
              <a:rPr lang="en-GB" dirty="0" smtClean="0"/>
              <a:t>What approaches can you take?</a:t>
            </a:r>
          </a:p>
          <a:p>
            <a:endParaRPr lang="en-GB" dirty="0" smtClean="0"/>
          </a:p>
          <a:p>
            <a:pPr lvl="1"/>
            <a:endParaRPr lang="en-GB" dirty="0" smtClean="0"/>
          </a:p>
          <a:p>
            <a:pPr lvl="1"/>
            <a:endParaRPr lang="en-GB" dirty="0" smtClean="0"/>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19</a:t>
            </a:fld>
            <a:endParaRPr lang="en-GB" dirty="0"/>
          </a:p>
        </p:txBody>
      </p:sp>
      <p:pic>
        <p:nvPicPr>
          <p:cNvPr id="1026" name="Picture 2" descr="C:\Users\Juliet\AppData\Local\Microsoft\Windows\Temporary Internet Files\Content.IE5\H0E9TG41\chan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2564904"/>
            <a:ext cx="2985865" cy="3095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225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ahead</a:t>
            </a:r>
            <a:endParaRPr lang="en-GB" dirty="0"/>
          </a:p>
        </p:txBody>
      </p:sp>
      <p:sp>
        <p:nvSpPr>
          <p:cNvPr id="3" name="Content Placeholder 2"/>
          <p:cNvSpPr>
            <a:spLocks noGrp="1"/>
          </p:cNvSpPr>
          <p:nvPr>
            <p:ph idx="1"/>
          </p:nvPr>
        </p:nvSpPr>
        <p:spPr/>
        <p:txBody>
          <a:bodyPr/>
          <a:lstStyle/>
          <a:p>
            <a:r>
              <a:rPr lang="en-GB" dirty="0" smtClean="0"/>
              <a:t>Each group to present headlines of action plans </a:t>
            </a:r>
            <a:r>
              <a:rPr lang="en-GB" smtClean="0"/>
              <a:t>with a brief </a:t>
            </a:r>
            <a:r>
              <a:rPr lang="en-GB" dirty="0" smtClean="0"/>
              <a:t>rationale for taking the approach they have agreed</a:t>
            </a:r>
          </a:p>
          <a:p>
            <a:r>
              <a:rPr lang="en-GB" dirty="0" smtClean="0"/>
              <a:t>Feedback from whole group:</a:t>
            </a:r>
          </a:p>
          <a:p>
            <a:pPr lvl="1"/>
            <a:r>
              <a:rPr lang="en-GB" dirty="0" smtClean="0"/>
              <a:t>What ideas did they find most useful for them locally</a:t>
            </a:r>
          </a:p>
          <a:p>
            <a:pPr lvl="1"/>
            <a:r>
              <a:rPr lang="en-GB" dirty="0" smtClean="0"/>
              <a:t>What approaches have they tried themselves and what learning could they offer others to make sure they work</a:t>
            </a:r>
          </a:p>
          <a:p>
            <a:pPr marL="457200" lvl="1" indent="0">
              <a:buNone/>
            </a:pP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20</a:t>
            </a:fld>
            <a:endParaRPr lang="en-GB" dirty="0"/>
          </a:p>
        </p:txBody>
      </p:sp>
      <p:pic>
        <p:nvPicPr>
          <p:cNvPr id="5" name="Content Placeholder 10"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668344" y="5589240"/>
            <a:ext cx="1047750" cy="1047750"/>
          </a:xfrm>
          <a:prstGeom prst="rect">
            <a:avLst/>
          </a:prstGeom>
          <a:noFill/>
          <a:ln w="9525">
            <a:noFill/>
            <a:miter lim="800000"/>
            <a:headEnd/>
            <a:tailEnd/>
          </a:ln>
        </p:spPr>
      </p:pic>
    </p:spTree>
    <p:extLst>
      <p:ext uri="{BB962C8B-B14F-4D97-AF65-F5344CB8AC3E}">
        <p14:creationId xmlns:p14="http://schemas.microsoft.com/office/powerpoint/2010/main" val="540564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next steps</a:t>
            </a:r>
            <a:endParaRPr lang="en-GB" dirty="0"/>
          </a:p>
        </p:txBody>
      </p:sp>
      <p:sp>
        <p:nvSpPr>
          <p:cNvPr id="3" name="Content Placeholder 2"/>
          <p:cNvSpPr>
            <a:spLocks noGrp="1"/>
          </p:cNvSpPr>
          <p:nvPr>
            <p:ph idx="1"/>
          </p:nvPr>
        </p:nvSpPr>
        <p:spPr/>
        <p:txBody>
          <a:bodyPr/>
          <a:lstStyle/>
          <a:p>
            <a:pPr marL="0" indent="0">
              <a:buNone/>
            </a:pPr>
            <a:r>
              <a:rPr lang="en-GB" dirty="0" smtClean="0"/>
              <a:t>Revisiting original pre-workshop exercise:</a:t>
            </a:r>
          </a:p>
          <a:p>
            <a:r>
              <a:rPr lang="en-GB" dirty="0" smtClean="0"/>
              <a:t>What do you need to do as a priority action to take the cultural change forward?</a:t>
            </a:r>
          </a:p>
          <a:p>
            <a:r>
              <a:rPr lang="en-GB" dirty="0" smtClean="0"/>
              <a:t>What do you see as the main opportunity locally for moving on with the implementation of the Act?</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21</a:t>
            </a:fld>
            <a:endParaRPr lang="en-GB" dirty="0"/>
          </a:p>
        </p:txBody>
      </p:sp>
      <p:pic>
        <p:nvPicPr>
          <p:cNvPr id="5" name="Content Placeholder 10"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668344" y="5589240"/>
            <a:ext cx="1047750" cy="1047750"/>
          </a:xfrm>
          <a:prstGeom prst="rect">
            <a:avLst/>
          </a:prstGeom>
          <a:noFill/>
          <a:ln w="9525">
            <a:noFill/>
            <a:miter lim="800000"/>
            <a:headEnd/>
            <a:tailEnd/>
          </a:ln>
        </p:spPr>
      </p:pic>
    </p:spTree>
    <p:extLst>
      <p:ext uri="{BB962C8B-B14F-4D97-AF65-F5344CB8AC3E}">
        <p14:creationId xmlns:p14="http://schemas.microsoft.com/office/powerpoint/2010/main" val="15796017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on</a:t>
            </a:r>
            <a:endParaRPr lang="en-GB" dirty="0"/>
          </a:p>
        </p:txBody>
      </p:sp>
      <p:sp>
        <p:nvSpPr>
          <p:cNvPr id="3" name="Content Placeholder 2"/>
          <p:cNvSpPr>
            <a:spLocks noGrp="1"/>
          </p:cNvSpPr>
          <p:nvPr>
            <p:ph idx="1"/>
          </p:nvPr>
        </p:nvSpPr>
        <p:spPr/>
        <p:txBody>
          <a:bodyPr/>
          <a:lstStyle/>
          <a:p>
            <a:r>
              <a:rPr lang="en-GB" dirty="0" smtClean="0"/>
              <a:t>Evaluation sheet</a:t>
            </a:r>
          </a:p>
          <a:p>
            <a:r>
              <a:rPr lang="en-GB" dirty="0" smtClean="0"/>
              <a:t>Plans for second workshop “Measuring Progress”</a:t>
            </a:r>
          </a:p>
          <a:p>
            <a:pPr lvl="1"/>
            <a:r>
              <a:rPr lang="en-GB" dirty="0" smtClean="0"/>
              <a:t>Date and other arrangements</a:t>
            </a:r>
          </a:p>
          <a:p>
            <a:pPr lvl="1"/>
            <a:r>
              <a:rPr lang="en-GB" dirty="0" smtClean="0"/>
              <a:t>Reminder about the pre-workshop exercise</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22</a:t>
            </a:fld>
            <a:endParaRPr lang="en-GB" dirty="0"/>
          </a:p>
        </p:txBody>
      </p:sp>
    </p:spTree>
    <p:extLst>
      <p:ext uri="{BB962C8B-B14F-4D97-AF65-F5344CB8AC3E}">
        <p14:creationId xmlns:p14="http://schemas.microsoft.com/office/powerpoint/2010/main" val="596941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and learning outcomes</a:t>
            </a:r>
            <a:endParaRPr lang="en-GB" dirty="0"/>
          </a:p>
        </p:txBody>
      </p:sp>
      <p:sp>
        <p:nvSpPr>
          <p:cNvPr id="3" name="Content Placeholder 2"/>
          <p:cNvSpPr>
            <a:spLocks noGrp="1"/>
          </p:cNvSpPr>
          <p:nvPr>
            <p:ph idx="1"/>
          </p:nvPr>
        </p:nvSpPr>
        <p:spPr/>
        <p:txBody>
          <a:bodyPr/>
          <a:lstStyle/>
          <a:p>
            <a:r>
              <a:rPr lang="en-GB" dirty="0" smtClean="0"/>
              <a:t>This first workshop will focus on the cultural changes needed to enable the implementation of the Act, and how you articulate and plan for the changes relevant to your area of work</a:t>
            </a:r>
          </a:p>
          <a:p>
            <a:r>
              <a:rPr lang="en-GB" dirty="0" smtClean="0"/>
              <a:t>By the end of the workshop you will:</a:t>
            </a:r>
          </a:p>
          <a:p>
            <a:pPr lvl="1"/>
            <a:r>
              <a:rPr lang="en-GB" dirty="0" smtClean="0"/>
              <a:t>Have a clearer understanding of the implications of implementing the Act locally</a:t>
            </a:r>
          </a:p>
          <a:p>
            <a:pPr lvl="1"/>
            <a:r>
              <a:rPr lang="en-GB" dirty="0" smtClean="0"/>
              <a:t>Be able to describe what this will look like locally</a:t>
            </a:r>
          </a:p>
          <a:p>
            <a:pPr lvl="1"/>
            <a:r>
              <a:rPr lang="en-GB" dirty="0" smtClean="0"/>
              <a:t>Be able to articulate what changes and actions will be needed </a:t>
            </a:r>
            <a:br>
              <a:rPr lang="en-GB" dirty="0" smtClean="0"/>
            </a:br>
            <a:r>
              <a:rPr lang="en-GB" dirty="0" smtClean="0"/>
              <a:t>to deliver this effectively</a:t>
            </a:r>
          </a:p>
          <a:p>
            <a:pPr lvl="1"/>
            <a:r>
              <a:rPr lang="en-GB" dirty="0" smtClean="0"/>
              <a:t>Be clear about what you need to do next in taking this change forward</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a:t>
            </a:fld>
            <a:endParaRPr lang="en-GB" dirty="0"/>
          </a:p>
        </p:txBody>
      </p:sp>
    </p:spTree>
    <p:extLst>
      <p:ext uri="{BB962C8B-B14F-4D97-AF65-F5344CB8AC3E}">
        <p14:creationId xmlns:p14="http://schemas.microsoft.com/office/powerpoint/2010/main" val="23121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approach</a:t>
            </a:r>
            <a:endParaRPr lang="en-GB" dirty="0"/>
          </a:p>
        </p:txBody>
      </p:sp>
      <p:sp>
        <p:nvSpPr>
          <p:cNvPr id="3" name="Content Placeholder 2"/>
          <p:cNvSpPr>
            <a:spLocks noGrp="1"/>
          </p:cNvSpPr>
          <p:nvPr>
            <p:ph idx="1"/>
          </p:nvPr>
        </p:nvSpPr>
        <p:spPr/>
        <p:txBody>
          <a:bodyPr/>
          <a:lstStyle/>
          <a:p>
            <a:r>
              <a:rPr lang="en-GB" dirty="0" smtClean="0"/>
              <a:t>Assumes you bring an awareness of the contents of the Act, and its implications for you locally</a:t>
            </a:r>
          </a:p>
          <a:p>
            <a:r>
              <a:rPr lang="en-GB" dirty="0" smtClean="0"/>
              <a:t>Provides an opportunity for you to reflect on what this means for you in your role as a manager</a:t>
            </a:r>
          </a:p>
          <a:p>
            <a:r>
              <a:rPr lang="en-GB" dirty="0" smtClean="0"/>
              <a:t>Gives you space to discuss the opportunities and challenges for cultural change locally</a:t>
            </a:r>
          </a:p>
          <a:p>
            <a:r>
              <a:rPr lang="en-GB" dirty="0" smtClean="0"/>
              <a:t>Enables you to plan next steps and for the longer term</a:t>
            </a:r>
          </a:p>
          <a:p>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3</a:t>
            </a:fld>
            <a:endParaRPr lang="en-GB" dirty="0"/>
          </a:p>
        </p:txBody>
      </p:sp>
    </p:spTree>
    <p:extLst>
      <p:ext uri="{BB962C8B-B14F-4D97-AF65-F5344CB8AC3E}">
        <p14:creationId xmlns:p14="http://schemas.microsoft.com/office/powerpoint/2010/main" val="1155310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normAutofit/>
          </a:bodyPr>
          <a:lstStyle/>
          <a:p>
            <a:r>
              <a:rPr lang="en-GB" dirty="0" smtClean="0"/>
              <a:t>Introduction</a:t>
            </a:r>
          </a:p>
          <a:p>
            <a:r>
              <a:rPr lang="en-GB" dirty="0" smtClean="0"/>
              <a:t>What needs to be different and how do we describe it?</a:t>
            </a:r>
          </a:p>
          <a:p>
            <a:r>
              <a:rPr lang="en-GB" dirty="0" smtClean="0"/>
              <a:t>Who do we need to work with?</a:t>
            </a:r>
          </a:p>
          <a:p>
            <a:r>
              <a:rPr lang="en-GB" dirty="0" smtClean="0"/>
              <a:t>What do we need to do to deliver the change?</a:t>
            </a:r>
          </a:p>
          <a:p>
            <a:r>
              <a:rPr lang="en-GB" dirty="0" smtClean="0"/>
              <a:t>Planning next steps</a:t>
            </a:r>
          </a:p>
        </p:txBody>
      </p:sp>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Tree>
    <p:extLst>
      <p:ext uri="{BB962C8B-B14F-4D97-AF65-F5344CB8AC3E}">
        <p14:creationId xmlns:p14="http://schemas.microsoft.com/office/powerpoint/2010/main" val="98413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makes up our culture?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12198430"/>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Tree>
    <p:extLst>
      <p:ext uri="{BB962C8B-B14F-4D97-AF65-F5344CB8AC3E}">
        <p14:creationId xmlns:p14="http://schemas.microsoft.com/office/powerpoint/2010/main" val="103304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needs to be different?</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6</a:t>
            </a:fld>
            <a:endParaRPr lang="en-GB"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200406751"/>
              </p:ext>
            </p:extLst>
          </p:nvPr>
        </p:nvGraphicFramePr>
        <p:xfrm>
          <a:off x="457200" y="1412875"/>
          <a:ext cx="8579296" cy="5328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447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6242F5C-0A2B-4EA5-BE61-B2C587FA7C2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942CF1A-8E00-48B9-8902-DAEF539FC25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4FB7A725-B07E-454D-B462-14F8FBEC9F3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778FCE61-895B-4364-AAE4-1B9E07F3B4D8}"/>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dgm id="{BC1F6921-CEFB-4F5D-AD14-8765E3BC10A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23B0E885-8A6D-42FC-AA58-CA5AE5842C1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C6A844F1-0EA1-4CC2-92AE-4CC06A7AE0BD}"/>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90B8A3AF-24CC-4764-98E9-6FE52357FF02}"/>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ED72495-31E3-4C6D-BD96-FFF1727181C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F9D75CB4-FBF9-45DF-AACC-E4197DEF08F3}"/>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DA657975-A12D-4882-A94D-E8E8714D0A6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5751C597-17E6-4570-9793-5ADF0C2D59C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F70035A8-7D5D-4D91-9280-08C8C14F899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AtOnc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1908566685"/>
              </p:ext>
            </p:extLst>
          </p:nvPr>
        </p:nvGraphicFramePr>
        <p:xfrm>
          <a:off x="457200" y="1484313"/>
          <a:ext cx="4038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7</a:t>
            </a:fld>
            <a:endParaRPr lang="en-GB" dirty="0"/>
          </a:p>
        </p:txBody>
      </p:sp>
      <p:sp>
        <p:nvSpPr>
          <p:cNvPr id="5" name="Title 4"/>
          <p:cNvSpPr>
            <a:spLocks noGrp="1"/>
          </p:cNvSpPr>
          <p:nvPr>
            <p:ph type="title"/>
          </p:nvPr>
        </p:nvSpPr>
        <p:spPr/>
        <p:txBody>
          <a:bodyPr/>
          <a:lstStyle/>
          <a:p>
            <a:r>
              <a:rPr lang="en-GB" dirty="0" smtClean="0"/>
              <a:t>Example of changes </a:t>
            </a:r>
            <a:r>
              <a:rPr lang="en-GB" dirty="0"/>
              <a:t>to culture </a:t>
            </a:r>
            <a:r>
              <a:rPr lang="en-GB" dirty="0" smtClean="0"/>
              <a:t/>
            </a:r>
            <a:br>
              <a:rPr lang="en-GB" dirty="0" smtClean="0"/>
            </a:br>
            <a:r>
              <a:rPr lang="en-GB" dirty="0" smtClean="0"/>
              <a:t>and </a:t>
            </a:r>
            <a:r>
              <a:rPr lang="en-GB" dirty="0"/>
              <a:t>practice</a:t>
            </a:r>
          </a:p>
        </p:txBody>
      </p:sp>
      <p:graphicFrame>
        <p:nvGraphicFramePr>
          <p:cNvPr id="8" name="Content Placeholder 5"/>
          <p:cNvGraphicFramePr>
            <a:graphicFrameLocks noGrp="1"/>
          </p:cNvGraphicFramePr>
          <p:nvPr>
            <p:ph sz="half" idx="2"/>
            <p:extLst>
              <p:ext uri="{D42A27DB-BD31-4B8C-83A1-F6EECF244321}">
                <p14:modId xmlns:p14="http://schemas.microsoft.com/office/powerpoint/2010/main" val="1500410957"/>
              </p:ext>
            </p:extLst>
          </p:nvPr>
        </p:nvGraphicFramePr>
        <p:xfrm>
          <a:off x="4648200" y="1484313"/>
          <a:ext cx="4038600" cy="45259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79281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9CC62F-30C0-4A15-BEEE-9BC3816535A8}" type="slidenum">
              <a:rPr lang="en-GB" smtClean="0"/>
              <a:pPr/>
              <a:t>8</a:t>
            </a:fld>
            <a:endParaRPr lang="en-GB" dirty="0"/>
          </a:p>
        </p:txBody>
      </p:sp>
      <p:sp>
        <p:nvSpPr>
          <p:cNvPr id="5" name="Title 4"/>
          <p:cNvSpPr>
            <a:spLocks noGrp="1"/>
          </p:cNvSpPr>
          <p:nvPr>
            <p:ph type="title"/>
          </p:nvPr>
        </p:nvSpPr>
        <p:spPr/>
        <p:txBody>
          <a:bodyPr/>
          <a:lstStyle/>
          <a:p>
            <a:r>
              <a:rPr lang="en-GB" dirty="0" smtClean="0"/>
              <a:t>Example of changes to culture </a:t>
            </a:r>
            <a:br>
              <a:rPr lang="en-GB" dirty="0" smtClean="0"/>
            </a:br>
            <a:r>
              <a:rPr lang="en-GB" dirty="0" smtClean="0"/>
              <a:t>and practice</a:t>
            </a:r>
            <a:endParaRPr lang="en-GB"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226208465"/>
              </p:ext>
            </p:extLst>
          </p:nvPr>
        </p:nvGraphicFramePr>
        <p:xfrm>
          <a:off x="251520" y="1484312"/>
          <a:ext cx="4244280" cy="4752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2196573367"/>
              </p:ext>
            </p:extLst>
          </p:nvPr>
        </p:nvGraphicFramePr>
        <p:xfrm>
          <a:off x="4648200" y="1484312"/>
          <a:ext cx="4244280" cy="47529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26229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2216</TotalTime>
  <Words>3362</Words>
  <Application>Microsoft Office PowerPoint</Application>
  <PresentationFormat>On-screen Show (4:3)</PresentationFormat>
  <Paragraphs>296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Organisation Development Workshop 1: Changing Cultures</vt:lpstr>
      <vt:lpstr>An opportunity for managers…</vt:lpstr>
      <vt:lpstr>Aims and learning outcomes</vt:lpstr>
      <vt:lpstr>Our approach</vt:lpstr>
      <vt:lpstr>Agenda</vt:lpstr>
      <vt:lpstr>What makes up our culture?</vt:lpstr>
      <vt:lpstr>What needs to be different?</vt:lpstr>
      <vt:lpstr>Example of changes to culture  and practice</vt:lpstr>
      <vt:lpstr>Example of changes to culture  and practice</vt:lpstr>
      <vt:lpstr>What does change look like for  you locally?</vt:lpstr>
      <vt:lpstr>Articulating our vision:  what are we aiming for?</vt:lpstr>
      <vt:lpstr>Who do we need to work with?</vt:lpstr>
      <vt:lpstr>So what is the task?</vt:lpstr>
      <vt:lpstr>Understanding the issues</vt:lpstr>
      <vt:lpstr>Building professional commitment</vt:lpstr>
      <vt:lpstr>Building personal commitment</vt:lpstr>
      <vt:lpstr>Styles of leadership</vt:lpstr>
      <vt:lpstr>Is it all about “them” or me….?</vt:lpstr>
      <vt:lpstr>Consider:</vt:lpstr>
      <vt:lpstr>Planning for change</vt:lpstr>
      <vt:lpstr>Planning ahead</vt:lpstr>
      <vt:lpstr>Planning next steps</vt:lpstr>
      <vt:lpstr>Moving 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118</cp:revision>
  <cp:lastPrinted>2016-03-15T13:44:35Z</cp:lastPrinted>
  <dcterms:created xsi:type="dcterms:W3CDTF">2015-08-12T16:30:18Z</dcterms:created>
  <dcterms:modified xsi:type="dcterms:W3CDTF">2016-06-23T13:29:35Z</dcterms:modified>
</cp:coreProperties>
</file>