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71" r:id="rId6"/>
    <p:sldId id="257" r:id="rId7"/>
    <p:sldId id="258" r:id="rId8"/>
    <p:sldId id="259" r:id="rId9"/>
    <p:sldId id="260" r:id="rId10"/>
    <p:sldId id="263" r:id="rId11"/>
    <p:sldId id="262" r:id="rId12"/>
    <p:sldId id="261" r:id="rId13"/>
    <p:sldId id="264" r:id="rId14"/>
    <p:sldId id="265" r:id="rId15"/>
    <p:sldId id="266" r:id="rId16"/>
    <p:sldId id="267" r:id="rId17"/>
    <p:sldId id="268" r:id="rId18"/>
    <p:sldId id="269" r:id="rId19"/>
    <p:sldId id="273" r:id="rId20"/>
    <p:sldId id="270" r:id="rId21"/>
    <p:sldId id="27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6054" autoAdjust="0"/>
  </p:normalViewPr>
  <p:slideViewPr>
    <p:cSldViewPr snapToGrid="0">
      <p:cViewPr varScale="1">
        <p:scale>
          <a:sx n="82" d="100"/>
          <a:sy n="82" d="100"/>
        </p:scale>
        <p:origin x="22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James, Trainer" userId="87e49fce-462c-4f4b-b072-0e7301cf4f25" providerId="ADAL" clId="{EA667FC5-E34D-43B2-9AE6-53F5835F3ECD}"/>
    <pc:docChg chg="undo custSel addSld delSld modSld sldOrd modMainMaster">
      <pc:chgData name="Nicole James, Trainer" userId="87e49fce-462c-4f4b-b072-0e7301cf4f25" providerId="ADAL" clId="{EA667FC5-E34D-43B2-9AE6-53F5835F3ECD}" dt="2020-05-05T11:45:30.969" v="1598" actId="20577"/>
      <pc:docMkLst>
        <pc:docMk/>
      </pc:docMkLst>
      <pc:sldChg chg="modSp mod">
        <pc:chgData name="Nicole James, Trainer" userId="87e49fce-462c-4f4b-b072-0e7301cf4f25" providerId="ADAL" clId="{EA667FC5-E34D-43B2-9AE6-53F5835F3ECD}" dt="2020-05-04T15:08:50.286" v="27"/>
        <pc:sldMkLst>
          <pc:docMk/>
          <pc:sldMk cId="4144091465" sldId="256"/>
        </pc:sldMkLst>
        <pc:spChg chg="mod">
          <ac:chgData name="Nicole James, Trainer" userId="87e49fce-462c-4f4b-b072-0e7301cf4f25" providerId="ADAL" clId="{EA667FC5-E34D-43B2-9AE6-53F5835F3ECD}" dt="2020-05-04T15:08:35.041" v="26" actId="20577"/>
          <ac:spMkLst>
            <pc:docMk/>
            <pc:sldMk cId="4144091465" sldId="256"/>
            <ac:spMk id="2" creationId="{DF8F2528-805C-4F30-8876-F22BD01271B1}"/>
          </ac:spMkLst>
        </pc:spChg>
        <pc:spChg chg="mod">
          <ac:chgData name="Nicole James, Trainer" userId="87e49fce-462c-4f4b-b072-0e7301cf4f25" providerId="ADAL" clId="{EA667FC5-E34D-43B2-9AE6-53F5835F3ECD}" dt="2020-05-04T15:08:50.286" v="27"/>
          <ac:spMkLst>
            <pc:docMk/>
            <pc:sldMk cId="4144091465" sldId="256"/>
            <ac:spMk id="3" creationId="{DA0D7FE8-E1BC-4D7D-8A5D-7208E64427CB}"/>
          </ac:spMkLst>
        </pc:spChg>
      </pc:sldChg>
      <pc:sldChg chg="modSp new mod modNotesTx">
        <pc:chgData name="Nicole James, Trainer" userId="87e49fce-462c-4f4b-b072-0e7301cf4f25" providerId="ADAL" clId="{EA667FC5-E34D-43B2-9AE6-53F5835F3ECD}" dt="2020-05-05T11:16:00.420" v="1229" actId="14100"/>
        <pc:sldMkLst>
          <pc:docMk/>
          <pc:sldMk cId="1546250907" sldId="257"/>
        </pc:sldMkLst>
        <pc:spChg chg="mod">
          <ac:chgData name="Nicole James, Trainer" userId="87e49fce-462c-4f4b-b072-0e7301cf4f25" providerId="ADAL" clId="{EA667FC5-E34D-43B2-9AE6-53F5835F3ECD}" dt="2020-05-04T15:10:08.195" v="47" actId="20577"/>
          <ac:spMkLst>
            <pc:docMk/>
            <pc:sldMk cId="1546250907" sldId="257"/>
            <ac:spMk id="2" creationId="{EBA4AB0A-8E5F-4A93-8936-5DD453C29B1B}"/>
          </ac:spMkLst>
        </pc:spChg>
        <pc:spChg chg="mod">
          <ac:chgData name="Nicole James, Trainer" userId="87e49fce-462c-4f4b-b072-0e7301cf4f25" providerId="ADAL" clId="{EA667FC5-E34D-43B2-9AE6-53F5835F3ECD}" dt="2020-05-05T11:16:00.420" v="1229" actId="14100"/>
          <ac:spMkLst>
            <pc:docMk/>
            <pc:sldMk cId="1546250907" sldId="257"/>
            <ac:spMk id="3" creationId="{25F0422F-727B-4D74-A46E-16793DC95B7E}"/>
          </ac:spMkLst>
        </pc:spChg>
      </pc:sldChg>
      <pc:sldChg chg="modSp new mod modNotesTx">
        <pc:chgData name="Nicole James, Trainer" userId="87e49fce-462c-4f4b-b072-0e7301cf4f25" providerId="ADAL" clId="{EA667FC5-E34D-43B2-9AE6-53F5835F3ECD}" dt="2020-05-05T11:24:40.887" v="1306" actId="20577"/>
        <pc:sldMkLst>
          <pc:docMk/>
          <pc:sldMk cId="3710040153" sldId="258"/>
        </pc:sldMkLst>
        <pc:spChg chg="mod">
          <ac:chgData name="Nicole James, Trainer" userId="87e49fce-462c-4f4b-b072-0e7301cf4f25" providerId="ADAL" clId="{EA667FC5-E34D-43B2-9AE6-53F5835F3ECD}" dt="2020-05-04T15:15:39.097" v="119" actId="20577"/>
          <ac:spMkLst>
            <pc:docMk/>
            <pc:sldMk cId="3710040153" sldId="258"/>
            <ac:spMk id="2" creationId="{DD5DA011-3EFB-44FE-A181-F715654282B6}"/>
          </ac:spMkLst>
        </pc:spChg>
        <pc:spChg chg="mod">
          <ac:chgData name="Nicole James, Trainer" userId="87e49fce-462c-4f4b-b072-0e7301cf4f25" providerId="ADAL" clId="{EA667FC5-E34D-43B2-9AE6-53F5835F3ECD}" dt="2020-05-05T11:23:40.108" v="1297" actId="113"/>
          <ac:spMkLst>
            <pc:docMk/>
            <pc:sldMk cId="3710040153" sldId="258"/>
            <ac:spMk id="3" creationId="{237D20E5-AA21-4CA0-9A32-90848615B54D}"/>
          </ac:spMkLst>
        </pc:spChg>
      </pc:sldChg>
      <pc:sldChg chg="new del">
        <pc:chgData name="Nicole James, Trainer" userId="87e49fce-462c-4f4b-b072-0e7301cf4f25" providerId="ADAL" clId="{EA667FC5-E34D-43B2-9AE6-53F5835F3ECD}" dt="2020-05-04T15:13:49.511" v="105" actId="47"/>
        <pc:sldMkLst>
          <pc:docMk/>
          <pc:sldMk cId="3868540423" sldId="258"/>
        </pc:sldMkLst>
      </pc:sldChg>
      <pc:sldChg chg="modSp new mod modNotesTx">
        <pc:chgData name="Nicole James, Trainer" userId="87e49fce-462c-4f4b-b072-0e7301cf4f25" providerId="ADAL" clId="{EA667FC5-E34D-43B2-9AE6-53F5835F3ECD}" dt="2020-05-05T11:25:34.150" v="1310" actId="21"/>
        <pc:sldMkLst>
          <pc:docMk/>
          <pc:sldMk cId="1324084769" sldId="259"/>
        </pc:sldMkLst>
        <pc:spChg chg="mod">
          <ac:chgData name="Nicole James, Trainer" userId="87e49fce-462c-4f4b-b072-0e7301cf4f25" providerId="ADAL" clId="{EA667FC5-E34D-43B2-9AE6-53F5835F3ECD}" dt="2020-05-04T15:21:15.256" v="203" actId="20577"/>
          <ac:spMkLst>
            <pc:docMk/>
            <pc:sldMk cId="1324084769" sldId="259"/>
            <ac:spMk id="2" creationId="{B72C5692-C943-467B-A0E2-07A8967F6800}"/>
          </ac:spMkLst>
        </pc:spChg>
        <pc:spChg chg="mod">
          <ac:chgData name="Nicole James, Trainer" userId="87e49fce-462c-4f4b-b072-0e7301cf4f25" providerId="ADAL" clId="{EA667FC5-E34D-43B2-9AE6-53F5835F3ECD}" dt="2020-05-05T11:25:34.150" v="1310" actId="21"/>
          <ac:spMkLst>
            <pc:docMk/>
            <pc:sldMk cId="1324084769" sldId="259"/>
            <ac:spMk id="3" creationId="{A4DC8C1D-E116-4912-A018-8B1CA893A0CB}"/>
          </ac:spMkLst>
        </pc:spChg>
      </pc:sldChg>
      <pc:sldChg chg="new del">
        <pc:chgData name="Nicole James, Trainer" userId="87e49fce-462c-4f4b-b072-0e7301cf4f25" providerId="ADAL" clId="{EA667FC5-E34D-43B2-9AE6-53F5835F3ECD}" dt="2020-05-04T15:13:49.511" v="105" actId="47"/>
        <pc:sldMkLst>
          <pc:docMk/>
          <pc:sldMk cId="2491070245" sldId="259"/>
        </pc:sldMkLst>
      </pc:sldChg>
      <pc:sldChg chg="modSp new mod">
        <pc:chgData name="Nicole James, Trainer" userId="87e49fce-462c-4f4b-b072-0e7301cf4f25" providerId="ADAL" clId="{EA667FC5-E34D-43B2-9AE6-53F5835F3ECD}" dt="2020-05-05T11:28:51.706" v="1347" actId="113"/>
        <pc:sldMkLst>
          <pc:docMk/>
          <pc:sldMk cId="3942732700" sldId="260"/>
        </pc:sldMkLst>
        <pc:spChg chg="mod">
          <ac:chgData name="Nicole James, Trainer" userId="87e49fce-462c-4f4b-b072-0e7301cf4f25" providerId="ADAL" clId="{EA667FC5-E34D-43B2-9AE6-53F5835F3ECD}" dt="2020-05-04T15:30:25.065" v="314" actId="20577"/>
          <ac:spMkLst>
            <pc:docMk/>
            <pc:sldMk cId="3942732700" sldId="260"/>
            <ac:spMk id="2" creationId="{1059DFED-F2F5-4B1C-BA64-5609103F722C}"/>
          </ac:spMkLst>
        </pc:spChg>
        <pc:spChg chg="mod">
          <ac:chgData name="Nicole James, Trainer" userId="87e49fce-462c-4f4b-b072-0e7301cf4f25" providerId="ADAL" clId="{EA667FC5-E34D-43B2-9AE6-53F5835F3ECD}" dt="2020-05-05T11:28:51.706" v="1347" actId="113"/>
          <ac:spMkLst>
            <pc:docMk/>
            <pc:sldMk cId="3942732700" sldId="260"/>
            <ac:spMk id="3" creationId="{A2BC2377-C7B4-4244-A516-50A668CA66ED}"/>
          </ac:spMkLst>
        </pc:spChg>
      </pc:sldChg>
      <pc:sldChg chg="new del">
        <pc:chgData name="Nicole James, Trainer" userId="87e49fce-462c-4f4b-b072-0e7301cf4f25" providerId="ADAL" clId="{EA667FC5-E34D-43B2-9AE6-53F5835F3ECD}" dt="2020-05-04T15:13:49.511" v="105" actId="47"/>
        <pc:sldMkLst>
          <pc:docMk/>
          <pc:sldMk cId="4138878157" sldId="260"/>
        </pc:sldMkLst>
      </pc:sldChg>
      <pc:sldChg chg="new del">
        <pc:chgData name="Nicole James, Trainer" userId="87e49fce-462c-4f4b-b072-0e7301cf4f25" providerId="ADAL" clId="{EA667FC5-E34D-43B2-9AE6-53F5835F3ECD}" dt="2020-05-04T15:13:49.511" v="105" actId="47"/>
        <pc:sldMkLst>
          <pc:docMk/>
          <pc:sldMk cId="2471628765" sldId="261"/>
        </pc:sldMkLst>
      </pc:sldChg>
      <pc:sldChg chg="addSp delSp modSp new mod modNotesTx">
        <pc:chgData name="Nicole James, Trainer" userId="87e49fce-462c-4f4b-b072-0e7301cf4f25" providerId="ADAL" clId="{EA667FC5-E34D-43B2-9AE6-53F5835F3ECD}" dt="2020-05-05T11:31:24.727" v="1364" actId="948"/>
        <pc:sldMkLst>
          <pc:docMk/>
          <pc:sldMk cId="3964178435" sldId="261"/>
        </pc:sldMkLst>
        <pc:spChg chg="mod">
          <ac:chgData name="Nicole James, Trainer" userId="87e49fce-462c-4f4b-b072-0e7301cf4f25" providerId="ADAL" clId="{EA667FC5-E34D-43B2-9AE6-53F5835F3ECD}" dt="2020-05-04T15:37:34.582" v="361" actId="255"/>
          <ac:spMkLst>
            <pc:docMk/>
            <pc:sldMk cId="3964178435" sldId="261"/>
            <ac:spMk id="2" creationId="{F85692C8-46B7-4686-AE76-05FF7DDB037E}"/>
          </ac:spMkLst>
        </pc:spChg>
        <pc:spChg chg="add del mod">
          <ac:chgData name="Nicole James, Trainer" userId="87e49fce-462c-4f4b-b072-0e7301cf4f25" providerId="ADAL" clId="{EA667FC5-E34D-43B2-9AE6-53F5835F3ECD}" dt="2020-05-05T11:31:24.727" v="1364" actId="948"/>
          <ac:spMkLst>
            <pc:docMk/>
            <pc:sldMk cId="3964178435" sldId="261"/>
            <ac:spMk id="3" creationId="{B743837D-5F9F-4052-8ACA-AD15EDD4805D}"/>
          </ac:spMkLst>
        </pc:spChg>
        <pc:spChg chg="add del mod">
          <ac:chgData name="Nicole James, Trainer" userId="87e49fce-462c-4f4b-b072-0e7301cf4f25" providerId="ADAL" clId="{EA667FC5-E34D-43B2-9AE6-53F5835F3ECD}" dt="2020-05-04T15:44:24.604" v="385" actId="478"/>
          <ac:spMkLst>
            <pc:docMk/>
            <pc:sldMk cId="3964178435" sldId="261"/>
            <ac:spMk id="5" creationId="{BDEB9124-F146-4731-A4CA-66C0383C680F}"/>
          </ac:spMkLst>
        </pc:spChg>
      </pc:sldChg>
      <pc:sldChg chg="new del">
        <pc:chgData name="Nicole James, Trainer" userId="87e49fce-462c-4f4b-b072-0e7301cf4f25" providerId="ADAL" clId="{EA667FC5-E34D-43B2-9AE6-53F5835F3ECD}" dt="2020-05-04T15:13:49.511" v="105" actId="47"/>
        <pc:sldMkLst>
          <pc:docMk/>
          <pc:sldMk cId="1527756456" sldId="262"/>
        </pc:sldMkLst>
      </pc:sldChg>
      <pc:sldChg chg="modSp add mod ord modNotesTx">
        <pc:chgData name="Nicole James, Trainer" userId="87e49fce-462c-4f4b-b072-0e7301cf4f25" providerId="ADAL" clId="{EA667FC5-E34D-43B2-9AE6-53F5835F3ECD}" dt="2020-05-05T11:30:33.007" v="1362" actId="948"/>
        <pc:sldMkLst>
          <pc:docMk/>
          <pc:sldMk cId="3593206024" sldId="262"/>
        </pc:sldMkLst>
        <pc:spChg chg="mod">
          <ac:chgData name="Nicole James, Trainer" userId="87e49fce-462c-4f4b-b072-0e7301cf4f25" providerId="ADAL" clId="{EA667FC5-E34D-43B2-9AE6-53F5835F3ECD}" dt="2020-05-05T11:30:33.007" v="1362" actId="948"/>
          <ac:spMkLst>
            <pc:docMk/>
            <pc:sldMk cId="3593206024" sldId="262"/>
            <ac:spMk id="3" creationId="{B743837D-5F9F-4052-8ACA-AD15EDD4805D}"/>
          </ac:spMkLst>
        </pc:spChg>
      </pc:sldChg>
      <pc:sldChg chg="new del">
        <pc:chgData name="Nicole James, Trainer" userId="87e49fce-462c-4f4b-b072-0e7301cf4f25" providerId="ADAL" clId="{EA667FC5-E34D-43B2-9AE6-53F5835F3ECD}" dt="2020-05-04T15:13:49.511" v="105" actId="47"/>
        <pc:sldMkLst>
          <pc:docMk/>
          <pc:sldMk cId="1477202687" sldId="263"/>
        </pc:sldMkLst>
      </pc:sldChg>
      <pc:sldChg chg="modSp add mod ord">
        <pc:chgData name="Nicole James, Trainer" userId="87e49fce-462c-4f4b-b072-0e7301cf4f25" providerId="ADAL" clId="{EA667FC5-E34D-43B2-9AE6-53F5835F3ECD}" dt="2020-05-05T11:30:10.819" v="1358" actId="948"/>
        <pc:sldMkLst>
          <pc:docMk/>
          <pc:sldMk cId="3490009561" sldId="263"/>
        </pc:sldMkLst>
        <pc:spChg chg="mod">
          <ac:chgData name="Nicole James, Trainer" userId="87e49fce-462c-4f4b-b072-0e7301cf4f25" providerId="ADAL" clId="{EA667FC5-E34D-43B2-9AE6-53F5835F3ECD}" dt="2020-05-05T11:30:10.819" v="1358" actId="948"/>
          <ac:spMkLst>
            <pc:docMk/>
            <pc:sldMk cId="3490009561" sldId="263"/>
            <ac:spMk id="3" creationId="{B743837D-5F9F-4052-8ACA-AD15EDD4805D}"/>
          </ac:spMkLst>
        </pc:spChg>
      </pc:sldChg>
      <pc:sldChg chg="modSp new mod modNotesTx">
        <pc:chgData name="Nicole James, Trainer" userId="87e49fce-462c-4f4b-b072-0e7301cf4f25" providerId="ADAL" clId="{EA667FC5-E34D-43B2-9AE6-53F5835F3ECD}" dt="2020-05-05T11:31:40.650" v="1366" actId="404"/>
        <pc:sldMkLst>
          <pc:docMk/>
          <pc:sldMk cId="2489912136" sldId="264"/>
        </pc:sldMkLst>
        <pc:spChg chg="mod">
          <ac:chgData name="Nicole James, Trainer" userId="87e49fce-462c-4f4b-b072-0e7301cf4f25" providerId="ADAL" clId="{EA667FC5-E34D-43B2-9AE6-53F5835F3ECD}" dt="2020-05-04T17:00:33.095" v="524" actId="20577"/>
          <ac:spMkLst>
            <pc:docMk/>
            <pc:sldMk cId="2489912136" sldId="264"/>
            <ac:spMk id="2" creationId="{BEFC5A3D-18E6-4122-B5AF-C8698722976C}"/>
          </ac:spMkLst>
        </pc:spChg>
        <pc:spChg chg="mod">
          <ac:chgData name="Nicole James, Trainer" userId="87e49fce-462c-4f4b-b072-0e7301cf4f25" providerId="ADAL" clId="{EA667FC5-E34D-43B2-9AE6-53F5835F3ECD}" dt="2020-05-05T11:31:40.650" v="1366" actId="404"/>
          <ac:spMkLst>
            <pc:docMk/>
            <pc:sldMk cId="2489912136" sldId="264"/>
            <ac:spMk id="3" creationId="{97F6CAF5-E365-4DE2-8D62-39A137CA739A}"/>
          </ac:spMkLst>
        </pc:spChg>
      </pc:sldChg>
      <pc:sldChg chg="new del">
        <pc:chgData name="Nicole James, Trainer" userId="87e49fce-462c-4f4b-b072-0e7301cf4f25" providerId="ADAL" clId="{EA667FC5-E34D-43B2-9AE6-53F5835F3ECD}" dt="2020-05-04T15:13:49.511" v="105" actId="47"/>
        <pc:sldMkLst>
          <pc:docMk/>
          <pc:sldMk cId="4003860323" sldId="264"/>
        </pc:sldMkLst>
      </pc:sldChg>
      <pc:sldChg chg="modSp new mod modNotesTx">
        <pc:chgData name="Nicole James, Trainer" userId="87e49fce-462c-4f4b-b072-0e7301cf4f25" providerId="ADAL" clId="{EA667FC5-E34D-43B2-9AE6-53F5835F3ECD}" dt="2020-05-04T17:18:46.922" v="904" actId="20577"/>
        <pc:sldMkLst>
          <pc:docMk/>
          <pc:sldMk cId="1832709386" sldId="265"/>
        </pc:sldMkLst>
        <pc:spChg chg="mod">
          <ac:chgData name="Nicole James, Trainer" userId="87e49fce-462c-4f4b-b072-0e7301cf4f25" providerId="ADAL" clId="{EA667FC5-E34D-43B2-9AE6-53F5835F3ECD}" dt="2020-05-04T17:09:35.058" v="651" actId="20577"/>
          <ac:spMkLst>
            <pc:docMk/>
            <pc:sldMk cId="1832709386" sldId="265"/>
            <ac:spMk id="2" creationId="{7E4133DA-C150-498C-A5A1-38E1EC66F9CF}"/>
          </ac:spMkLst>
        </pc:spChg>
        <pc:spChg chg="mod">
          <ac:chgData name="Nicole James, Trainer" userId="87e49fce-462c-4f4b-b072-0e7301cf4f25" providerId="ADAL" clId="{EA667FC5-E34D-43B2-9AE6-53F5835F3ECD}" dt="2020-05-04T17:18:46.922" v="904" actId="20577"/>
          <ac:spMkLst>
            <pc:docMk/>
            <pc:sldMk cId="1832709386" sldId="265"/>
            <ac:spMk id="3" creationId="{245772DD-951E-4587-B575-82442375ADD1}"/>
          </ac:spMkLst>
        </pc:spChg>
      </pc:sldChg>
      <pc:sldChg chg="modSp new mod modNotesTx">
        <pc:chgData name="Nicole James, Trainer" userId="87e49fce-462c-4f4b-b072-0e7301cf4f25" providerId="ADAL" clId="{EA667FC5-E34D-43B2-9AE6-53F5835F3ECD}" dt="2020-05-05T11:32:09.153" v="1368" actId="948"/>
        <pc:sldMkLst>
          <pc:docMk/>
          <pc:sldMk cId="2269837720" sldId="266"/>
        </pc:sldMkLst>
        <pc:spChg chg="mod">
          <ac:chgData name="Nicole James, Trainer" userId="87e49fce-462c-4f4b-b072-0e7301cf4f25" providerId="ADAL" clId="{EA667FC5-E34D-43B2-9AE6-53F5835F3ECD}" dt="2020-05-04T17:14:12.305" v="698"/>
          <ac:spMkLst>
            <pc:docMk/>
            <pc:sldMk cId="2269837720" sldId="266"/>
            <ac:spMk id="2" creationId="{6A233602-1466-4F5B-8495-A76F7D4F5520}"/>
          </ac:spMkLst>
        </pc:spChg>
        <pc:spChg chg="mod">
          <ac:chgData name="Nicole James, Trainer" userId="87e49fce-462c-4f4b-b072-0e7301cf4f25" providerId="ADAL" clId="{EA667FC5-E34D-43B2-9AE6-53F5835F3ECD}" dt="2020-05-05T11:32:09.153" v="1368" actId="948"/>
          <ac:spMkLst>
            <pc:docMk/>
            <pc:sldMk cId="2269837720" sldId="266"/>
            <ac:spMk id="3" creationId="{7D937383-B1DB-4A0B-8597-A815CD92A0EA}"/>
          </ac:spMkLst>
        </pc:spChg>
      </pc:sldChg>
      <pc:sldChg chg="modSp new mod">
        <pc:chgData name="Nicole James, Trainer" userId="87e49fce-462c-4f4b-b072-0e7301cf4f25" providerId="ADAL" clId="{EA667FC5-E34D-43B2-9AE6-53F5835F3ECD}" dt="2020-05-05T11:32:34.684" v="1372" actId="14100"/>
        <pc:sldMkLst>
          <pc:docMk/>
          <pc:sldMk cId="1128654066" sldId="267"/>
        </pc:sldMkLst>
        <pc:spChg chg="mod">
          <ac:chgData name="Nicole James, Trainer" userId="87e49fce-462c-4f4b-b072-0e7301cf4f25" providerId="ADAL" clId="{EA667FC5-E34D-43B2-9AE6-53F5835F3ECD}" dt="2020-05-04T17:16:36.819" v="882" actId="20577"/>
          <ac:spMkLst>
            <pc:docMk/>
            <pc:sldMk cId="1128654066" sldId="267"/>
            <ac:spMk id="2" creationId="{E30370D7-8A49-4A88-8471-3B5C735C4F41}"/>
          </ac:spMkLst>
        </pc:spChg>
        <pc:spChg chg="mod">
          <ac:chgData name="Nicole James, Trainer" userId="87e49fce-462c-4f4b-b072-0e7301cf4f25" providerId="ADAL" clId="{EA667FC5-E34D-43B2-9AE6-53F5835F3ECD}" dt="2020-05-05T11:32:34.684" v="1372" actId="14100"/>
          <ac:spMkLst>
            <pc:docMk/>
            <pc:sldMk cId="1128654066" sldId="267"/>
            <ac:spMk id="3" creationId="{ACF86159-E061-4733-AF2F-18010A5A875C}"/>
          </ac:spMkLst>
        </pc:spChg>
      </pc:sldChg>
      <pc:sldChg chg="modSp new mod modNotesTx">
        <pc:chgData name="Nicole James, Trainer" userId="87e49fce-462c-4f4b-b072-0e7301cf4f25" providerId="ADAL" clId="{EA667FC5-E34D-43B2-9AE6-53F5835F3ECD}" dt="2020-05-05T11:33:30.031" v="1380" actId="948"/>
        <pc:sldMkLst>
          <pc:docMk/>
          <pc:sldMk cId="2225963360" sldId="268"/>
        </pc:sldMkLst>
        <pc:spChg chg="mod">
          <ac:chgData name="Nicole James, Trainer" userId="87e49fce-462c-4f4b-b072-0e7301cf4f25" providerId="ADAL" clId="{EA667FC5-E34D-43B2-9AE6-53F5835F3ECD}" dt="2020-05-04T17:19:22.991" v="906"/>
          <ac:spMkLst>
            <pc:docMk/>
            <pc:sldMk cId="2225963360" sldId="268"/>
            <ac:spMk id="2" creationId="{A8CEC263-9059-4E72-AB76-BD8D23662CC6}"/>
          </ac:spMkLst>
        </pc:spChg>
        <pc:spChg chg="mod">
          <ac:chgData name="Nicole James, Trainer" userId="87e49fce-462c-4f4b-b072-0e7301cf4f25" providerId="ADAL" clId="{EA667FC5-E34D-43B2-9AE6-53F5835F3ECD}" dt="2020-05-05T11:33:30.031" v="1380" actId="948"/>
          <ac:spMkLst>
            <pc:docMk/>
            <pc:sldMk cId="2225963360" sldId="268"/>
            <ac:spMk id="3" creationId="{54CF6E5F-7B40-4931-A44E-CC602D70AA35}"/>
          </ac:spMkLst>
        </pc:spChg>
      </pc:sldChg>
      <pc:sldChg chg="modSp new mod modNotesTx">
        <pc:chgData name="Nicole James, Trainer" userId="87e49fce-462c-4f4b-b072-0e7301cf4f25" providerId="ADAL" clId="{EA667FC5-E34D-43B2-9AE6-53F5835F3ECD}" dt="2020-05-05T11:37:37.938" v="1445" actId="113"/>
        <pc:sldMkLst>
          <pc:docMk/>
          <pc:sldMk cId="1103913634" sldId="269"/>
        </pc:sldMkLst>
        <pc:spChg chg="mod">
          <ac:chgData name="Nicole James, Trainer" userId="87e49fce-462c-4f4b-b072-0e7301cf4f25" providerId="ADAL" clId="{EA667FC5-E34D-43B2-9AE6-53F5835F3ECD}" dt="2020-05-05T11:33:14.817" v="1379" actId="20577"/>
          <ac:spMkLst>
            <pc:docMk/>
            <pc:sldMk cId="1103913634" sldId="269"/>
            <ac:spMk id="2" creationId="{6FDAF24D-9FB7-4762-A0C3-8C473C029D4A}"/>
          </ac:spMkLst>
        </pc:spChg>
        <pc:spChg chg="mod">
          <ac:chgData name="Nicole James, Trainer" userId="87e49fce-462c-4f4b-b072-0e7301cf4f25" providerId="ADAL" clId="{EA667FC5-E34D-43B2-9AE6-53F5835F3ECD}" dt="2020-05-05T11:37:37.938" v="1445" actId="113"/>
          <ac:spMkLst>
            <pc:docMk/>
            <pc:sldMk cId="1103913634" sldId="269"/>
            <ac:spMk id="3" creationId="{DA4CEFC4-82B9-475E-BA41-78907900509A}"/>
          </ac:spMkLst>
        </pc:spChg>
      </pc:sldChg>
      <pc:sldChg chg="modSp new mod modNotesTx">
        <pc:chgData name="Nicole James, Trainer" userId="87e49fce-462c-4f4b-b072-0e7301cf4f25" providerId="ADAL" clId="{EA667FC5-E34D-43B2-9AE6-53F5835F3ECD}" dt="2020-05-05T11:43:31.512" v="1571" actId="113"/>
        <pc:sldMkLst>
          <pc:docMk/>
          <pc:sldMk cId="2873190797" sldId="270"/>
        </pc:sldMkLst>
        <pc:spChg chg="mod">
          <ac:chgData name="Nicole James, Trainer" userId="87e49fce-462c-4f4b-b072-0e7301cf4f25" providerId="ADAL" clId="{EA667FC5-E34D-43B2-9AE6-53F5835F3ECD}" dt="2020-05-04T17:26:36.140" v="979" actId="20577"/>
          <ac:spMkLst>
            <pc:docMk/>
            <pc:sldMk cId="2873190797" sldId="270"/>
            <ac:spMk id="2" creationId="{5A25C6C7-BCCC-415F-A669-A5796E38837E}"/>
          </ac:spMkLst>
        </pc:spChg>
        <pc:spChg chg="mod">
          <ac:chgData name="Nicole James, Trainer" userId="87e49fce-462c-4f4b-b072-0e7301cf4f25" providerId="ADAL" clId="{EA667FC5-E34D-43B2-9AE6-53F5835F3ECD}" dt="2020-05-05T11:43:31.512" v="1571" actId="113"/>
          <ac:spMkLst>
            <pc:docMk/>
            <pc:sldMk cId="2873190797" sldId="270"/>
            <ac:spMk id="3" creationId="{73C3FAE1-7F71-439B-AE29-E9E6866F99E6}"/>
          </ac:spMkLst>
        </pc:spChg>
      </pc:sldChg>
      <pc:sldChg chg="modSp new mod modNotesTx">
        <pc:chgData name="Nicole James, Trainer" userId="87e49fce-462c-4f4b-b072-0e7301cf4f25" providerId="ADAL" clId="{EA667FC5-E34D-43B2-9AE6-53F5835F3ECD}" dt="2020-05-05T11:12:33.441" v="1226" actId="20577"/>
        <pc:sldMkLst>
          <pc:docMk/>
          <pc:sldMk cId="1627569442" sldId="271"/>
        </pc:sldMkLst>
        <pc:spChg chg="mod">
          <ac:chgData name="Nicole James, Trainer" userId="87e49fce-462c-4f4b-b072-0e7301cf4f25" providerId="ADAL" clId="{EA667FC5-E34D-43B2-9AE6-53F5835F3ECD}" dt="2020-05-04T17:32:39.700" v="1067" actId="20577"/>
          <ac:spMkLst>
            <pc:docMk/>
            <pc:sldMk cId="1627569442" sldId="271"/>
            <ac:spMk id="2" creationId="{812178DC-0F1D-45F2-A9EE-555D08622098}"/>
          </ac:spMkLst>
        </pc:spChg>
        <pc:spChg chg="mod">
          <ac:chgData name="Nicole James, Trainer" userId="87e49fce-462c-4f4b-b072-0e7301cf4f25" providerId="ADAL" clId="{EA667FC5-E34D-43B2-9AE6-53F5835F3ECD}" dt="2020-05-05T11:12:33.441" v="1226" actId="20577"/>
          <ac:spMkLst>
            <pc:docMk/>
            <pc:sldMk cId="1627569442" sldId="271"/>
            <ac:spMk id="3" creationId="{56794537-208F-4D85-A5E8-BD4FAE13B065}"/>
          </ac:spMkLst>
        </pc:spChg>
      </pc:sldChg>
      <pc:sldChg chg="new del">
        <pc:chgData name="Nicole James, Trainer" userId="87e49fce-462c-4f4b-b072-0e7301cf4f25" providerId="ADAL" clId="{EA667FC5-E34D-43B2-9AE6-53F5835F3ECD}" dt="2020-05-04T17:37:00.446" v="1118" actId="2696"/>
        <pc:sldMkLst>
          <pc:docMk/>
          <pc:sldMk cId="950035998" sldId="272"/>
        </pc:sldMkLst>
      </pc:sldChg>
      <pc:sldChg chg="modSp add mod modNotesTx">
        <pc:chgData name="Nicole James, Trainer" userId="87e49fce-462c-4f4b-b072-0e7301cf4f25" providerId="ADAL" clId="{EA667FC5-E34D-43B2-9AE6-53F5835F3ECD}" dt="2020-05-05T11:45:30.969" v="1598" actId="20577"/>
        <pc:sldMkLst>
          <pc:docMk/>
          <pc:sldMk cId="3791092698" sldId="272"/>
        </pc:sldMkLst>
        <pc:spChg chg="mod">
          <ac:chgData name="Nicole James, Trainer" userId="87e49fce-462c-4f4b-b072-0e7301cf4f25" providerId="ADAL" clId="{EA667FC5-E34D-43B2-9AE6-53F5835F3ECD}" dt="2020-05-05T10:51:00.885" v="1156" actId="20577"/>
          <ac:spMkLst>
            <pc:docMk/>
            <pc:sldMk cId="3791092698" sldId="272"/>
            <ac:spMk id="3" creationId="{73C3FAE1-7F71-439B-AE29-E9E6866F99E6}"/>
          </ac:spMkLst>
        </pc:spChg>
      </pc:sldChg>
      <pc:sldChg chg="modSp new mod">
        <pc:chgData name="Nicole James, Trainer" userId="87e49fce-462c-4f4b-b072-0e7301cf4f25" providerId="ADAL" clId="{EA667FC5-E34D-43B2-9AE6-53F5835F3ECD}" dt="2020-05-05T11:42:55.882" v="1567" actId="20577"/>
        <pc:sldMkLst>
          <pc:docMk/>
          <pc:sldMk cId="274842289" sldId="273"/>
        </pc:sldMkLst>
        <pc:spChg chg="mod">
          <ac:chgData name="Nicole James, Trainer" userId="87e49fce-462c-4f4b-b072-0e7301cf4f25" providerId="ADAL" clId="{EA667FC5-E34D-43B2-9AE6-53F5835F3ECD}" dt="2020-05-05T11:36:06.112" v="1401"/>
          <ac:spMkLst>
            <pc:docMk/>
            <pc:sldMk cId="274842289" sldId="273"/>
            <ac:spMk id="2" creationId="{F72D0DD1-5F2D-4907-941B-83648BE316C2}"/>
          </ac:spMkLst>
        </pc:spChg>
        <pc:spChg chg="mod">
          <ac:chgData name="Nicole James, Trainer" userId="87e49fce-462c-4f4b-b072-0e7301cf4f25" providerId="ADAL" clId="{EA667FC5-E34D-43B2-9AE6-53F5835F3ECD}" dt="2020-05-05T11:42:55.882" v="1567" actId="20577"/>
          <ac:spMkLst>
            <pc:docMk/>
            <pc:sldMk cId="274842289" sldId="273"/>
            <ac:spMk id="3" creationId="{3D58D812-5597-43C0-8347-EEC15977C905}"/>
          </ac:spMkLst>
        </pc:spChg>
      </pc:sldChg>
      <pc:sldChg chg="new del">
        <pc:chgData name="Nicole James, Trainer" userId="87e49fce-462c-4f4b-b072-0e7301cf4f25" providerId="ADAL" clId="{EA667FC5-E34D-43B2-9AE6-53F5835F3ECD}" dt="2020-05-05T11:24:45.919" v="1308" actId="47"/>
        <pc:sldMkLst>
          <pc:docMk/>
          <pc:sldMk cId="3980517366" sldId="273"/>
        </pc:sldMkLst>
      </pc:sldChg>
      <pc:sldChg chg="delSp modSp del mod modNotesTx">
        <pc:chgData name="Nicole James, Trainer" userId="87e49fce-462c-4f4b-b072-0e7301cf4f25" providerId="ADAL" clId="{EA667FC5-E34D-43B2-9AE6-53F5835F3ECD}" dt="2020-05-05T11:24:45.016" v="1307" actId="47"/>
        <pc:sldMkLst>
          <pc:docMk/>
          <pc:sldMk cId="573231261" sldId="856"/>
        </pc:sldMkLst>
        <pc:spChg chg="mod">
          <ac:chgData name="Nicole James, Trainer" userId="87e49fce-462c-4f4b-b072-0e7301cf4f25" providerId="ADAL" clId="{EA667FC5-E34D-43B2-9AE6-53F5835F3ECD}" dt="2020-05-05T11:22:14.510" v="1240" actId="1076"/>
          <ac:spMkLst>
            <pc:docMk/>
            <pc:sldMk cId="573231261" sldId="856"/>
            <ac:spMk id="4" creationId="{1F3F5D0D-E068-4863-976B-645896A2E2D8}"/>
          </ac:spMkLst>
        </pc:spChg>
        <pc:spChg chg="mod">
          <ac:chgData name="Nicole James, Trainer" userId="87e49fce-462c-4f4b-b072-0e7301cf4f25" providerId="ADAL" clId="{EA667FC5-E34D-43B2-9AE6-53F5835F3ECD}" dt="2020-05-05T11:21:35.646" v="1234" actId="1076"/>
          <ac:spMkLst>
            <pc:docMk/>
            <pc:sldMk cId="573231261" sldId="856"/>
            <ac:spMk id="5" creationId="{37991FA8-DAB8-4AD7-AFDE-D1B1870C0C7B}"/>
          </ac:spMkLst>
        </pc:spChg>
        <pc:picChg chg="del">
          <ac:chgData name="Nicole James, Trainer" userId="87e49fce-462c-4f4b-b072-0e7301cf4f25" providerId="ADAL" clId="{EA667FC5-E34D-43B2-9AE6-53F5835F3ECD}" dt="2020-05-05T11:21:31.589" v="1233" actId="478"/>
          <ac:picMkLst>
            <pc:docMk/>
            <pc:sldMk cId="573231261" sldId="856"/>
            <ac:picMk id="6" creationId="{54DEEEDF-29C4-47D8-B827-DA52C49E1630}"/>
          </ac:picMkLst>
        </pc:picChg>
      </pc:sldChg>
      <pc:sldMasterChg chg="modSldLayout">
        <pc:chgData name="Nicole James, Trainer" userId="87e49fce-462c-4f4b-b072-0e7301cf4f25" providerId="ADAL" clId="{EA667FC5-E34D-43B2-9AE6-53F5835F3ECD}" dt="2020-05-04T15:14:29.684" v="108" actId="403"/>
        <pc:sldMasterMkLst>
          <pc:docMk/>
          <pc:sldMasterMk cId="1815914292" sldId="2147483660"/>
        </pc:sldMasterMkLst>
        <pc:sldLayoutChg chg="modSp">
          <pc:chgData name="Nicole James, Trainer" userId="87e49fce-462c-4f4b-b072-0e7301cf4f25" providerId="ADAL" clId="{EA667FC5-E34D-43B2-9AE6-53F5835F3ECD}" dt="2020-05-04T15:14:29.684" v="108" actId="403"/>
          <pc:sldLayoutMkLst>
            <pc:docMk/>
            <pc:sldMasterMk cId="1815914292" sldId="2147483660"/>
            <pc:sldLayoutMk cId="2283132383" sldId="2147483662"/>
          </pc:sldLayoutMkLst>
          <pc:spChg chg="mod">
            <ac:chgData name="Nicole James, Trainer" userId="87e49fce-462c-4f4b-b072-0e7301cf4f25" providerId="ADAL" clId="{EA667FC5-E34D-43B2-9AE6-53F5835F3ECD}" dt="2020-05-04T15:14:29.684" v="108" actId="403"/>
            <ac:spMkLst>
              <pc:docMk/>
              <pc:sldMasterMk cId="1815914292" sldId="2147483660"/>
              <pc:sldLayoutMk cId="2283132383" sldId="2147483662"/>
              <ac:spMk id="3" creationId="{80B30B37-2FC3-40F5-AF8D-CBE742D50E75}"/>
            </ac:spMkLst>
          </pc:spChg>
        </pc:sldLayoutChg>
      </pc:sldMasterChg>
    </pc:docChg>
  </pc:docChgLst>
  <pc:docChgLst>
    <pc:chgData name="Danielle Williams" userId="2ffd8f61-7b6f-4050-b155-8688edf94325" providerId="ADAL" clId="{00CD4E0E-47E2-AF4E-839A-EC8F11A0A819}"/>
    <pc:docChg chg="modSld modMainMaster">
      <pc:chgData name="Danielle Williams" userId="2ffd8f61-7b6f-4050-b155-8688edf94325" providerId="ADAL" clId="{00CD4E0E-47E2-AF4E-839A-EC8F11A0A819}" dt="2020-05-11T09:02:20.552" v="30" actId="167"/>
      <pc:docMkLst>
        <pc:docMk/>
      </pc:docMkLst>
      <pc:sldChg chg="addSp modSp">
        <pc:chgData name="Danielle Williams" userId="2ffd8f61-7b6f-4050-b155-8688edf94325" providerId="ADAL" clId="{00CD4E0E-47E2-AF4E-839A-EC8F11A0A819}" dt="2020-05-11T09:00:52.912" v="6" actId="167"/>
        <pc:sldMkLst>
          <pc:docMk/>
          <pc:sldMk cId="1546250907" sldId="257"/>
        </pc:sldMkLst>
        <pc:spChg chg="mod">
          <ac:chgData name="Danielle Williams" userId="2ffd8f61-7b6f-4050-b155-8688edf94325" providerId="ADAL" clId="{00CD4E0E-47E2-AF4E-839A-EC8F11A0A819}" dt="2020-05-11T09:00:49.237" v="4" actId="255"/>
          <ac:spMkLst>
            <pc:docMk/>
            <pc:sldMk cId="1546250907" sldId="257"/>
            <ac:spMk id="3" creationId="{25F0422F-727B-4D74-A46E-16793DC95B7E}"/>
          </ac:spMkLst>
        </pc:spChg>
        <pc:spChg chg="add mod">
          <ac:chgData name="Danielle Williams" userId="2ffd8f61-7b6f-4050-b155-8688edf94325" providerId="ADAL" clId="{00CD4E0E-47E2-AF4E-839A-EC8F11A0A819}" dt="2020-05-11T09:00:52.912" v="6" actId="167"/>
          <ac:spMkLst>
            <pc:docMk/>
            <pc:sldMk cId="1546250907" sldId="257"/>
            <ac:spMk id="4" creationId="{2F9BFBD3-09D4-DC40-BF6F-54B265F1D23D}"/>
          </ac:spMkLst>
        </pc:spChg>
      </pc:sldChg>
      <pc:sldChg chg="addSp modSp">
        <pc:chgData name="Danielle Williams" userId="2ffd8f61-7b6f-4050-b155-8688edf94325" providerId="ADAL" clId="{00CD4E0E-47E2-AF4E-839A-EC8F11A0A819}" dt="2020-05-11T09:01:17.521" v="11" actId="167"/>
        <pc:sldMkLst>
          <pc:docMk/>
          <pc:sldMk cId="3710040153" sldId="258"/>
        </pc:sldMkLst>
        <pc:spChg chg="mod">
          <ac:chgData name="Danielle Williams" userId="2ffd8f61-7b6f-4050-b155-8688edf94325" providerId="ADAL" clId="{00CD4E0E-47E2-AF4E-839A-EC8F11A0A819}" dt="2020-05-11T09:01:13.523" v="9" actId="255"/>
          <ac:spMkLst>
            <pc:docMk/>
            <pc:sldMk cId="3710040153" sldId="258"/>
            <ac:spMk id="3" creationId="{237D20E5-AA21-4CA0-9A32-90848615B54D}"/>
          </ac:spMkLst>
        </pc:spChg>
        <pc:spChg chg="add mod">
          <ac:chgData name="Danielle Williams" userId="2ffd8f61-7b6f-4050-b155-8688edf94325" providerId="ADAL" clId="{00CD4E0E-47E2-AF4E-839A-EC8F11A0A819}" dt="2020-05-11T09:01:17.521" v="11" actId="167"/>
          <ac:spMkLst>
            <pc:docMk/>
            <pc:sldMk cId="3710040153" sldId="258"/>
            <ac:spMk id="4" creationId="{1841083E-BE10-1D4C-A17F-F866AD9D51EE}"/>
          </ac:spMkLst>
        </pc:spChg>
      </pc:sldChg>
      <pc:sldChg chg="addSp modSp">
        <pc:chgData name="Danielle Williams" userId="2ffd8f61-7b6f-4050-b155-8688edf94325" providerId="ADAL" clId="{00CD4E0E-47E2-AF4E-839A-EC8F11A0A819}" dt="2020-05-11T09:01:36.604" v="16" actId="255"/>
        <pc:sldMkLst>
          <pc:docMk/>
          <pc:sldMk cId="3942732700" sldId="260"/>
        </pc:sldMkLst>
        <pc:spChg chg="mod">
          <ac:chgData name="Danielle Williams" userId="2ffd8f61-7b6f-4050-b155-8688edf94325" providerId="ADAL" clId="{00CD4E0E-47E2-AF4E-839A-EC8F11A0A819}" dt="2020-05-11T09:01:36.604" v="16" actId="255"/>
          <ac:spMkLst>
            <pc:docMk/>
            <pc:sldMk cId="3942732700" sldId="260"/>
            <ac:spMk id="3" creationId="{A2BC2377-C7B4-4244-A516-50A668CA66ED}"/>
          </ac:spMkLst>
        </pc:spChg>
        <pc:spChg chg="add mod">
          <ac:chgData name="Danielle Williams" userId="2ffd8f61-7b6f-4050-b155-8688edf94325" providerId="ADAL" clId="{00CD4E0E-47E2-AF4E-839A-EC8F11A0A819}" dt="2020-05-11T09:01:25.475" v="13" actId="167"/>
          <ac:spMkLst>
            <pc:docMk/>
            <pc:sldMk cId="3942732700" sldId="260"/>
            <ac:spMk id="4" creationId="{605A41F5-DA79-144C-9BEA-DE0089CD9E94}"/>
          </ac:spMkLst>
        </pc:spChg>
      </pc:sldChg>
      <pc:sldChg chg="modSp">
        <pc:chgData name="Danielle Williams" userId="2ffd8f61-7b6f-4050-b155-8688edf94325" providerId="ADAL" clId="{00CD4E0E-47E2-AF4E-839A-EC8F11A0A819}" dt="2020-05-11T09:01:49.996" v="18" actId="255"/>
        <pc:sldMkLst>
          <pc:docMk/>
          <pc:sldMk cId="3593206024" sldId="262"/>
        </pc:sldMkLst>
        <pc:spChg chg="mod">
          <ac:chgData name="Danielle Williams" userId="2ffd8f61-7b6f-4050-b155-8688edf94325" providerId="ADAL" clId="{00CD4E0E-47E2-AF4E-839A-EC8F11A0A819}" dt="2020-05-11T09:01:49.996" v="18" actId="255"/>
          <ac:spMkLst>
            <pc:docMk/>
            <pc:sldMk cId="3593206024" sldId="262"/>
            <ac:spMk id="3" creationId="{B743837D-5F9F-4052-8ACA-AD15EDD4805D}"/>
          </ac:spMkLst>
        </pc:spChg>
      </pc:sldChg>
      <pc:sldChg chg="modSp">
        <pc:chgData name="Danielle Williams" userId="2ffd8f61-7b6f-4050-b155-8688edf94325" providerId="ADAL" clId="{00CD4E0E-47E2-AF4E-839A-EC8F11A0A819}" dt="2020-05-11T09:02:04.178" v="21" actId="255"/>
        <pc:sldMkLst>
          <pc:docMk/>
          <pc:sldMk cId="2489912136" sldId="264"/>
        </pc:sldMkLst>
        <pc:spChg chg="mod">
          <ac:chgData name="Danielle Williams" userId="2ffd8f61-7b6f-4050-b155-8688edf94325" providerId="ADAL" clId="{00CD4E0E-47E2-AF4E-839A-EC8F11A0A819}" dt="2020-05-11T09:02:04.178" v="21" actId="255"/>
          <ac:spMkLst>
            <pc:docMk/>
            <pc:sldMk cId="2489912136" sldId="264"/>
            <ac:spMk id="3" creationId="{97F6CAF5-E365-4DE2-8D62-39A137CA739A}"/>
          </ac:spMkLst>
        </pc:spChg>
      </pc:sldChg>
      <pc:sldChg chg="addSp modSp">
        <pc:chgData name="Danielle Williams" userId="2ffd8f61-7b6f-4050-b155-8688edf94325" providerId="ADAL" clId="{00CD4E0E-47E2-AF4E-839A-EC8F11A0A819}" dt="2020-05-11T09:02:09.554" v="23" actId="167"/>
        <pc:sldMkLst>
          <pc:docMk/>
          <pc:sldMk cId="1832709386" sldId="265"/>
        </pc:sldMkLst>
        <pc:spChg chg="add mod">
          <ac:chgData name="Danielle Williams" userId="2ffd8f61-7b6f-4050-b155-8688edf94325" providerId="ADAL" clId="{00CD4E0E-47E2-AF4E-839A-EC8F11A0A819}" dt="2020-05-11T09:02:09.554" v="23" actId="167"/>
          <ac:spMkLst>
            <pc:docMk/>
            <pc:sldMk cId="1832709386" sldId="265"/>
            <ac:spMk id="4" creationId="{202D2EE9-258A-0B46-ADDF-E2674A6AE062}"/>
          </ac:spMkLst>
        </pc:spChg>
      </pc:sldChg>
      <pc:sldChg chg="modSp">
        <pc:chgData name="Danielle Williams" userId="2ffd8f61-7b6f-4050-b155-8688edf94325" providerId="ADAL" clId="{00CD4E0E-47E2-AF4E-839A-EC8F11A0A819}" dt="2020-05-11T09:02:16.992" v="28" actId="1035"/>
        <pc:sldMkLst>
          <pc:docMk/>
          <pc:sldMk cId="2269837720" sldId="266"/>
        </pc:sldMkLst>
        <pc:spChg chg="mod">
          <ac:chgData name="Danielle Williams" userId="2ffd8f61-7b6f-4050-b155-8688edf94325" providerId="ADAL" clId="{00CD4E0E-47E2-AF4E-839A-EC8F11A0A819}" dt="2020-05-11T09:02:16.992" v="28" actId="1035"/>
          <ac:spMkLst>
            <pc:docMk/>
            <pc:sldMk cId="2269837720" sldId="266"/>
            <ac:spMk id="3" creationId="{7D937383-B1DB-4A0B-8597-A815CD92A0EA}"/>
          </ac:spMkLst>
        </pc:spChg>
      </pc:sldChg>
      <pc:sldChg chg="addSp modSp">
        <pc:chgData name="Danielle Williams" userId="2ffd8f61-7b6f-4050-b155-8688edf94325" providerId="ADAL" clId="{00CD4E0E-47E2-AF4E-839A-EC8F11A0A819}" dt="2020-05-11T09:02:20.552" v="30" actId="167"/>
        <pc:sldMkLst>
          <pc:docMk/>
          <pc:sldMk cId="1128654066" sldId="267"/>
        </pc:sldMkLst>
        <pc:spChg chg="add mod">
          <ac:chgData name="Danielle Williams" userId="2ffd8f61-7b6f-4050-b155-8688edf94325" providerId="ADAL" clId="{00CD4E0E-47E2-AF4E-839A-EC8F11A0A819}" dt="2020-05-11T09:02:20.552" v="30" actId="167"/>
          <ac:spMkLst>
            <pc:docMk/>
            <pc:sldMk cId="1128654066" sldId="267"/>
            <ac:spMk id="4" creationId="{4A92BAB6-5E92-8B49-A2F8-DEC1DB49B430}"/>
          </ac:spMkLst>
        </pc:spChg>
      </pc:sldChg>
      <pc:sldChg chg="addSp modSp">
        <pc:chgData name="Danielle Williams" userId="2ffd8f61-7b6f-4050-b155-8688edf94325" providerId="ADAL" clId="{00CD4E0E-47E2-AF4E-839A-EC8F11A0A819}" dt="2020-05-11T09:00:41.421" v="3" actId="167"/>
        <pc:sldMkLst>
          <pc:docMk/>
          <pc:sldMk cId="1627569442" sldId="271"/>
        </pc:sldMkLst>
        <pc:spChg chg="mod">
          <ac:chgData name="Danielle Williams" userId="2ffd8f61-7b6f-4050-b155-8688edf94325" providerId="ADAL" clId="{00CD4E0E-47E2-AF4E-839A-EC8F11A0A819}" dt="2020-05-11T09:00:36.640" v="1" actId="255"/>
          <ac:spMkLst>
            <pc:docMk/>
            <pc:sldMk cId="1627569442" sldId="271"/>
            <ac:spMk id="3" creationId="{56794537-208F-4D85-A5E8-BD4FAE13B065}"/>
          </ac:spMkLst>
        </pc:spChg>
        <pc:spChg chg="add mod">
          <ac:chgData name="Danielle Williams" userId="2ffd8f61-7b6f-4050-b155-8688edf94325" providerId="ADAL" clId="{00CD4E0E-47E2-AF4E-839A-EC8F11A0A819}" dt="2020-05-11T09:00:41.421" v="3" actId="167"/>
          <ac:spMkLst>
            <pc:docMk/>
            <pc:sldMk cId="1627569442" sldId="271"/>
            <ac:spMk id="4" creationId="{32D902DB-43D2-D446-A380-E487F094FDEB}"/>
          </ac:spMkLst>
        </pc:spChg>
      </pc:sldChg>
      <pc:sldMasterChg chg="addSp modSp">
        <pc:chgData name="Danielle Williams" userId="2ffd8f61-7b6f-4050-b155-8688edf94325" providerId="ADAL" clId="{00CD4E0E-47E2-AF4E-839A-EC8F11A0A819}" dt="2020-05-11T09:00:07.357" v="0"/>
        <pc:sldMasterMkLst>
          <pc:docMk/>
          <pc:sldMasterMk cId="1815914292" sldId="2147483660"/>
        </pc:sldMasterMkLst>
        <pc:picChg chg="add mod">
          <ac:chgData name="Danielle Williams" userId="2ffd8f61-7b6f-4050-b155-8688edf94325" providerId="ADAL" clId="{00CD4E0E-47E2-AF4E-839A-EC8F11A0A819}" dt="2020-05-11T09:00:07.357" v="0"/>
          <ac:picMkLst>
            <pc:docMk/>
            <pc:sldMasterMk cId="1815914292" sldId="2147483660"/>
            <ac:picMk id="4" creationId="{85187DDB-A670-8B4A-AD6E-99B7D046BBA1}"/>
          </ac:picMkLst>
        </pc:picChg>
      </pc:sldMasterChg>
    </pc:docChg>
  </pc:docChgLst>
  <pc:docChgLst>
    <pc:chgData name="Guest User" userId="S::urn:spo:anon#cb193492f284d83c85a66267a0f4d9096e50945cd2ffdbcb1e7acb5c0b8c0a4e::" providerId="AD" clId="Web-{2B077F38-6A88-71FA-71F7-1C503A064B37}"/>
    <pc:docChg chg="modSld">
      <pc:chgData name="Guest User" userId="S::urn:spo:anon#cb193492f284d83c85a66267a0f4d9096e50945cd2ffdbcb1e7acb5c0b8c0a4e::" providerId="AD" clId="Web-{2B077F38-6A88-71FA-71F7-1C503A064B37}" dt="2020-09-23T14:31:45.223" v="24"/>
      <pc:docMkLst>
        <pc:docMk/>
      </pc:docMkLst>
      <pc:sldChg chg="modNotes">
        <pc:chgData name="Guest User" userId="S::urn:spo:anon#cb193492f284d83c85a66267a0f4d9096e50945cd2ffdbcb1e7acb5c0b8c0a4e::" providerId="AD" clId="Web-{2B077F38-6A88-71FA-71F7-1C503A064B37}" dt="2020-09-23T14:19:58.285" v="1"/>
        <pc:sldMkLst>
          <pc:docMk/>
          <pc:sldMk cId="1546250907" sldId="257"/>
        </pc:sldMkLst>
      </pc:sldChg>
      <pc:sldChg chg="modNotes">
        <pc:chgData name="Guest User" userId="S::urn:spo:anon#cb193492f284d83c85a66267a0f4d9096e50945cd2ffdbcb1e7acb5c0b8c0a4e::" providerId="AD" clId="Web-{2B077F38-6A88-71FA-71F7-1C503A064B37}" dt="2020-09-23T14:20:36.208" v="11"/>
        <pc:sldMkLst>
          <pc:docMk/>
          <pc:sldMk cId="3710040153" sldId="258"/>
        </pc:sldMkLst>
      </pc:sldChg>
      <pc:sldChg chg="modNotes">
        <pc:chgData name="Guest User" userId="S::urn:spo:anon#cb193492f284d83c85a66267a0f4d9096e50945cd2ffdbcb1e7acb5c0b8c0a4e::" providerId="AD" clId="Web-{2B077F38-6A88-71FA-71F7-1C503A064B37}" dt="2020-09-23T14:21:01.256" v="13"/>
        <pc:sldMkLst>
          <pc:docMk/>
          <pc:sldMk cId="1324084769" sldId="259"/>
        </pc:sldMkLst>
      </pc:sldChg>
      <pc:sldChg chg="modNotes">
        <pc:chgData name="Guest User" userId="S::urn:spo:anon#cb193492f284d83c85a66267a0f4d9096e50945cd2ffdbcb1e7acb5c0b8c0a4e::" providerId="AD" clId="Web-{2B077F38-6A88-71FA-71F7-1C503A064B37}" dt="2020-09-23T14:21:06.990" v="14"/>
        <pc:sldMkLst>
          <pc:docMk/>
          <pc:sldMk cId="3942732700" sldId="260"/>
        </pc:sldMkLst>
      </pc:sldChg>
      <pc:sldChg chg="modNotes">
        <pc:chgData name="Guest User" userId="S::urn:spo:anon#cb193492f284d83c85a66267a0f4d9096e50945cd2ffdbcb1e7acb5c0b8c0a4e::" providerId="AD" clId="Web-{2B077F38-6A88-71FA-71F7-1C503A064B37}" dt="2020-09-23T14:21:27.256" v="17"/>
        <pc:sldMkLst>
          <pc:docMk/>
          <pc:sldMk cId="3964178435" sldId="261"/>
        </pc:sldMkLst>
      </pc:sldChg>
      <pc:sldChg chg="modNotes">
        <pc:chgData name="Guest User" userId="S::urn:spo:anon#cb193492f284d83c85a66267a0f4d9096e50945cd2ffdbcb1e7acb5c0b8c0a4e::" providerId="AD" clId="Web-{2B077F38-6A88-71FA-71F7-1C503A064B37}" dt="2020-09-23T14:21:21.490" v="16"/>
        <pc:sldMkLst>
          <pc:docMk/>
          <pc:sldMk cId="3593206024" sldId="262"/>
        </pc:sldMkLst>
      </pc:sldChg>
      <pc:sldChg chg="modNotes">
        <pc:chgData name="Guest User" userId="S::urn:spo:anon#cb193492f284d83c85a66267a0f4d9096e50945cd2ffdbcb1e7acb5c0b8c0a4e::" providerId="AD" clId="Web-{2B077F38-6A88-71FA-71F7-1C503A064B37}" dt="2020-09-23T14:21:14.881" v="15"/>
        <pc:sldMkLst>
          <pc:docMk/>
          <pc:sldMk cId="3490009561" sldId="263"/>
        </pc:sldMkLst>
      </pc:sldChg>
      <pc:sldChg chg="modNotes">
        <pc:chgData name="Guest User" userId="S::urn:spo:anon#cb193492f284d83c85a66267a0f4d9096e50945cd2ffdbcb1e7acb5c0b8c0a4e::" providerId="AD" clId="Web-{2B077F38-6A88-71FA-71F7-1C503A064B37}" dt="2020-09-23T14:31:45.223" v="24"/>
        <pc:sldMkLst>
          <pc:docMk/>
          <pc:sldMk cId="2489912136" sldId="264"/>
        </pc:sldMkLst>
      </pc:sldChg>
      <pc:sldChg chg="modNotes">
        <pc:chgData name="Guest User" userId="S::urn:spo:anon#cb193492f284d83c85a66267a0f4d9096e50945cd2ffdbcb1e7acb5c0b8c0a4e::" providerId="AD" clId="Web-{2B077F38-6A88-71FA-71F7-1C503A064B37}" dt="2020-09-23T14:19:51.926" v="0"/>
        <pc:sldMkLst>
          <pc:docMk/>
          <pc:sldMk cId="1627569442" sldId="271"/>
        </pc:sldMkLst>
      </pc:sldChg>
    </pc:docChg>
  </pc:docChgLst>
  <pc:docChgLst>
    <pc:chgData name="Bethan Price" userId="S::bethan.price@socialcare.wales::29923274-46ec-4e83-956c-4c26375aa1fd" providerId="AD" clId="Web-{D926FB01-151E-FCEB-8C85-C5EC7C6E6B94}"/>
    <pc:docChg chg="modSld">
      <pc:chgData name="Bethan Price" userId="S::bethan.price@socialcare.wales::29923274-46ec-4e83-956c-4c26375aa1fd" providerId="AD" clId="Web-{D926FB01-151E-FCEB-8C85-C5EC7C6E6B94}" dt="2020-08-04T15:56:55.481" v="4" actId="20577"/>
      <pc:docMkLst>
        <pc:docMk/>
      </pc:docMkLst>
      <pc:sldChg chg="modSp">
        <pc:chgData name="Bethan Price" userId="S::bethan.price@socialcare.wales::29923274-46ec-4e83-956c-4c26375aa1fd" providerId="AD" clId="Web-{D926FB01-151E-FCEB-8C85-C5EC7C6E6B94}" dt="2020-08-04T15:45:35.302" v="2" actId="20577"/>
        <pc:sldMkLst>
          <pc:docMk/>
          <pc:sldMk cId="3593206024" sldId="262"/>
        </pc:sldMkLst>
        <pc:spChg chg="mod">
          <ac:chgData name="Bethan Price" userId="S::bethan.price@socialcare.wales::29923274-46ec-4e83-956c-4c26375aa1fd" providerId="AD" clId="Web-{D926FB01-151E-FCEB-8C85-C5EC7C6E6B94}" dt="2020-08-04T15:45:35.302" v="2" actId="20577"/>
          <ac:spMkLst>
            <pc:docMk/>
            <pc:sldMk cId="3593206024" sldId="262"/>
            <ac:spMk id="3" creationId="{B743837D-5F9F-4052-8ACA-AD15EDD4805D}"/>
          </ac:spMkLst>
        </pc:spChg>
      </pc:sldChg>
      <pc:sldChg chg="modSp">
        <pc:chgData name="Bethan Price" userId="S::bethan.price@socialcare.wales::29923274-46ec-4e83-956c-4c26375aa1fd" providerId="AD" clId="Web-{D926FB01-151E-FCEB-8C85-C5EC7C6E6B94}" dt="2020-08-04T15:29:39.140" v="0" actId="1076"/>
        <pc:sldMkLst>
          <pc:docMk/>
          <pc:sldMk cId="1627569442" sldId="271"/>
        </pc:sldMkLst>
        <pc:spChg chg="mod">
          <ac:chgData name="Bethan Price" userId="S::bethan.price@socialcare.wales::29923274-46ec-4e83-956c-4c26375aa1fd" providerId="AD" clId="Web-{D926FB01-151E-FCEB-8C85-C5EC7C6E6B94}" dt="2020-08-04T15:29:39.140" v="0" actId="1076"/>
          <ac:spMkLst>
            <pc:docMk/>
            <pc:sldMk cId="1627569442" sldId="271"/>
            <ac:spMk id="3" creationId="{56794537-208F-4D85-A5E8-BD4FAE13B065}"/>
          </ac:spMkLst>
        </pc:spChg>
      </pc:sldChg>
      <pc:sldChg chg="modSp">
        <pc:chgData name="Bethan Price" userId="S::bethan.price@socialcare.wales::29923274-46ec-4e83-956c-4c26375aa1fd" providerId="AD" clId="Web-{D926FB01-151E-FCEB-8C85-C5EC7C6E6B94}" dt="2020-08-04T15:56:55.481" v="4" actId="20577"/>
        <pc:sldMkLst>
          <pc:docMk/>
          <pc:sldMk cId="3791092698" sldId="272"/>
        </pc:sldMkLst>
        <pc:spChg chg="mod">
          <ac:chgData name="Bethan Price" userId="S::bethan.price@socialcare.wales::29923274-46ec-4e83-956c-4c26375aa1fd" providerId="AD" clId="Web-{D926FB01-151E-FCEB-8C85-C5EC7C6E6B94}" dt="2020-08-04T15:56:55.481" v="4" actId="20577"/>
          <ac:spMkLst>
            <pc:docMk/>
            <pc:sldMk cId="3791092698" sldId="272"/>
            <ac:spMk id="3" creationId="{73C3FAE1-7F71-439B-AE29-E9E6866F99E6}"/>
          </ac:spMkLst>
        </pc:spChg>
      </pc:sldChg>
    </pc:docChg>
  </pc:docChgLst>
  <pc:docChgLst>
    <pc:chgData name="Guest User" userId="S::urn:spo:anon#cb193492f284d83c85a66267a0f4d9096e50945cd2ffdbcb1e7acb5c0b8c0a4e::" providerId="AD" clId="Web-{7031FD1C-E603-80F9-47B0-277F92DDCFA3}"/>
    <pc:docChg chg="modSld">
      <pc:chgData name="Guest User" userId="S::urn:spo:anon#cb193492f284d83c85a66267a0f4d9096e50945cd2ffdbcb1e7acb5c0b8c0a4e::" providerId="AD" clId="Web-{7031FD1C-E603-80F9-47B0-277F92DDCFA3}" dt="2020-09-23T14:37:57.842" v="17"/>
      <pc:docMkLst>
        <pc:docMk/>
      </pc:docMkLst>
      <pc:sldChg chg="modNotes">
        <pc:chgData name="Guest User" userId="S::urn:spo:anon#cb193492f284d83c85a66267a0f4d9096e50945cd2ffdbcb1e7acb5c0b8c0a4e::" providerId="AD" clId="Web-{7031FD1C-E603-80F9-47B0-277F92DDCFA3}" dt="2020-09-23T14:36:52.185" v="8"/>
        <pc:sldMkLst>
          <pc:docMk/>
          <pc:sldMk cId="2489912136" sldId="264"/>
        </pc:sldMkLst>
      </pc:sldChg>
      <pc:sldChg chg="modNotes">
        <pc:chgData name="Guest User" userId="S::urn:spo:anon#cb193492f284d83c85a66267a0f4d9096e50945cd2ffdbcb1e7acb5c0b8c0a4e::" providerId="AD" clId="Web-{7031FD1C-E603-80F9-47B0-277F92DDCFA3}" dt="2020-09-23T14:37:01.576" v="9"/>
        <pc:sldMkLst>
          <pc:docMk/>
          <pc:sldMk cId="1832709386" sldId="265"/>
        </pc:sldMkLst>
      </pc:sldChg>
      <pc:sldChg chg="modNotes">
        <pc:chgData name="Guest User" userId="S::urn:spo:anon#cb193492f284d83c85a66267a0f4d9096e50945cd2ffdbcb1e7acb5c0b8c0a4e::" providerId="AD" clId="Web-{7031FD1C-E603-80F9-47B0-277F92DDCFA3}" dt="2020-09-23T14:37:10.045" v="11"/>
        <pc:sldMkLst>
          <pc:docMk/>
          <pc:sldMk cId="2269837720" sldId="266"/>
        </pc:sldMkLst>
      </pc:sldChg>
      <pc:sldChg chg="modNotes">
        <pc:chgData name="Guest User" userId="S::urn:spo:anon#cb193492f284d83c85a66267a0f4d9096e50945cd2ffdbcb1e7acb5c0b8c0a4e::" providerId="AD" clId="Web-{7031FD1C-E603-80F9-47B0-277F92DDCFA3}" dt="2020-09-23T14:37:16.717" v="12"/>
        <pc:sldMkLst>
          <pc:docMk/>
          <pc:sldMk cId="1128654066" sldId="267"/>
        </pc:sldMkLst>
      </pc:sldChg>
      <pc:sldChg chg="modNotes">
        <pc:chgData name="Guest User" userId="S::urn:spo:anon#cb193492f284d83c85a66267a0f4d9096e50945cd2ffdbcb1e7acb5c0b8c0a4e::" providerId="AD" clId="Web-{7031FD1C-E603-80F9-47B0-277F92DDCFA3}" dt="2020-09-23T14:37:24.185" v="13"/>
        <pc:sldMkLst>
          <pc:docMk/>
          <pc:sldMk cId="2225963360" sldId="268"/>
        </pc:sldMkLst>
      </pc:sldChg>
      <pc:sldChg chg="modNotes">
        <pc:chgData name="Guest User" userId="S::urn:spo:anon#cb193492f284d83c85a66267a0f4d9096e50945cd2ffdbcb1e7acb5c0b8c0a4e::" providerId="AD" clId="Web-{7031FD1C-E603-80F9-47B0-277F92DDCFA3}" dt="2020-09-23T14:37:34.873" v="14"/>
        <pc:sldMkLst>
          <pc:docMk/>
          <pc:sldMk cId="1103913634" sldId="269"/>
        </pc:sldMkLst>
      </pc:sldChg>
      <pc:sldChg chg="modNotes">
        <pc:chgData name="Guest User" userId="S::urn:spo:anon#cb193492f284d83c85a66267a0f4d9096e50945cd2ffdbcb1e7acb5c0b8c0a4e::" providerId="AD" clId="Web-{7031FD1C-E603-80F9-47B0-277F92DDCFA3}" dt="2020-09-23T14:37:50.014" v="16"/>
        <pc:sldMkLst>
          <pc:docMk/>
          <pc:sldMk cId="2873190797" sldId="270"/>
        </pc:sldMkLst>
      </pc:sldChg>
      <pc:sldChg chg="modNotes">
        <pc:chgData name="Guest User" userId="S::urn:spo:anon#cb193492f284d83c85a66267a0f4d9096e50945cd2ffdbcb1e7acb5c0b8c0a4e::" providerId="AD" clId="Web-{7031FD1C-E603-80F9-47B0-277F92DDCFA3}" dt="2020-09-23T14:37:57.842" v="17"/>
        <pc:sldMkLst>
          <pc:docMk/>
          <pc:sldMk cId="3791092698" sldId="272"/>
        </pc:sldMkLst>
      </pc:sldChg>
      <pc:sldChg chg="modNotes">
        <pc:chgData name="Guest User" userId="S::urn:spo:anon#cb193492f284d83c85a66267a0f4d9096e50945cd2ffdbcb1e7acb5c0b8c0a4e::" providerId="AD" clId="Web-{7031FD1C-E603-80F9-47B0-277F92DDCFA3}" dt="2020-09-23T14:37:42.748" v="15"/>
        <pc:sldMkLst>
          <pc:docMk/>
          <pc:sldMk cId="274842289" sldId="273"/>
        </pc:sldMkLst>
      </pc:sldChg>
    </pc:docChg>
  </pc:docChgLst>
  <pc:docChgLst>
    <pc:chgData name="Danielle Williams" userId="2ffd8f61-7b6f-4050-b155-8688edf94325" providerId="ADAL" clId="{E8A3C16F-F599-3C45-9112-ED0875712F48}"/>
    <pc:docChg chg="modMainMaster">
      <pc:chgData name="Danielle Williams" userId="2ffd8f61-7b6f-4050-b155-8688edf94325" providerId="ADAL" clId="{E8A3C16F-F599-3C45-9112-ED0875712F48}" dt="2020-09-25T08:59:15.504" v="1" actId="962"/>
      <pc:docMkLst>
        <pc:docMk/>
      </pc:docMkLst>
      <pc:sldMasterChg chg="modSp mod">
        <pc:chgData name="Danielle Williams" userId="2ffd8f61-7b6f-4050-b155-8688edf94325" providerId="ADAL" clId="{E8A3C16F-F599-3C45-9112-ED0875712F48}" dt="2020-09-25T08:59:15.504" v="1" actId="962"/>
        <pc:sldMasterMkLst>
          <pc:docMk/>
          <pc:sldMasterMk cId="1815914292" sldId="2147483660"/>
        </pc:sldMasterMkLst>
        <pc:picChg chg="mod">
          <ac:chgData name="Danielle Williams" userId="2ffd8f61-7b6f-4050-b155-8688edf94325" providerId="ADAL" clId="{E8A3C16F-F599-3C45-9112-ED0875712F48}" dt="2020-09-25T08:59:15.504" v="1" actId="962"/>
          <ac:picMkLst>
            <pc:docMk/>
            <pc:sldMasterMk cId="1815914292" sldId="2147483660"/>
            <ac:picMk id="4" creationId="{85187DDB-A670-8B4A-AD6E-99B7D046BBA1}"/>
          </ac:picMkLst>
        </pc:picChg>
      </pc:sldMasterChg>
    </pc:docChg>
  </pc:docChgLst>
  <pc:docChgLst>
    <pc:chgData name="Guest User" userId="S::urn:spo:anon#cb193492f284d83c85a66267a0f4d9096e50945cd2ffdbcb1e7acb5c0b8c0a4e::" providerId="AD" clId="Web-{BA8FAFE8-EA38-99C1-F54F-B85386953EBF}"/>
    <pc:docChg chg="modSld">
      <pc:chgData name="Guest User" userId="S::urn:spo:anon#cb193492f284d83c85a66267a0f4d9096e50945cd2ffdbcb1e7acb5c0b8c0a4e::" providerId="AD" clId="Web-{BA8FAFE8-EA38-99C1-F54F-B85386953EBF}" dt="2020-05-12T06:58:38.806" v="51" actId="20577"/>
      <pc:docMkLst>
        <pc:docMk/>
      </pc:docMkLst>
      <pc:sldChg chg="modSp">
        <pc:chgData name="Guest User" userId="S::urn:spo:anon#cb193492f284d83c85a66267a0f4d9096e50945cd2ffdbcb1e7acb5c0b8c0a4e::" providerId="AD" clId="Web-{BA8FAFE8-EA38-99C1-F54F-B85386953EBF}" dt="2020-05-12T06:53:29.614" v="11" actId="20577"/>
        <pc:sldMkLst>
          <pc:docMk/>
          <pc:sldMk cId="2225963360" sldId="268"/>
        </pc:sldMkLst>
        <pc:spChg chg="mod">
          <ac:chgData name="Guest User" userId="S::urn:spo:anon#cb193492f284d83c85a66267a0f4d9096e50945cd2ffdbcb1e7acb5c0b8c0a4e::" providerId="AD" clId="Web-{BA8FAFE8-EA38-99C1-F54F-B85386953EBF}" dt="2020-05-12T06:53:29.614" v="11" actId="20577"/>
          <ac:spMkLst>
            <pc:docMk/>
            <pc:sldMk cId="2225963360" sldId="268"/>
            <ac:spMk id="3" creationId="{54CF6E5F-7B40-4931-A44E-CC602D70AA35}"/>
          </ac:spMkLst>
        </pc:spChg>
      </pc:sldChg>
      <pc:sldChg chg="modSp">
        <pc:chgData name="Guest User" userId="S::urn:spo:anon#cb193492f284d83c85a66267a0f4d9096e50945cd2ffdbcb1e7acb5c0b8c0a4e::" providerId="AD" clId="Web-{BA8FAFE8-EA38-99C1-F54F-B85386953EBF}" dt="2020-05-12T06:53:57.162" v="24" actId="20577"/>
        <pc:sldMkLst>
          <pc:docMk/>
          <pc:sldMk cId="1103913634" sldId="269"/>
        </pc:sldMkLst>
        <pc:spChg chg="mod">
          <ac:chgData name="Guest User" userId="S::urn:spo:anon#cb193492f284d83c85a66267a0f4d9096e50945cd2ffdbcb1e7acb5c0b8c0a4e::" providerId="AD" clId="Web-{BA8FAFE8-EA38-99C1-F54F-B85386953EBF}" dt="2020-05-12T06:53:57.162" v="24" actId="20577"/>
          <ac:spMkLst>
            <pc:docMk/>
            <pc:sldMk cId="1103913634" sldId="269"/>
            <ac:spMk id="3" creationId="{DA4CEFC4-82B9-475E-BA41-78907900509A}"/>
          </ac:spMkLst>
        </pc:spChg>
      </pc:sldChg>
      <pc:sldChg chg="modSp">
        <pc:chgData name="Guest User" userId="S::urn:spo:anon#cb193492f284d83c85a66267a0f4d9096e50945cd2ffdbcb1e7acb5c0b8c0a4e::" providerId="AD" clId="Web-{BA8FAFE8-EA38-99C1-F54F-B85386953EBF}" dt="2020-05-12T06:49:29.488" v="2" actId="20577"/>
        <pc:sldMkLst>
          <pc:docMk/>
          <pc:sldMk cId="1627569442" sldId="271"/>
        </pc:sldMkLst>
        <pc:spChg chg="mod">
          <ac:chgData name="Guest User" userId="S::urn:spo:anon#cb193492f284d83c85a66267a0f4d9096e50945cd2ffdbcb1e7acb5c0b8c0a4e::" providerId="AD" clId="Web-{BA8FAFE8-EA38-99C1-F54F-B85386953EBF}" dt="2020-05-12T06:49:29.488" v="2" actId="20577"/>
          <ac:spMkLst>
            <pc:docMk/>
            <pc:sldMk cId="1627569442" sldId="271"/>
            <ac:spMk id="3" creationId="{56794537-208F-4D85-A5E8-BD4FAE13B065}"/>
          </ac:spMkLst>
        </pc:spChg>
      </pc:sldChg>
      <pc:sldChg chg="modSp">
        <pc:chgData name="Guest User" userId="S::urn:spo:anon#cb193492f284d83c85a66267a0f4d9096e50945cd2ffdbcb1e7acb5c0b8c0a4e::" providerId="AD" clId="Web-{BA8FAFE8-EA38-99C1-F54F-B85386953EBF}" dt="2020-05-12T06:58:38.806" v="51" actId="20577"/>
        <pc:sldMkLst>
          <pc:docMk/>
          <pc:sldMk cId="3791092698" sldId="272"/>
        </pc:sldMkLst>
        <pc:spChg chg="mod">
          <ac:chgData name="Guest User" userId="S::urn:spo:anon#cb193492f284d83c85a66267a0f4d9096e50945cd2ffdbcb1e7acb5c0b8c0a4e::" providerId="AD" clId="Web-{BA8FAFE8-EA38-99C1-F54F-B85386953EBF}" dt="2020-05-12T06:58:38.806" v="51" actId="20577"/>
          <ac:spMkLst>
            <pc:docMk/>
            <pc:sldMk cId="3791092698" sldId="272"/>
            <ac:spMk id="3" creationId="{73C3FAE1-7F71-439B-AE29-E9E6866F99E6}"/>
          </ac:spMkLst>
        </pc:spChg>
      </pc:sldChg>
      <pc:sldChg chg="modSp">
        <pc:chgData name="Guest User" userId="S::urn:spo:anon#cb193492f284d83c85a66267a0f4d9096e50945cd2ffdbcb1e7acb5c0b8c0a4e::" providerId="AD" clId="Web-{BA8FAFE8-EA38-99C1-F54F-B85386953EBF}" dt="2020-05-12T06:54:11.882" v="39" actId="20577"/>
        <pc:sldMkLst>
          <pc:docMk/>
          <pc:sldMk cId="274842289" sldId="273"/>
        </pc:sldMkLst>
        <pc:spChg chg="mod">
          <ac:chgData name="Guest User" userId="S::urn:spo:anon#cb193492f284d83c85a66267a0f4d9096e50945cd2ffdbcb1e7acb5c0b8c0a4e::" providerId="AD" clId="Web-{BA8FAFE8-EA38-99C1-F54F-B85386953EBF}" dt="2020-05-12T06:54:11.882" v="39" actId="20577"/>
          <ac:spMkLst>
            <pc:docMk/>
            <pc:sldMk cId="274842289" sldId="273"/>
            <ac:spMk id="3" creationId="{3D58D812-5597-43C0-8347-EEC15977C905}"/>
          </ac:spMkLst>
        </pc:spChg>
      </pc:sldChg>
    </pc:docChg>
  </pc:docChgLst>
  <pc:docChgLst>
    <pc:chgData name="Danielle Williams" userId="2ffd8f61-7b6f-4050-b155-8688edf94325" providerId="ADAL" clId="{34E37370-B0E2-2C4A-A0F6-556EF95FBF67}"/>
    <pc:docChg chg="modSld">
      <pc:chgData name="Danielle Williams" userId="2ffd8f61-7b6f-4050-b155-8688edf94325" providerId="ADAL" clId="{34E37370-B0E2-2C4A-A0F6-556EF95FBF67}" dt="2020-05-20T08:40:51.415" v="2"/>
      <pc:docMkLst>
        <pc:docMk/>
      </pc:docMkLst>
      <pc:sldChg chg="addSp modSp">
        <pc:chgData name="Danielle Williams" userId="2ffd8f61-7b6f-4050-b155-8688edf94325" providerId="ADAL" clId="{34E37370-B0E2-2C4A-A0F6-556EF95FBF67}" dt="2020-05-20T08:40:39.427" v="1" actId="167"/>
        <pc:sldMkLst>
          <pc:docMk/>
          <pc:sldMk cId="2489912136" sldId="264"/>
        </pc:sldMkLst>
        <pc:spChg chg="add mod">
          <ac:chgData name="Danielle Williams" userId="2ffd8f61-7b6f-4050-b155-8688edf94325" providerId="ADAL" clId="{34E37370-B0E2-2C4A-A0F6-556EF95FBF67}" dt="2020-05-20T08:40:39.427" v="1" actId="167"/>
          <ac:spMkLst>
            <pc:docMk/>
            <pc:sldMk cId="2489912136" sldId="264"/>
            <ac:spMk id="4" creationId="{1B6D18C8-8B11-A04D-9057-56CEA8C67102}"/>
          </ac:spMkLst>
        </pc:spChg>
      </pc:sldChg>
      <pc:sldChg chg="addSp modSp">
        <pc:chgData name="Danielle Williams" userId="2ffd8f61-7b6f-4050-b155-8688edf94325" providerId="ADAL" clId="{34E37370-B0E2-2C4A-A0F6-556EF95FBF67}" dt="2020-05-20T08:40:51.415" v="2"/>
        <pc:sldMkLst>
          <pc:docMk/>
          <pc:sldMk cId="1103913634" sldId="269"/>
        </pc:sldMkLst>
        <pc:spChg chg="add mod">
          <ac:chgData name="Danielle Williams" userId="2ffd8f61-7b6f-4050-b155-8688edf94325" providerId="ADAL" clId="{34E37370-B0E2-2C4A-A0F6-556EF95FBF67}" dt="2020-05-20T08:40:51.415" v="2"/>
          <ac:spMkLst>
            <pc:docMk/>
            <pc:sldMk cId="1103913634" sldId="269"/>
            <ac:spMk id="4" creationId="{E6A09C67-981F-304D-8829-01B5607F29A4}"/>
          </ac:spMkLst>
        </pc:spChg>
      </pc:sldChg>
    </pc:docChg>
  </pc:docChgLst>
  <pc:docChgLst>
    <pc:chgData name="Bethan Price" userId="S::bethan.price@socialcare.wales::29923274-46ec-4e83-956c-4c26375aa1fd" providerId="AD" clId="Web-{EB141EA4-466C-D31B-E7F2-5EAFDB987E0A}"/>
    <pc:docChg chg="modSld">
      <pc:chgData name="Bethan Price" userId="S::bethan.price@socialcare.wales::29923274-46ec-4e83-956c-4c26375aa1fd" providerId="AD" clId="Web-{EB141EA4-466C-D31B-E7F2-5EAFDB987E0A}" dt="2020-05-18T11:10:40.179" v="173" actId="20577"/>
      <pc:docMkLst>
        <pc:docMk/>
      </pc:docMkLst>
      <pc:sldChg chg="modSp">
        <pc:chgData name="Bethan Price" userId="S::bethan.price@socialcare.wales::29923274-46ec-4e83-956c-4c26375aa1fd" providerId="AD" clId="Web-{EB141EA4-466C-D31B-E7F2-5EAFDB987E0A}" dt="2020-05-18T10:21:33.446" v="0" actId="20577"/>
        <pc:sldMkLst>
          <pc:docMk/>
          <pc:sldMk cId="4144091465" sldId="256"/>
        </pc:sldMkLst>
        <pc:spChg chg="mod">
          <ac:chgData name="Bethan Price" userId="S::bethan.price@socialcare.wales::29923274-46ec-4e83-956c-4c26375aa1fd" providerId="AD" clId="Web-{EB141EA4-466C-D31B-E7F2-5EAFDB987E0A}" dt="2020-05-18T10:21:33.446" v="0" actId="20577"/>
          <ac:spMkLst>
            <pc:docMk/>
            <pc:sldMk cId="4144091465" sldId="256"/>
            <ac:spMk id="2" creationId="{DF8F2528-805C-4F30-8876-F22BD01271B1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2:49.354" v="13" actId="20577"/>
        <pc:sldMkLst>
          <pc:docMk/>
          <pc:sldMk cId="1546250907" sldId="257"/>
        </pc:sldMkLst>
        <pc:spChg chg="mod">
          <ac:chgData name="Bethan Price" userId="S::bethan.price@socialcare.wales::29923274-46ec-4e83-956c-4c26375aa1fd" providerId="AD" clId="Web-{EB141EA4-466C-D31B-E7F2-5EAFDB987E0A}" dt="2020-05-18T10:22:08.588" v="9" actId="20577"/>
          <ac:spMkLst>
            <pc:docMk/>
            <pc:sldMk cId="1546250907" sldId="257"/>
            <ac:spMk id="2" creationId="{EBA4AB0A-8E5F-4A93-8936-5DD453C29B1B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2:49.354" v="13" actId="20577"/>
          <ac:spMkLst>
            <pc:docMk/>
            <pc:sldMk cId="1546250907" sldId="257"/>
            <ac:spMk id="3" creationId="{25F0422F-727B-4D74-A46E-16793DC95B7E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3:25.949" v="22" actId="20577"/>
        <pc:sldMkLst>
          <pc:docMk/>
          <pc:sldMk cId="3710040153" sldId="258"/>
        </pc:sldMkLst>
        <pc:spChg chg="mod">
          <ac:chgData name="Bethan Price" userId="S::bethan.price@socialcare.wales::29923274-46ec-4e83-956c-4c26375aa1fd" providerId="AD" clId="Web-{EB141EA4-466C-D31B-E7F2-5EAFDB987E0A}" dt="2020-05-18T10:22:54.636" v="15" actId="20577"/>
          <ac:spMkLst>
            <pc:docMk/>
            <pc:sldMk cId="3710040153" sldId="258"/>
            <ac:spMk id="2" creationId="{DD5DA011-3EFB-44FE-A181-F715654282B6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3:25.949" v="22" actId="20577"/>
          <ac:spMkLst>
            <pc:docMk/>
            <pc:sldMk cId="3710040153" sldId="258"/>
            <ac:spMk id="3" creationId="{237D20E5-AA21-4CA0-9A32-90848615B54D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3:57.997" v="26" actId="20577"/>
        <pc:sldMkLst>
          <pc:docMk/>
          <pc:sldMk cId="1324084769" sldId="259"/>
        </pc:sldMkLst>
        <pc:spChg chg="mod">
          <ac:chgData name="Bethan Price" userId="S::bethan.price@socialcare.wales::29923274-46ec-4e83-956c-4c26375aa1fd" providerId="AD" clId="Web-{EB141EA4-466C-D31B-E7F2-5EAFDB987E0A}" dt="2020-05-18T10:23:55.434" v="25" actId="20577"/>
          <ac:spMkLst>
            <pc:docMk/>
            <pc:sldMk cId="1324084769" sldId="259"/>
            <ac:spMk id="2" creationId="{B72C5692-C943-467B-A0E2-07A8967F6800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3:57.997" v="26" actId="20577"/>
          <ac:spMkLst>
            <pc:docMk/>
            <pc:sldMk cId="1324084769" sldId="259"/>
            <ac:spMk id="3" creationId="{A4DC8C1D-E116-4912-A018-8B1CA893A0CB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5:06.436" v="55" actId="20577"/>
        <pc:sldMkLst>
          <pc:docMk/>
          <pc:sldMk cId="3942732700" sldId="260"/>
        </pc:sldMkLst>
        <pc:spChg chg="mod">
          <ac:chgData name="Bethan Price" userId="S::bethan.price@socialcare.wales::29923274-46ec-4e83-956c-4c26375aa1fd" providerId="AD" clId="Web-{EB141EA4-466C-D31B-E7F2-5EAFDB987E0A}" dt="2020-05-18T10:24:04.309" v="29" actId="20577"/>
          <ac:spMkLst>
            <pc:docMk/>
            <pc:sldMk cId="3942732700" sldId="260"/>
            <ac:spMk id="2" creationId="{1059DFED-F2F5-4B1C-BA64-5609103F722C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5:06.436" v="55" actId="20577"/>
          <ac:spMkLst>
            <pc:docMk/>
            <pc:sldMk cId="3942732700" sldId="260"/>
            <ac:spMk id="3" creationId="{A2BC2377-C7B4-4244-A516-50A668CA66ED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6:14.250" v="82" actId="20577"/>
        <pc:sldMkLst>
          <pc:docMk/>
          <pc:sldMk cId="3964178435" sldId="261"/>
        </pc:sldMkLst>
        <pc:spChg chg="mod">
          <ac:chgData name="Bethan Price" userId="S::bethan.price@socialcare.wales::29923274-46ec-4e83-956c-4c26375aa1fd" providerId="AD" clId="Web-{EB141EA4-466C-D31B-E7F2-5EAFDB987E0A}" dt="2020-05-18T10:26:14.250" v="82" actId="20577"/>
          <ac:spMkLst>
            <pc:docMk/>
            <pc:sldMk cId="3964178435" sldId="261"/>
            <ac:spMk id="2" creationId="{F85692C8-46B7-4686-AE76-05FF7DDB037E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5:58.953" v="79" actId="20577"/>
        <pc:sldMkLst>
          <pc:docMk/>
          <pc:sldMk cId="3593206024" sldId="262"/>
        </pc:sldMkLst>
        <pc:spChg chg="mod">
          <ac:chgData name="Bethan Price" userId="S::bethan.price@socialcare.wales::29923274-46ec-4e83-956c-4c26375aa1fd" providerId="AD" clId="Web-{EB141EA4-466C-D31B-E7F2-5EAFDB987E0A}" dt="2020-05-18T10:25:36.515" v="65" actId="20577"/>
          <ac:spMkLst>
            <pc:docMk/>
            <pc:sldMk cId="3593206024" sldId="262"/>
            <ac:spMk id="2" creationId="{F85692C8-46B7-4686-AE76-05FF7DDB037E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5:58.953" v="79" actId="20577"/>
          <ac:spMkLst>
            <pc:docMk/>
            <pc:sldMk cId="3593206024" sldId="262"/>
            <ac:spMk id="3" creationId="{B743837D-5F9F-4052-8ACA-AD15EDD4805D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5:30.905" v="62" actId="20577"/>
        <pc:sldMkLst>
          <pc:docMk/>
          <pc:sldMk cId="3490009561" sldId="263"/>
        </pc:sldMkLst>
        <pc:spChg chg="mod">
          <ac:chgData name="Bethan Price" userId="S::bethan.price@socialcare.wales::29923274-46ec-4e83-956c-4c26375aa1fd" providerId="AD" clId="Web-{EB141EA4-466C-D31B-E7F2-5EAFDB987E0A}" dt="2020-05-18T10:25:19.217" v="58" actId="20577"/>
          <ac:spMkLst>
            <pc:docMk/>
            <pc:sldMk cId="3490009561" sldId="263"/>
            <ac:spMk id="2" creationId="{F85692C8-46B7-4686-AE76-05FF7DDB037E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5:30.905" v="62" actId="20577"/>
          <ac:spMkLst>
            <pc:docMk/>
            <pc:sldMk cId="3490009561" sldId="263"/>
            <ac:spMk id="3" creationId="{B743837D-5F9F-4052-8ACA-AD15EDD4805D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6:43.938" v="90" actId="20577"/>
        <pc:sldMkLst>
          <pc:docMk/>
          <pc:sldMk cId="2489912136" sldId="264"/>
        </pc:sldMkLst>
        <pc:spChg chg="mod">
          <ac:chgData name="Bethan Price" userId="S::bethan.price@socialcare.wales::29923274-46ec-4e83-956c-4c26375aa1fd" providerId="AD" clId="Web-{EB141EA4-466C-D31B-E7F2-5EAFDB987E0A}" dt="2020-05-18T10:26:20.141" v="84" actId="20577"/>
          <ac:spMkLst>
            <pc:docMk/>
            <pc:sldMk cId="2489912136" sldId="264"/>
            <ac:spMk id="2" creationId="{BEFC5A3D-18E6-4122-B5AF-C8698722976C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6:43.938" v="90" actId="20577"/>
          <ac:spMkLst>
            <pc:docMk/>
            <pc:sldMk cId="2489912136" sldId="264"/>
            <ac:spMk id="3" creationId="{97F6CAF5-E365-4DE2-8D62-39A137CA739A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7:41.862" v="108" actId="14100"/>
        <pc:sldMkLst>
          <pc:docMk/>
          <pc:sldMk cId="1832709386" sldId="265"/>
        </pc:sldMkLst>
        <pc:spChg chg="mod">
          <ac:chgData name="Bethan Price" userId="S::bethan.price@socialcare.wales::29923274-46ec-4e83-956c-4c26375aa1fd" providerId="AD" clId="Web-{EB141EA4-466C-D31B-E7F2-5EAFDB987E0A}" dt="2020-05-18T10:27:01.892" v="92" actId="20577"/>
          <ac:spMkLst>
            <pc:docMk/>
            <pc:sldMk cId="1832709386" sldId="265"/>
            <ac:spMk id="2" creationId="{7E4133DA-C150-498C-A5A1-38E1EC66F9CF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7:41.862" v="108" actId="14100"/>
          <ac:spMkLst>
            <pc:docMk/>
            <pc:sldMk cId="1832709386" sldId="265"/>
            <ac:spMk id="3" creationId="{245772DD-951E-4587-B575-82442375ADD1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8:41.035" v="115" actId="20577"/>
        <pc:sldMkLst>
          <pc:docMk/>
          <pc:sldMk cId="2269837720" sldId="266"/>
        </pc:sldMkLst>
        <pc:spChg chg="mod">
          <ac:chgData name="Bethan Price" userId="S::bethan.price@socialcare.wales::29923274-46ec-4e83-956c-4c26375aa1fd" providerId="AD" clId="Web-{EB141EA4-466C-D31B-E7F2-5EAFDB987E0A}" dt="2020-05-18T10:28:41.035" v="115" actId="20577"/>
          <ac:spMkLst>
            <pc:docMk/>
            <pc:sldMk cId="2269837720" sldId="266"/>
            <ac:spMk id="3" creationId="{7D937383-B1DB-4A0B-8597-A815CD92A0EA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30:19.459" v="134" actId="20577"/>
        <pc:sldMkLst>
          <pc:docMk/>
          <pc:sldMk cId="1128654066" sldId="267"/>
        </pc:sldMkLst>
        <pc:spChg chg="mod">
          <ac:chgData name="Bethan Price" userId="S::bethan.price@socialcare.wales::29923274-46ec-4e83-956c-4c26375aa1fd" providerId="AD" clId="Web-{EB141EA4-466C-D31B-E7F2-5EAFDB987E0A}" dt="2020-05-18T10:28:48.582" v="118" actId="20577"/>
          <ac:spMkLst>
            <pc:docMk/>
            <pc:sldMk cId="1128654066" sldId="267"/>
            <ac:spMk id="2" creationId="{E30370D7-8A49-4A88-8471-3B5C735C4F41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30:19.459" v="134" actId="20577"/>
          <ac:spMkLst>
            <pc:docMk/>
            <pc:sldMk cId="1128654066" sldId="267"/>
            <ac:spMk id="3" creationId="{ACF86159-E061-4733-AF2F-18010A5A875C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31:24.320" v="137" actId="20577"/>
        <pc:sldMkLst>
          <pc:docMk/>
          <pc:sldMk cId="2225963360" sldId="268"/>
        </pc:sldMkLst>
        <pc:spChg chg="mod">
          <ac:chgData name="Bethan Price" userId="S::bethan.price@socialcare.wales::29923274-46ec-4e83-956c-4c26375aa1fd" providerId="AD" clId="Web-{EB141EA4-466C-D31B-E7F2-5EAFDB987E0A}" dt="2020-05-18T10:31:24.320" v="137" actId="20577"/>
          <ac:spMkLst>
            <pc:docMk/>
            <pc:sldMk cId="2225963360" sldId="268"/>
            <ac:spMk id="3" creationId="{54CF6E5F-7B40-4931-A44E-CC602D70AA35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33:33.745" v="155" actId="14100"/>
        <pc:sldMkLst>
          <pc:docMk/>
          <pc:sldMk cId="1103913634" sldId="269"/>
        </pc:sldMkLst>
        <pc:spChg chg="mod">
          <ac:chgData name="Bethan Price" userId="S::bethan.price@socialcare.wales::29923274-46ec-4e83-956c-4c26375aa1fd" providerId="AD" clId="Web-{EB141EA4-466C-D31B-E7F2-5EAFDB987E0A}" dt="2020-05-18T10:31:31.008" v="140" actId="20577"/>
          <ac:spMkLst>
            <pc:docMk/>
            <pc:sldMk cId="1103913634" sldId="269"/>
            <ac:spMk id="2" creationId="{6FDAF24D-9FB7-4762-A0C3-8C473C029D4A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33:33.745" v="155" actId="14100"/>
          <ac:spMkLst>
            <pc:docMk/>
            <pc:sldMk cId="1103913634" sldId="269"/>
            <ac:spMk id="3" creationId="{DA4CEFC4-82B9-475E-BA41-78907900509A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1:09:41.194" v="165" actId="20577"/>
        <pc:sldMkLst>
          <pc:docMk/>
          <pc:sldMk cId="2873190797" sldId="270"/>
        </pc:sldMkLst>
        <pc:spChg chg="mod">
          <ac:chgData name="Bethan Price" userId="S::bethan.price@socialcare.wales::29923274-46ec-4e83-956c-4c26375aa1fd" providerId="AD" clId="Web-{EB141EA4-466C-D31B-E7F2-5EAFDB987E0A}" dt="2020-05-18T11:09:41.194" v="165" actId="20577"/>
          <ac:spMkLst>
            <pc:docMk/>
            <pc:sldMk cId="2873190797" sldId="270"/>
            <ac:spMk id="3" creationId="{73C3FAE1-7F71-439B-AE29-E9E6866F99E6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0:22:01.775" v="6" actId="20577"/>
        <pc:sldMkLst>
          <pc:docMk/>
          <pc:sldMk cId="1627569442" sldId="271"/>
        </pc:sldMkLst>
        <pc:spChg chg="mod">
          <ac:chgData name="Bethan Price" userId="S::bethan.price@socialcare.wales::29923274-46ec-4e83-956c-4c26375aa1fd" providerId="AD" clId="Web-{EB141EA4-466C-D31B-E7F2-5EAFDB987E0A}" dt="2020-05-18T10:21:48.493" v="3" actId="20577"/>
          <ac:spMkLst>
            <pc:docMk/>
            <pc:sldMk cId="1627569442" sldId="271"/>
            <ac:spMk id="2" creationId="{812178DC-0F1D-45F2-A9EE-555D08622098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0:22:01.775" v="6" actId="20577"/>
          <ac:spMkLst>
            <pc:docMk/>
            <pc:sldMk cId="1627569442" sldId="271"/>
            <ac:spMk id="3" creationId="{56794537-208F-4D85-A5E8-BD4FAE13B065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1:10:40.179" v="173" actId="20577"/>
        <pc:sldMkLst>
          <pc:docMk/>
          <pc:sldMk cId="3791092698" sldId="272"/>
        </pc:sldMkLst>
        <pc:spChg chg="mod">
          <ac:chgData name="Bethan Price" userId="S::bethan.price@socialcare.wales::29923274-46ec-4e83-956c-4c26375aa1fd" providerId="AD" clId="Web-{EB141EA4-466C-D31B-E7F2-5EAFDB987E0A}" dt="2020-05-18T11:10:40.179" v="173" actId="20577"/>
          <ac:spMkLst>
            <pc:docMk/>
            <pc:sldMk cId="3791092698" sldId="272"/>
            <ac:spMk id="3" creationId="{73C3FAE1-7F71-439B-AE29-E9E6866F99E6}"/>
          </ac:spMkLst>
        </pc:spChg>
      </pc:sldChg>
      <pc:sldChg chg="modSp">
        <pc:chgData name="Bethan Price" userId="S::bethan.price@socialcare.wales::29923274-46ec-4e83-956c-4c26375aa1fd" providerId="AD" clId="Web-{EB141EA4-466C-D31B-E7F2-5EAFDB987E0A}" dt="2020-05-18T11:09:24.991" v="164" actId="20577"/>
        <pc:sldMkLst>
          <pc:docMk/>
          <pc:sldMk cId="274842289" sldId="273"/>
        </pc:sldMkLst>
        <pc:spChg chg="mod">
          <ac:chgData name="Bethan Price" userId="S::bethan.price@socialcare.wales::29923274-46ec-4e83-956c-4c26375aa1fd" providerId="AD" clId="Web-{EB141EA4-466C-D31B-E7F2-5EAFDB987E0A}" dt="2020-05-18T10:33:52.840" v="157" actId="20577"/>
          <ac:spMkLst>
            <pc:docMk/>
            <pc:sldMk cId="274842289" sldId="273"/>
            <ac:spMk id="2" creationId="{F72D0DD1-5F2D-4907-941B-83648BE316C2}"/>
          </ac:spMkLst>
        </pc:spChg>
        <pc:spChg chg="mod">
          <ac:chgData name="Bethan Price" userId="S::bethan.price@socialcare.wales::29923274-46ec-4e83-956c-4c26375aa1fd" providerId="AD" clId="Web-{EB141EA4-466C-D31B-E7F2-5EAFDB987E0A}" dt="2020-05-18T11:09:24.991" v="164" actId="20577"/>
          <ac:spMkLst>
            <pc:docMk/>
            <pc:sldMk cId="274842289" sldId="273"/>
            <ac:spMk id="3" creationId="{3D58D812-5597-43C0-8347-EEC15977C9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4CFA1-7542-44EF-B7F7-F42A40CB9EFA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E95BA-A4B9-42ED-A582-55F35B0DD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4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br>
              <a:rPr lang="en-GB" dirty="0"/>
            </a:b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202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904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s-E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401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54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08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5187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33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071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3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43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i="1" dirty="0">
              <a:solidFill>
                <a:srgbClr val="37394B"/>
              </a:solidFill>
              <a:effectLst/>
              <a:latin typeface="Helvetica" panose="020B0604020202020204" pitchFamily="34" charset="0"/>
              <a:cs typeface="Helvetica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69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064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sz="1200" i="0" kern="120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887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404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0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64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E95BA-A4B9-42ED-A582-55F35B0DDFF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10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40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008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515600" cy="478843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40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36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32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13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515600" cy="4805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85187DDB-A670-8B4A-AD6E-99B7D046BBA1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91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F2528-805C-4F30-8876-F22BD01271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Child protection register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0D7FE8-E1BC-4D7D-8A5D-7208E64427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Planning and intervention for children on the child protection register</a:t>
            </a:r>
          </a:p>
        </p:txBody>
      </p:sp>
    </p:spTree>
    <p:extLst>
      <p:ext uri="{BB962C8B-B14F-4D97-AF65-F5344CB8AC3E}">
        <p14:creationId xmlns:p14="http://schemas.microsoft.com/office/powerpoint/2010/main" val="4144091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6D18C8-8B11-A04D-9057-56CEA8C67102}"/>
              </a:ext>
            </a:extLst>
          </p:cNvPr>
          <p:cNvSpPr/>
          <p:nvPr/>
        </p:nvSpPr>
        <p:spPr>
          <a:xfrm>
            <a:off x="4013200" y="5588000"/>
            <a:ext cx="428413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FC5A3D-18E6-4122-B5AF-C86987229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Engaging the parents/carers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6CAF5-E365-4DE2-8D62-39A137CA7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2600" dirty="0"/>
              <a:t>A care and support protection plan is dependent on the family </a:t>
            </a:r>
            <a:r>
              <a:rPr lang="en-GB" sz="2600" b="1" dirty="0"/>
              <a:t>actively engaging </a:t>
            </a:r>
            <a:r>
              <a:rPr lang="en-GB" sz="2600" dirty="0"/>
              <a:t>with the core group and the implementation of the plan </a:t>
            </a:r>
          </a:p>
          <a:p>
            <a:pPr marL="0" indent="0">
              <a:buNone/>
            </a:pPr>
            <a:r>
              <a:rPr lang="en-GB" sz="2600" dirty="0"/>
              <a:t>They need to </a:t>
            </a:r>
            <a:r>
              <a:rPr lang="en-GB" sz="2600" b="1" dirty="0"/>
              <a:t>demonstrate</a:t>
            </a:r>
            <a:r>
              <a:rPr lang="en-GB" sz="2600" dirty="0"/>
              <a:t> commitment to the </a:t>
            </a:r>
            <a:r>
              <a:rPr lang="en-GB" sz="2600" b="1" dirty="0"/>
              <a:t>plan</a:t>
            </a:r>
            <a:r>
              <a:rPr lang="en-GB" sz="2600" dirty="0"/>
              <a:t> and effort to </a:t>
            </a:r>
            <a:r>
              <a:rPr lang="en-GB" sz="2600" b="1" dirty="0"/>
              <a:t>change behaviours, </a:t>
            </a:r>
            <a:r>
              <a:rPr lang="en-GB" sz="2600" dirty="0"/>
              <a:t>while</a:t>
            </a:r>
            <a:r>
              <a:rPr lang="en-GB" sz="2600" b="1" dirty="0"/>
              <a:t> </a:t>
            </a:r>
            <a:r>
              <a:rPr lang="en-GB" sz="2600" dirty="0"/>
              <a:t>focusing on achieving </a:t>
            </a:r>
            <a:r>
              <a:rPr lang="en-GB" sz="2600" b="1" dirty="0"/>
              <a:t>child-centred outcomes</a:t>
            </a:r>
            <a:endParaRPr lang="en-GB" sz="2600" dirty="0"/>
          </a:p>
          <a:p>
            <a:pPr marL="0" indent="0">
              <a:buNone/>
            </a:pPr>
            <a:r>
              <a:rPr lang="en-GB" sz="2600" u="sng" dirty="0"/>
              <a:t>Lack of engagement by the family with the plan</a:t>
            </a:r>
          </a:p>
          <a:p>
            <a:r>
              <a:rPr lang="en-GB" sz="2600" dirty="0"/>
              <a:t>Some may lack the ability and/or motivation to actively engage in the plan</a:t>
            </a:r>
          </a:p>
          <a:p>
            <a:r>
              <a:rPr lang="en-GB" sz="2600" dirty="0"/>
              <a:t>The core group should be specific about the behaviours that demonstrate a lack of engagement and assess what these behaviours are demonstrating</a:t>
            </a:r>
            <a:endParaRPr lang="en-GB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9912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2D2EE9-258A-0B46-ADDF-E2674A6AE062}"/>
              </a:ext>
            </a:extLst>
          </p:cNvPr>
          <p:cNvSpPr/>
          <p:nvPr/>
        </p:nvSpPr>
        <p:spPr>
          <a:xfrm>
            <a:off x="4013200" y="5588000"/>
            <a:ext cx="428413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133DA-C150-498C-A5A1-38E1EC66F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Engaging with the child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772DD-951E-4587-B575-82442375A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619509" cy="47884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2800" dirty="0"/>
              <a:t>It is </a:t>
            </a:r>
            <a:r>
              <a:rPr lang="en-GB" sz="2800" b="1" dirty="0"/>
              <a:t>essential</a:t>
            </a:r>
            <a:r>
              <a:rPr lang="en-GB" sz="2800" dirty="0"/>
              <a:t> that practitioners </a:t>
            </a:r>
            <a:r>
              <a:rPr lang="en-GB" sz="2800" b="1" dirty="0"/>
              <a:t>actively engage </a:t>
            </a:r>
            <a:r>
              <a:rPr lang="en-GB" sz="2800" dirty="0"/>
              <a:t>with every child to establish whether the plan is improving the quality of their lives and protecting them from harm</a:t>
            </a:r>
            <a:endParaRPr lang="en-US" dirty="0"/>
          </a:p>
          <a:p>
            <a:pPr marL="0" indent="0">
              <a:spcAft>
                <a:spcPts val="1200"/>
              </a:spcAft>
              <a:buNone/>
            </a:pPr>
            <a:r>
              <a:rPr lang="en-GB" sz="2800" dirty="0"/>
              <a:t>The care and support protection plan co-ordinator is expected to see the child alone at least every </a:t>
            </a:r>
            <a:r>
              <a:rPr lang="en-GB" sz="2800" b="1" dirty="0"/>
              <a:t>10 working days </a:t>
            </a:r>
            <a:r>
              <a:rPr lang="en-GB" sz="2800" dirty="0"/>
              <a:t>and at least </a:t>
            </a:r>
            <a:r>
              <a:rPr lang="en-GB" sz="2800" b="1" dirty="0"/>
              <a:t>one meeting every four weeks </a:t>
            </a:r>
            <a:r>
              <a:rPr lang="en-GB" sz="2800" dirty="0"/>
              <a:t>should be at the </a:t>
            </a:r>
            <a:r>
              <a:rPr lang="en-GB" sz="2800" b="1" dirty="0"/>
              <a:t>child’s home</a:t>
            </a:r>
            <a:endParaRPr lang="en-GB" sz="2800" dirty="0">
              <a:cs typeface="Arial" panose="020B0604020202020204"/>
            </a:endParaRPr>
          </a:p>
          <a:p>
            <a:pPr marL="0" indent="0">
              <a:buNone/>
            </a:pPr>
            <a:r>
              <a:rPr lang="en-GB" sz="2800" dirty="0"/>
              <a:t>Children and young people are entitled to an </a:t>
            </a:r>
            <a:r>
              <a:rPr lang="en-GB" sz="2800" b="1" dirty="0"/>
              <a:t>active offer of advocacy</a:t>
            </a:r>
            <a:r>
              <a:rPr lang="en-GB" sz="2800" dirty="0"/>
              <a:t> from a statutory Independent Professional Advocate (IPA). The offer of advocacy is not a “one off” event and should be revisited at each stage. The use of advocacy must be considered at </a:t>
            </a:r>
            <a:r>
              <a:rPr lang="en-GB" sz="2800" b="1" dirty="0"/>
              <a:t>all stages </a:t>
            </a:r>
            <a:r>
              <a:rPr lang="en-GB" sz="2800" dirty="0"/>
              <a:t>of the child protection process for the child </a:t>
            </a:r>
            <a:endParaRPr lang="en-GB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2709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33602-1466-4F5B-8495-A76F7D4F5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‘Seeing’ the child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37383-B1DB-4A0B-8597-A815CD92A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043"/>
            <a:ext cx="10515600" cy="47884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2800" dirty="0"/>
              <a:t>‘Seeing’ the child means </a:t>
            </a:r>
            <a:r>
              <a:rPr lang="en-GB" sz="2800" b="1" dirty="0"/>
              <a:t>engaging</a:t>
            </a:r>
            <a:r>
              <a:rPr lang="en-GB" sz="2800" dirty="0"/>
              <a:t> with the child, taking account of their age, development and individual needs </a:t>
            </a:r>
          </a:p>
          <a:p>
            <a:pPr marL="0" indent="0">
              <a:buNone/>
            </a:pPr>
            <a:r>
              <a:rPr lang="en-GB" sz="2800" dirty="0"/>
              <a:t>The aim is to:</a:t>
            </a:r>
          </a:p>
          <a:p>
            <a:r>
              <a:rPr lang="en-GB" sz="2800" dirty="0"/>
              <a:t>understand what life is like for them (daily lived experience)</a:t>
            </a:r>
            <a:endParaRPr lang="en-GB" sz="2800" dirty="0">
              <a:cs typeface="Arial"/>
            </a:endParaRPr>
          </a:p>
          <a:p>
            <a:r>
              <a:rPr lang="en-GB" sz="2800" dirty="0"/>
              <a:t>ascertain their wishes and feelings</a:t>
            </a:r>
          </a:p>
          <a:p>
            <a:r>
              <a:rPr lang="en-GB" sz="2800" dirty="0"/>
              <a:t>enable children to communicate in a way that is comfortable </a:t>
            </a:r>
            <a:br>
              <a:rPr lang="en-GB" sz="2800" dirty="0"/>
            </a:br>
            <a:r>
              <a:rPr lang="en-GB" sz="2800" dirty="0"/>
              <a:t>for them </a:t>
            </a:r>
          </a:p>
          <a:p>
            <a:r>
              <a:rPr lang="en-GB" sz="2800" dirty="0"/>
              <a:t>observe their behaviour and interactions with family members</a:t>
            </a:r>
          </a:p>
          <a:p>
            <a:r>
              <a:rPr lang="en-GB" sz="2800" dirty="0"/>
              <a:t>understand their world by using various tools</a:t>
            </a:r>
          </a:p>
        </p:txBody>
      </p:sp>
    </p:spTree>
    <p:extLst>
      <p:ext uri="{BB962C8B-B14F-4D97-AF65-F5344CB8AC3E}">
        <p14:creationId xmlns:p14="http://schemas.microsoft.com/office/powerpoint/2010/main" val="2269837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92BAB6-5E92-8B49-A2F8-DEC1DB49B430}"/>
              </a:ext>
            </a:extLst>
          </p:cNvPr>
          <p:cNvSpPr/>
          <p:nvPr/>
        </p:nvSpPr>
        <p:spPr>
          <a:xfrm>
            <a:off x="4013200" y="5588000"/>
            <a:ext cx="428413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0370D7-8A49-4A88-8471-3B5C735C4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Engaging with the child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86159-E061-4733-AF2F-18010A5A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792690" cy="52274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GB" sz="2800" dirty="0"/>
              <a:t>Effective engagement means:</a:t>
            </a:r>
            <a:endParaRPr lang="en-US"/>
          </a:p>
          <a:p>
            <a:pPr>
              <a:lnSpc>
                <a:spcPct val="90000"/>
              </a:lnSpc>
            </a:pPr>
            <a:r>
              <a:rPr lang="en-GB" sz="2800" dirty="0"/>
              <a:t>providing the child with information so they understand the practitioners</a:t>
            </a:r>
            <a:r>
              <a:rPr lang="en-GB" sz="2800" dirty="0">
                <a:ea typeface="+mn-lt"/>
                <a:cs typeface="+mn-lt"/>
              </a:rPr>
              <a:t>’ </a:t>
            </a:r>
            <a:r>
              <a:rPr lang="en-GB" sz="2800" dirty="0"/>
              <a:t>concerns and why they are involved in their lives</a:t>
            </a:r>
            <a:endParaRPr lang="en-GB" sz="2800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GB" sz="2800" dirty="0"/>
              <a:t>giving them opportunities to express their wishes, feelings and opinions as to the impact of the plan on their daily lives</a:t>
            </a:r>
            <a:endParaRPr lang="en-GB" sz="2800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GB" sz="2800" dirty="0"/>
              <a:t>taking their opinions seriously and ensuring their opinions are considered by the core group and at review conferences</a:t>
            </a:r>
            <a:endParaRPr lang="en-GB" sz="2800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GB" sz="2800" dirty="0"/>
              <a:t>it is important that each child in a family who is subject to a plan is provided with opportunities to meet with the care and support protection co-ordinator on their own. This ensures that their particular needs, views and opinions are considered without being influenced by others</a:t>
            </a:r>
            <a:endParaRPr lang="en-GB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8654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EC263-9059-4E72-AB76-BD8D23662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review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F6E5F-7B40-4931-A44E-CC602D70A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2800" dirty="0"/>
              <a:t>The first child protection review conference should be held </a:t>
            </a:r>
            <a:r>
              <a:rPr lang="en-GB" sz="2800" b="1" dirty="0"/>
              <a:t>within three months</a:t>
            </a:r>
            <a:r>
              <a:rPr lang="en-GB" sz="2800" dirty="0"/>
              <a:t> of the initial conference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800" dirty="0"/>
              <a:t>Further review conferences should be held at regular intervals </a:t>
            </a:r>
            <a:br>
              <a:rPr lang="en-GB" sz="2800" dirty="0"/>
            </a:br>
            <a:r>
              <a:rPr lang="en-GB" sz="2800" b="1" dirty="0"/>
              <a:t>(at least every six months) 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800" dirty="0"/>
              <a:t>The review conference is tasked with </a:t>
            </a:r>
            <a:r>
              <a:rPr lang="en-GB" sz="2800" b="1" dirty="0"/>
              <a:t>making the decision </a:t>
            </a:r>
            <a:r>
              <a:rPr lang="en-GB" sz="2800" dirty="0"/>
              <a:t>as to whether a child whose name is on the register </a:t>
            </a:r>
            <a:r>
              <a:rPr lang="en-GB" sz="2800" u="sng" dirty="0"/>
              <a:t>continues</a:t>
            </a:r>
            <a:r>
              <a:rPr lang="en-GB" sz="2800" dirty="0"/>
              <a:t> to be at risk of significant harm</a:t>
            </a:r>
            <a:endParaRPr lang="en-GB" sz="2800" dirty="0">
              <a:cs typeface="Arial"/>
            </a:endParaRP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25963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AF24D-9FB7-4762-A0C3-8C473C02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review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CEFC4-82B9-475E-BA41-789079005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784031" cy="47884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2800" dirty="0"/>
              <a:t>Practitioner members of the </a:t>
            </a:r>
            <a:r>
              <a:rPr lang="en-GB" sz="2800" b="1" dirty="0"/>
              <a:t>core group </a:t>
            </a:r>
            <a:r>
              <a:rPr lang="en-GB" sz="2800" dirty="0"/>
              <a:t>must produce </a:t>
            </a:r>
            <a:r>
              <a:rPr lang="en-GB" sz="2800" b="1" dirty="0"/>
              <a:t>individual agency reports</a:t>
            </a:r>
            <a:r>
              <a:rPr lang="en-GB" sz="2800" dirty="0"/>
              <a:t> and updated chronologies at least </a:t>
            </a:r>
            <a:r>
              <a:rPr lang="en-GB" sz="2800" b="1" dirty="0"/>
              <a:t>five working days </a:t>
            </a:r>
            <a:r>
              <a:rPr lang="en-GB" sz="2800" dirty="0"/>
              <a:t>before the review conference</a:t>
            </a:r>
            <a:endParaRPr lang="en-US"/>
          </a:p>
          <a:p>
            <a:pPr marL="0" indent="0">
              <a:buNone/>
            </a:pPr>
            <a:r>
              <a:rPr lang="en-GB" sz="2800" dirty="0"/>
              <a:t>Combined these reports should provide a </a:t>
            </a:r>
            <a:r>
              <a:rPr lang="en-GB" sz="2800" b="1" dirty="0"/>
              <a:t>comprehensive overview</a:t>
            </a:r>
            <a:r>
              <a:rPr lang="en-GB" sz="2800" dirty="0"/>
              <a:t> of:</a:t>
            </a:r>
          </a:p>
          <a:p>
            <a:pPr lvl="1"/>
            <a:r>
              <a:rPr lang="en-GB" sz="2800" dirty="0"/>
              <a:t>the work undertaken by family members and practitioners, and its effectiveness in keeping the child safe from harm</a:t>
            </a:r>
          </a:p>
          <a:p>
            <a:pPr lvl="1"/>
            <a:r>
              <a:rPr lang="en-GB" sz="2800" dirty="0"/>
              <a:t>the impact on the child’s well-being against the objectives and planned outcomes set out in the care and support protection plan</a:t>
            </a:r>
            <a:endParaRPr lang="en-GB" sz="2800" dirty="0"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A09C67-981F-304D-8829-01B5607F29A4}"/>
              </a:ext>
            </a:extLst>
          </p:cNvPr>
          <p:cNvSpPr/>
          <p:nvPr/>
        </p:nvSpPr>
        <p:spPr>
          <a:xfrm>
            <a:off x="4013200" y="5588000"/>
            <a:ext cx="428413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3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0DD1-5F2D-4907-941B-83648BE31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review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8D812-5597-43C0-8347-EEC15977C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3000" dirty="0">
                <a:solidFill>
                  <a:schemeClr val="tx1"/>
                </a:solidFill>
              </a:rPr>
              <a:t>At the end of each review, a </a:t>
            </a:r>
            <a:r>
              <a:rPr lang="en-GB" sz="3000" b="1" dirty="0">
                <a:solidFill>
                  <a:schemeClr val="tx1"/>
                </a:solidFill>
              </a:rPr>
              <a:t>decision</a:t>
            </a:r>
            <a:r>
              <a:rPr lang="en-GB" sz="3000" dirty="0">
                <a:solidFill>
                  <a:schemeClr val="tx1"/>
                </a:solidFill>
              </a:rPr>
              <a:t> is made as to whether the child: </a:t>
            </a:r>
            <a:endParaRPr lang="en-GB" sz="3000">
              <a:solidFill>
                <a:schemeClr val="tx1"/>
              </a:solidFill>
              <a:cs typeface="Arial"/>
            </a:endParaRPr>
          </a:p>
          <a:p>
            <a:r>
              <a:rPr lang="en-GB" sz="3000" dirty="0">
                <a:solidFill>
                  <a:schemeClr val="tx1"/>
                </a:solidFill>
              </a:rPr>
              <a:t>is at </a:t>
            </a:r>
            <a:r>
              <a:rPr lang="en-GB" sz="3000" u="sng" dirty="0">
                <a:solidFill>
                  <a:schemeClr val="tx1"/>
                </a:solidFill>
              </a:rPr>
              <a:t>continuing</a:t>
            </a:r>
            <a:r>
              <a:rPr lang="en-GB" sz="3000" dirty="0">
                <a:solidFill>
                  <a:schemeClr val="tx1"/>
                </a:solidFill>
              </a:rPr>
              <a:t> risk of significant harm and therefore their name should </a:t>
            </a:r>
            <a:r>
              <a:rPr lang="en-GB" sz="3000" b="1" dirty="0">
                <a:solidFill>
                  <a:schemeClr val="tx1"/>
                </a:solidFill>
              </a:rPr>
              <a:t>remain</a:t>
            </a:r>
            <a:r>
              <a:rPr lang="en-GB" sz="3000" dirty="0">
                <a:solidFill>
                  <a:schemeClr val="tx1"/>
                </a:solidFill>
              </a:rPr>
              <a:t> on the child protection register, and whether the </a:t>
            </a:r>
            <a:r>
              <a:rPr lang="en-GB" sz="3000" b="1" dirty="0">
                <a:solidFill>
                  <a:schemeClr val="tx1"/>
                </a:solidFill>
              </a:rPr>
              <a:t>category</a:t>
            </a:r>
            <a:r>
              <a:rPr lang="en-GB" sz="3000" dirty="0">
                <a:solidFill>
                  <a:schemeClr val="tx1"/>
                </a:solidFill>
              </a:rPr>
              <a:t> for registration remains the same</a:t>
            </a:r>
            <a:endParaRPr lang="en-GB" sz="3000">
              <a:solidFill>
                <a:schemeClr val="tx1"/>
              </a:solidFill>
              <a:cs typeface="Arial"/>
            </a:endParaRPr>
          </a:p>
          <a:p>
            <a:r>
              <a:rPr lang="en-GB" sz="3000" dirty="0">
                <a:solidFill>
                  <a:schemeClr val="tx1"/>
                </a:solidFill>
              </a:rPr>
              <a:t>is no longer at continuing risk of significant harm / requiring protection by a care and support protection plan and can </a:t>
            </a:r>
            <a:br>
              <a:rPr lang="en-GB" sz="3000" dirty="0">
                <a:solidFill>
                  <a:schemeClr val="tx1"/>
                </a:solidFill>
              </a:rPr>
            </a:br>
            <a:r>
              <a:rPr lang="en-GB" sz="3000">
                <a:solidFill>
                  <a:schemeClr val="tx1"/>
                </a:solidFill>
              </a:rPr>
              <a:t>be </a:t>
            </a:r>
            <a:r>
              <a:rPr lang="en-GB" sz="3000" dirty="0">
                <a:solidFill>
                  <a:schemeClr val="tx1"/>
                </a:solidFill>
              </a:rPr>
              <a:t>de-registered</a:t>
            </a:r>
            <a:endParaRPr lang="en-GB" sz="3000" dirty="0">
              <a:solidFill>
                <a:schemeClr val="tx1"/>
              </a:solidFill>
              <a:cs typeface="Arial"/>
            </a:endParaRPr>
          </a:p>
          <a:p>
            <a:endParaRPr lang="en-GB" sz="3200" dirty="0"/>
          </a:p>
          <a:p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42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5C6C7-BCCC-415F-A669-A5796E388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De-registration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3FAE1-7F71-439B-AE29-E9E6866F9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3200" dirty="0"/>
              <a:t>A child’s name can only be </a:t>
            </a:r>
            <a:r>
              <a:rPr lang="en-GB" sz="3200" b="1" dirty="0"/>
              <a:t>removed </a:t>
            </a:r>
            <a:r>
              <a:rPr lang="en-GB" sz="3200" dirty="0"/>
              <a:t>from the child protection register and identified as no longer requiring a care and support protection plan if a </a:t>
            </a:r>
            <a:r>
              <a:rPr lang="en-GB" sz="3200" b="1" dirty="0"/>
              <a:t>review conference decides</a:t>
            </a:r>
            <a:r>
              <a:rPr lang="en-GB" sz="3200" dirty="0"/>
              <a:t> that the child: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is no longer at continuing risk of significant harm / requiring protection by a care and support protection plan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the child and family have moved permanently to another local authority area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the child has reached 18 years of age, has died or has </a:t>
            </a:r>
            <a:r>
              <a:rPr lang="en-GB" sz="2800"/>
              <a:t>permanently left the UK</a:t>
            </a:r>
            <a:endParaRPr lang="en-GB" sz="28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3190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5C6C7-BCCC-415F-A669-A5796E388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De-registration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3FAE1-7F71-439B-AE29-E9E6866F9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800" dirty="0"/>
              <a:t>De-registration should </a:t>
            </a:r>
            <a:r>
              <a:rPr lang="en-GB" sz="2800" b="1" dirty="0"/>
              <a:t>never</a:t>
            </a:r>
            <a:r>
              <a:rPr lang="en-GB" sz="2800" dirty="0"/>
              <a:t> lead to the automatic withdrawal </a:t>
            </a:r>
            <a:br>
              <a:rPr lang="en-GB" sz="2800" dirty="0"/>
            </a:br>
            <a:r>
              <a:rPr lang="en-GB" sz="2800"/>
              <a:t>of care and support</a:t>
            </a:r>
            <a:endParaRPr lang="en-US"/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800"/>
              <a:t>Consideration should be given as to whether:</a:t>
            </a:r>
            <a:endParaRPr lang="en-GB" sz="280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GB" sz="2800" dirty="0"/>
              <a:t>services through a care and support plan will be required with parental/carer agreement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support services will need to be provided, with parental/carer </a:t>
            </a:r>
            <a:r>
              <a:rPr lang="en-GB" sz="2800"/>
              <a:t>agreement, to help maintain the conditions that have led to </a:t>
            </a:r>
            <a:br>
              <a:rPr lang="en-GB" sz="2800" dirty="0"/>
            </a:br>
            <a:r>
              <a:rPr lang="en-GB" sz="2800"/>
              <a:t>de-registration</a:t>
            </a:r>
            <a:endParaRPr lang="en-GB" sz="28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109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D902DB-43D2-D446-A380-E487F094FDEB}"/>
              </a:ext>
            </a:extLst>
          </p:cNvPr>
          <p:cNvSpPr/>
          <p:nvPr/>
        </p:nvSpPr>
        <p:spPr>
          <a:xfrm>
            <a:off x="4013200" y="5588000"/>
            <a:ext cx="428413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2178DC-0F1D-45F2-A9EE-555D08622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child protection register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94537-208F-4D85-A5E8-BD4FAE13B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121"/>
            <a:ext cx="10515600" cy="552325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2800" dirty="0"/>
              <a:t>The child protection register: </a:t>
            </a:r>
          </a:p>
          <a:p>
            <a:pPr>
              <a:lnSpc>
                <a:spcPct val="90000"/>
              </a:lnSpc>
            </a:pPr>
            <a:r>
              <a:rPr lang="en-GB" sz="2800" b="1" dirty="0"/>
              <a:t>lists</a:t>
            </a:r>
            <a:r>
              <a:rPr lang="en-GB" sz="2800" dirty="0"/>
              <a:t> all the names of children in a local authority area who are suffering or likely to suffer significant harm and who are </a:t>
            </a:r>
            <a:r>
              <a:rPr lang="en-GB" sz="2800" b="1" dirty="0"/>
              <a:t>currently </a:t>
            </a:r>
            <a:r>
              <a:rPr lang="en-GB" sz="2800" dirty="0"/>
              <a:t>subject to a care and support protection plan</a:t>
            </a:r>
            <a:endParaRPr lang="en-GB" sz="2800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GB" sz="2800" dirty="0"/>
              <a:t>provides a record of all children in the area who were the subject of a care and support protection plan but have been </a:t>
            </a:r>
            <a:br>
              <a:rPr lang="en-GB" sz="2800" dirty="0"/>
            </a:br>
            <a:r>
              <a:rPr lang="en-GB" sz="2800" b="1" dirty="0"/>
              <a:t>de-registered</a:t>
            </a:r>
            <a:endParaRPr lang="en-GB" sz="2800" b="1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GB" sz="2800" dirty="0"/>
              <a:t>is </a:t>
            </a:r>
            <a:r>
              <a:rPr lang="en-GB" sz="2800" b="1" dirty="0"/>
              <a:t>administered</a:t>
            </a:r>
            <a:r>
              <a:rPr lang="en-GB" sz="2800" dirty="0"/>
              <a:t> by the social services covering the area where the child is currently living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provides a </a:t>
            </a:r>
            <a:r>
              <a:rPr lang="en-GB" sz="2800" b="1" dirty="0"/>
              <a:t>central point of contact </a:t>
            </a:r>
            <a:r>
              <a:rPr lang="en-GB" sz="2800" dirty="0"/>
              <a:t>for practitioners to establish whether a child they are concerned about is the subject of a care and support protection plan</a:t>
            </a:r>
          </a:p>
        </p:txBody>
      </p:sp>
    </p:spTree>
    <p:extLst>
      <p:ext uri="{BB962C8B-B14F-4D97-AF65-F5344CB8AC3E}">
        <p14:creationId xmlns:p14="http://schemas.microsoft.com/office/powerpoint/2010/main" val="162756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9BFBD3-09D4-DC40-BF6F-54B265F1D23D}"/>
              </a:ext>
            </a:extLst>
          </p:cNvPr>
          <p:cNvSpPr/>
          <p:nvPr/>
        </p:nvSpPr>
        <p:spPr>
          <a:xfrm>
            <a:off x="4013200" y="5588000"/>
            <a:ext cx="428413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A4AB0A-8E5F-4A93-8936-5DD453C29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Care and support protection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0422F-727B-4D74-A46E-16793DC95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515600" cy="533499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GB" sz="2800" dirty="0"/>
              <a:t>A child whose name is placed on the </a:t>
            </a:r>
            <a:r>
              <a:rPr lang="en-GB" sz="2800" b="1" dirty="0"/>
              <a:t>child protection register</a:t>
            </a:r>
            <a:r>
              <a:rPr lang="en-GB" sz="2800" dirty="0"/>
              <a:t> at an initial child protection conference should have a </a:t>
            </a:r>
            <a:r>
              <a:rPr lang="en-GB" sz="2800" b="1" dirty="0"/>
              <a:t>care and support protection plan</a:t>
            </a:r>
            <a:r>
              <a:rPr lang="en-GB" sz="2800" dirty="0"/>
              <a:t> </a:t>
            </a:r>
            <a:endParaRPr lang="en-GB" sz="2800" dirty="0">
              <a:cs typeface="Arial" panose="020B0604020202020204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800" dirty="0"/>
              <a:t>The aims of the plan are to:</a:t>
            </a:r>
            <a:endParaRPr lang="en-GB" sz="2800" dirty="0">
              <a:cs typeface="Arial" panose="020B0604020202020204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ensure the child is safe and prevent further significant harm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promote the child’s well-being and development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identify outcomes for the child to be safe in the future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identify developmental needs and services required to meet them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if it’s in the best interests of the child, to support the family to safeguard and promote their well-being</a:t>
            </a:r>
          </a:p>
        </p:txBody>
      </p:sp>
    </p:spTree>
    <p:extLst>
      <p:ext uri="{BB962C8B-B14F-4D97-AF65-F5344CB8AC3E}">
        <p14:creationId xmlns:p14="http://schemas.microsoft.com/office/powerpoint/2010/main" val="154625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41083E-BE10-1D4C-A17F-F866AD9D51EE}"/>
              </a:ext>
            </a:extLst>
          </p:cNvPr>
          <p:cNvSpPr/>
          <p:nvPr/>
        </p:nvSpPr>
        <p:spPr>
          <a:xfrm>
            <a:off x="4013200" y="5588000"/>
            <a:ext cx="428413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DA011-3EFB-44FE-A181-F71565428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Child-centred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D20E5-AA21-4CA0-9A32-90848615B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75965"/>
            <a:ext cx="10811005" cy="510434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GB" sz="2600" dirty="0">
                <a:solidFill>
                  <a:srgbClr val="37394B"/>
                </a:solidFill>
                <a:latin typeface="Helvetica"/>
                <a:cs typeface="Helvetica"/>
              </a:rPr>
              <a:t>The only </a:t>
            </a:r>
            <a:r>
              <a:rPr lang="en-GB" sz="2600" b="1" dirty="0">
                <a:solidFill>
                  <a:srgbClr val="37394B"/>
                </a:solidFill>
                <a:latin typeface="Helvetica"/>
                <a:cs typeface="Helvetica"/>
              </a:rPr>
              <a:t>measurement</a:t>
            </a:r>
            <a:r>
              <a:rPr lang="en-GB" sz="2600" dirty="0">
                <a:solidFill>
                  <a:srgbClr val="37394B"/>
                </a:solidFill>
                <a:latin typeface="Helvetica"/>
                <a:cs typeface="Helvetica"/>
              </a:rPr>
              <a:t> of success is quality improvement to the </a:t>
            </a:r>
            <a:br>
              <a:rPr lang="en-GB" sz="2600" dirty="0">
                <a:solidFill>
                  <a:srgbClr val="37394B"/>
                </a:solidFill>
                <a:latin typeface="Helvetica"/>
                <a:cs typeface="Helvetica"/>
              </a:rPr>
            </a:br>
            <a:r>
              <a:rPr lang="en-GB" sz="2600" b="1" dirty="0">
                <a:solidFill>
                  <a:schemeClr val="tx2"/>
                </a:solidFill>
                <a:latin typeface="Helvetica"/>
                <a:cs typeface="Helvetica"/>
              </a:rPr>
              <a:t>daily</a:t>
            </a:r>
            <a:r>
              <a:rPr lang="en-GB" sz="2600" b="1" dirty="0">
                <a:solidFill>
                  <a:schemeClr val="accent2">
                    <a:lumMod val="7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GB" sz="2600" b="1" dirty="0">
                <a:solidFill>
                  <a:schemeClr val="tx2"/>
                </a:solidFill>
                <a:latin typeface="Helvetica"/>
                <a:cs typeface="Helvetica"/>
              </a:rPr>
              <a:t>lived experience</a:t>
            </a:r>
            <a:r>
              <a:rPr lang="en-GB" sz="2600" b="1" dirty="0">
                <a:solidFill>
                  <a:schemeClr val="accent2">
                    <a:lumMod val="7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GB" sz="2600" dirty="0">
                <a:solidFill>
                  <a:srgbClr val="37394B"/>
                </a:solidFill>
                <a:latin typeface="Helvetica"/>
                <a:cs typeface="Helvetica"/>
              </a:rPr>
              <a:t>of the child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The plan should:</a:t>
            </a:r>
          </a:p>
          <a:p>
            <a:pPr>
              <a:lnSpc>
                <a:spcPct val="90000"/>
              </a:lnSpc>
            </a:pPr>
            <a:r>
              <a:rPr lang="en-GB" sz="2600" b="1" dirty="0">
                <a:solidFill>
                  <a:srgbClr val="37394B"/>
                </a:solidFill>
                <a:latin typeface="Helvetica" panose="020B0604020202020204" pitchFamily="34" charset="0"/>
              </a:rPr>
              <a:t>describe</a:t>
            </a: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 the identified risk, the child’s needs, and any required support/therapeutic services </a:t>
            </a:r>
          </a:p>
          <a:p>
            <a:pPr>
              <a:lnSpc>
                <a:spcPct val="90000"/>
              </a:lnSpc>
            </a:pPr>
            <a:r>
              <a:rPr lang="en-GB" sz="2600" b="1" dirty="0">
                <a:solidFill>
                  <a:srgbClr val="37394B"/>
                </a:solidFill>
                <a:latin typeface="Helvetica" panose="020B0604020202020204" pitchFamily="34" charset="0"/>
              </a:rPr>
              <a:t>set out </a:t>
            </a: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what work needs to be done, why, when and by whom</a:t>
            </a:r>
          </a:p>
          <a:p>
            <a:pPr>
              <a:lnSpc>
                <a:spcPct val="90000"/>
              </a:lnSpc>
            </a:pP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include specific, achievable, </a:t>
            </a:r>
            <a:r>
              <a:rPr lang="en-GB" sz="2600" b="1" dirty="0">
                <a:solidFill>
                  <a:srgbClr val="37394B"/>
                </a:solidFill>
                <a:latin typeface="Helvetica" panose="020B0604020202020204" pitchFamily="34" charset="0"/>
              </a:rPr>
              <a:t>child-focused outcomes</a:t>
            </a:r>
            <a:endParaRPr lang="en-GB" sz="2600" dirty="0">
              <a:solidFill>
                <a:srgbClr val="37394B"/>
              </a:solidFill>
              <a:latin typeface="Helvetica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include </a:t>
            </a:r>
            <a:r>
              <a:rPr lang="en-GB" sz="2600" b="1" dirty="0">
                <a:solidFill>
                  <a:srgbClr val="37394B"/>
                </a:solidFill>
                <a:latin typeface="Helvetica" panose="020B0604020202020204" pitchFamily="34" charset="0"/>
              </a:rPr>
              <a:t>realistic strategies </a:t>
            </a: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and </a:t>
            </a:r>
            <a:r>
              <a:rPr lang="en-GB" sz="2600" b="1" dirty="0">
                <a:solidFill>
                  <a:srgbClr val="37394B"/>
                </a:solidFill>
                <a:latin typeface="Helvetica" panose="020B0604020202020204" pitchFamily="34" charset="0"/>
              </a:rPr>
              <a:t>specific actions </a:t>
            </a: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to achieve the outcomes</a:t>
            </a:r>
          </a:p>
          <a:p>
            <a:pPr>
              <a:lnSpc>
                <a:spcPct val="90000"/>
              </a:lnSpc>
            </a:pP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clearly identify </a:t>
            </a:r>
            <a:r>
              <a:rPr lang="en-GB" sz="2600" b="1" dirty="0">
                <a:solidFill>
                  <a:srgbClr val="37394B"/>
                </a:solidFill>
                <a:latin typeface="Helvetica" panose="020B0604020202020204" pitchFamily="34" charset="0"/>
              </a:rPr>
              <a:t>roles and responsibilities </a:t>
            </a: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of practitioners and family members</a:t>
            </a:r>
          </a:p>
          <a:p>
            <a:pPr>
              <a:lnSpc>
                <a:spcPct val="90000"/>
              </a:lnSpc>
            </a:pP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agree</a:t>
            </a:r>
            <a:r>
              <a:rPr lang="en-GB" sz="2600" b="1" dirty="0">
                <a:solidFill>
                  <a:srgbClr val="37394B"/>
                </a:solidFill>
                <a:latin typeface="Helvetica" panose="020B0604020202020204" pitchFamily="34" charset="0"/>
              </a:rPr>
              <a:t> contingency plans </a:t>
            </a:r>
            <a:r>
              <a:rPr lang="en-GB" sz="2600" dirty="0">
                <a:solidFill>
                  <a:srgbClr val="37394B"/>
                </a:solidFill>
                <a:latin typeface="Helvetica" panose="020B0604020202020204" pitchFamily="34" charset="0"/>
              </a:rPr>
              <a:t>if access to the child/home is denied and/or the plan is not protecting the child from significant harm</a:t>
            </a:r>
          </a:p>
        </p:txBody>
      </p:sp>
    </p:spTree>
    <p:extLst>
      <p:ext uri="{BB962C8B-B14F-4D97-AF65-F5344CB8AC3E}">
        <p14:creationId xmlns:p14="http://schemas.microsoft.com/office/powerpoint/2010/main" val="371004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C5692-C943-467B-A0E2-07A8967F6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core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C8C1D-E116-4912-A018-8B1CA893A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785953" cy="52377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rgbClr val="37394B"/>
                </a:solidFill>
                <a:latin typeface="Helvetica"/>
                <a:cs typeface="Helvetica"/>
              </a:rPr>
              <a:t>The </a:t>
            </a:r>
            <a:r>
              <a:rPr lang="en-GB" sz="3200" dirty="0">
                <a:solidFill>
                  <a:srgbClr val="37394C"/>
                </a:solidFill>
                <a:latin typeface="Helvetica"/>
                <a:cs typeface="Helvetica"/>
              </a:rPr>
              <a:t>core group</a:t>
            </a:r>
            <a:r>
              <a:rPr lang="en-GB" sz="3200" dirty="0">
                <a:solidFill>
                  <a:srgbClr val="37394B"/>
                </a:solidFill>
                <a:latin typeface="Helvetica"/>
                <a:cs typeface="Helvetica"/>
              </a:rPr>
              <a:t> is a </a:t>
            </a:r>
            <a:r>
              <a:rPr lang="en-GB" sz="3200" dirty="0">
                <a:solidFill>
                  <a:srgbClr val="37394C"/>
                </a:solidFill>
                <a:latin typeface="Helvetica"/>
                <a:cs typeface="Helvetica"/>
              </a:rPr>
              <a:t>multi-agency, task-focused group of practitioners with responsibility for working </a:t>
            </a:r>
            <a:r>
              <a:rPr lang="en-GB" sz="3200" b="1" dirty="0">
                <a:solidFill>
                  <a:srgbClr val="37394C"/>
                </a:solidFill>
                <a:latin typeface="Helvetica"/>
                <a:cs typeface="Helvetica"/>
              </a:rPr>
              <a:t>collaboratively</a:t>
            </a:r>
            <a:r>
              <a:rPr lang="en-GB" sz="3200" dirty="0">
                <a:solidFill>
                  <a:srgbClr val="37394C"/>
                </a:solidFill>
                <a:latin typeface="Helvetica"/>
                <a:cs typeface="Helvetica"/>
              </a:rPr>
              <a:t> to implement the care and support protection plan for the child whose name is on the register</a:t>
            </a:r>
          </a:p>
          <a:p>
            <a:endParaRPr lang="en-GB" sz="3200" dirty="0">
              <a:solidFill>
                <a:srgbClr val="37394B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n-GB" sz="3200" dirty="0">
              <a:solidFill>
                <a:srgbClr val="37394C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084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5A41F5-DA79-144C-9BEA-DE0089CD9E94}"/>
              </a:ext>
            </a:extLst>
          </p:cNvPr>
          <p:cNvSpPr/>
          <p:nvPr/>
        </p:nvSpPr>
        <p:spPr>
          <a:xfrm>
            <a:off x="4013200" y="5588000"/>
            <a:ext cx="428413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59DFED-F2F5-4B1C-BA64-5609103F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core group meeting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2377-C7B4-4244-A516-50A668CA6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2400" b="1" dirty="0">
                <a:solidFill>
                  <a:srgbClr val="37394B"/>
                </a:solidFill>
                <a:latin typeface="Helvetica"/>
                <a:cs typeface="Helvetica"/>
              </a:rPr>
              <a:t>The initial core group meeting </a:t>
            </a:r>
            <a:r>
              <a:rPr lang="en-GB" sz="2400" dirty="0">
                <a:solidFill>
                  <a:srgbClr val="37394B"/>
                </a:solidFill>
                <a:latin typeface="Helvetica"/>
                <a:cs typeface="Helvetica"/>
              </a:rPr>
              <a:t>should be held within </a:t>
            </a:r>
            <a:r>
              <a:rPr lang="en-GB" sz="2400" b="1" dirty="0">
                <a:solidFill>
                  <a:srgbClr val="37394B"/>
                </a:solidFill>
                <a:latin typeface="Helvetica"/>
                <a:cs typeface="Helvetica"/>
              </a:rPr>
              <a:t>10 working days</a:t>
            </a:r>
            <a:r>
              <a:rPr lang="en-GB" sz="2400" dirty="0">
                <a:solidFill>
                  <a:srgbClr val="37394B"/>
                </a:solidFill>
                <a:latin typeface="Helvetica"/>
                <a:cs typeface="Helvetica"/>
              </a:rPr>
              <a:t> of the </a:t>
            </a:r>
            <a:r>
              <a:rPr lang="en-GB" sz="2400" dirty="0">
                <a:solidFill>
                  <a:srgbClr val="37394C"/>
                </a:solidFill>
                <a:latin typeface="Helvetica"/>
                <a:cs typeface="Helvetica"/>
              </a:rPr>
              <a:t>child protection conference</a:t>
            </a:r>
            <a:r>
              <a:rPr lang="en-GB" sz="2400" dirty="0">
                <a:solidFill>
                  <a:srgbClr val="37394B"/>
                </a:solidFill>
                <a:latin typeface="Helvetica"/>
                <a:cs typeface="Helvetica"/>
              </a:rPr>
              <a:t> at which the child was registered</a:t>
            </a:r>
            <a:endParaRPr lang="en-GB" sz="2400" dirty="0">
              <a:solidFill>
                <a:srgbClr val="37394B"/>
              </a:solidFill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400" dirty="0">
                <a:solidFill>
                  <a:srgbClr val="37394C"/>
                </a:solidFill>
              </a:rPr>
              <a:t>The </a:t>
            </a:r>
            <a:r>
              <a:rPr lang="en-GB" sz="2400" b="1" dirty="0">
                <a:solidFill>
                  <a:srgbClr val="37394C"/>
                </a:solidFill>
              </a:rPr>
              <a:t>aim</a:t>
            </a:r>
            <a:r>
              <a:rPr lang="en-GB" sz="2400" dirty="0">
                <a:solidFill>
                  <a:srgbClr val="37394C"/>
                </a:solidFill>
              </a:rPr>
              <a:t> of the initial core group meeting is to:</a:t>
            </a:r>
            <a:endParaRPr lang="en-GB" sz="2400" dirty="0">
              <a:solidFill>
                <a:srgbClr val="37394C"/>
              </a:solidFill>
              <a:cs typeface="Arial" panose="020B0604020202020204"/>
            </a:endParaRPr>
          </a:p>
          <a:p>
            <a:pPr>
              <a:lnSpc>
                <a:spcPct val="90000"/>
              </a:lnSpc>
            </a:pPr>
            <a:r>
              <a:rPr lang="en-GB" sz="2400" dirty="0"/>
              <a:t>understand everyone’s contribution to the plan</a:t>
            </a:r>
            <a:endParaRPr lang="en-GB" sz="2400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GB" sz="2400" dirty="0"/>
              <a:t>ensure the needs of each child are given due consideration</a:t>
            </a:r>
            <a:endParaRPr lang="en-GB" sz="2400" dirty="0">
              <a:cs typeface="Arial" panose="020B0604020202020204"/>
            </a:endParaRPr>
          </a:p>
          <a:p>
            <a:pPr>
              <a:lnSpc>
                <a:spcPct val="90000"/>
              </a:lnSpc>
            </a:pPr>
            <a:r>
              <a:rPr lang="en-GB" sz="2400" dirty="0"/>
              <a:t>child-centred outcome measures are used</a:t>
            </a:r>
            <a:endParaRPr lang="en-GB" sz="2400" dirty="0">
              <a:cs typeface="Arial" panose="020B0604020202020204"/>
            </a:endParaRPr>
          </a:p>
          <a:p>
            <a:pPr>
              <a:lnSpc>
                <a:spcPct val="90000"/>
              </a:lnSpc>
            </a:pPr>
            <a:r>
              <a:rPr lang="en-GB" sz="2400" dirty="0"/>
              <a:t>avoid professional short-hand and jargon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ongoing consideration is given to parental motivation and ability to change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ensure parents understand what is expected of them and the rationale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due consideration is given to what the family want to see change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ensure to play on strengths and celebrate success</a:t>
            </a:r>
          </a:p>
          <a:p>
            <a:pPr>
              <a:lnSpc>
                <a:spcPct val="9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42732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92C8-46B7-4686-AE76-05FF7DDB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200" dirty="0"/>
              <a:t>Subsequent core group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3837D-5F9F-4052-8ACA-AD15EDD48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515600" cy="47756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GB" sz="2800" dirty="0"/>
              <a:t>Further core group meetings should take place </a:t>
            </a:r>
            <a:r>
              <a:rPr lang="en-GB" sz="2800" b="1" dirty="0"/>
              <a:t>at least once every six weeks</a:t>
            </a:r>
            <a:r>
              <a:rPr lang="en-GB" sz="2800" dirty="0"/>
              <a:t>, more frequently if required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GB" sz="2800" dirty="0"/>
              <a:t>Members should make every effort to attend</a:t>
            </a:r>
            <a:endParaRPr lang="en-GB" sz="2800" dirty="0">
              <a:cs typeface="Arial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GB" sz="2800" b="1" dirty="0"/>
              <a:t>The purpose </a:t>
            </a:r>
            <a:r>
              <a:rPr lang="en-GB" sz="2800" dirty="0"/>
              <a:t>is to ensure the care and support protection plan </a:t>
            </a:r>
            <a:br>
              <a:rPr lang="en-GB" sz="2800" dirty="0"/>
            </a:br>
            <a:r>
              <a:rPr lang="en-GB" sz="2800" dirty="0"/>
              <a:t>is being </a:t>
            </a:r>
            <a:r>
              <a:rPr lang="en-GB" sz="2800" b="1" dirty="0"/>
              <a:t>delivered</a:t>
            </a:r>
            <a:r>
              <a:rPr lang="en-GB" sz="2800" dirty="0"/>
              <a:t> and is achieving the </a:t>
            </a:r>
            <a:r>
              <a:rPr lang="en-GB" sz="2800" b="1" dirty="0"/>
              <a:t>agreed child-focused outcomes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90009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92C8-46B7-4686-AE76-05FF7DDB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200" dirty="0"/>
              <a:t>Subsequent core group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3837D-5F9F-4052-8ACA-AD15EDD48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88532"/>
            <a:ext cx="11018003" cy="577635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2400" dirty="0"/>
              <a:t>The following questions should be considered </a:t>
            </a:r>
            <a:r>
              <a:rPr lang="en-GB" sz="2400" b="1" dirty="0"/>
              <a:t>at</a:t>
            </a:r>
            <a:r>
              <a:rPr lang="en-GB" sz="2400" dirty="0"/>
              <a:t> </a:t>
            </a:r>
            <a:r>
              <a:rPr lang="en-GB" sz="2400" b="1" dirty="0"/>
              <a:t>each meeting</a:t>
            </a:r>
            <a:r>
              <a:rPr lang="en-GB" sz="2400" dirty="0"/>
              <a:t>:</a:t>
            </a:r>
          </a:p>
          <a:p>
            <a:pPr>
              <a:spcAft>
                <a:spcPts val="1200"/>
              </a:spcAft>
            </a:pPr>
            <a:r>
              <a:rPr lang="en-GB" sz="2400" dirty="0"/>
              <a:t>what has been achieved since the last meeting?</a:t>
            </a:r>
            <a:endParaRPr lang="en-GB" sz="2400" dirty="0"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GB" sz="2400" dirty="0"/>
              <a:t>how well are we working together: child, family and practitioners?</a:t>
            </a:r>
            <a:endParaRPr lang="en-GB" sz="2400" dirty="0">
              <a:cs typeface="Arial" panose="020B0604020202020204"/>
            </a:endParaRPr>
          </a:p>
          <a:p>
            <a:pPr>
              <a:spcAft>
                <a:spcPts val="1200"/>
              </a:spcAft>
            </a:pPr>
            <a:r>
              <a:rPr lang="en-GB" sz="2400" dirty="0"/>
              <a:t>what has the child and those in contact with them noticed about quality changes to their lived experience?</a:t>
            </a:r>
          </a:p>
          <a:p>
            <a:pPr>
              <a:spcAft>
                <a:spcPts val="1200"/>
              </a:spcAft>
            </a:pPr>
            <a:r>
              <a:rPr lang="en-GB" sz="2400" dirty="0"/>
              <a:t>is the child at continuing risk of significant harm?</a:t>
            </a:r>
            <a:endParaRPr lang="en-GB" sz="2400" dirty="0"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GB" sz="2400" dirty="0"/>
              <a:t>if the plan is not working, do we understand why not?</a:t>
            </a:r>
          </a:p>
          <a:p>
            <a:pPr>
              <a:spcAft>
                <a:spcPts val="1200"/>
              </a:spcAft>
            </a:pPr>
            <a:r>
              <a:rPr lang="en-GB" sz="2400" dirty="0"/>
              <a:t>if there are identified barriers to change, what are we doing to address them?</a:t>
            </a:r>
          </a:p>
          <a:p>
            <a:pPr>
              <a:spcAft>
                <a:spcPts val="1200"/>
              </a:spcAft>
            </a:pPr>
            <a:r>
              <a:rPr lang="en-GB" sz="2400" dirty="0"/>
              <a:t>what do we need to achieve before the next meeting?</a:t>
            </a:r>
          </a:p>
        </p:txBody>
      </p:sp>
    </p:spTree>
    <p:extLst>
      <p:ext uri="{BB962C8B-B14F-4D97-AF65-F5344CB8AC3E}">
        <p14:creationId xmlns:p14="http://schemas.microsoft.com/office/powerpoint/2010/main" val="3593206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92C8-46B7-4686-AE76-05FF7DDB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200" dirty="0"/>
              <a:t>Subsequent core group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3837D-5F9F-4052-8ACA-AD15EDD48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2"/>
            <a:ext cx="10515600" cy="577635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All core group meetings must be </a:t>
            </a:r>
            <a:r>
              <a:rPr lang="en-GB" sz="2800" b="1" dirty="0"/>
              <a:t>recorded in writing </a:t>
            </a:r>
            <a:r>
              <a:rPr lang="en-GB" sz="2800" dirty="0"/>
              <a:t>and include:</a:t>
            </a:r>
          </a:p>
          <a:p>
            <a:pPr>
              <a:spcAft>
                <a:spcPts val="1200"/>
              </a:spcAft>
            </a:pPr>
            <a:r>
              <a:rPr lang="en-GB" sz="2800" dirty="0"/>
              <a:t>notes on the actions agreed and decisions taken</a:t>
            </a:r>
          </a:p>
          <a:p>
            <a:pPr>
              <a:spcAft>
                <a:spcPts val="1200"/>
              </a:spcAft>
            </a:pPr>
            <a:r>
              <a:rPr lang="en-GB" sz="2800" dirty="0"/>
              <a:t>evaluation of plan progress in terms of achieving child-focused outcomes</a:t>
            </a:r>
          </a:p>
          <a:p>
            <a:pPr>
              <a:spcAft>
                <a:spcPts val="1200"/>
              </a:spcAft>
            </a:pPr>
            <a:r>
              <a:rPr lang="en-GB" sz="2800" dirty="0"/>
              <a:t>any adjustments, revisions agreed with timescales</a:t>
            </a:r>
          </a:p>
          <a:p>
            <a:r>
              <a:rPr lang="en-GB" sz="2800" dirty="0"/>
              <a:t>plan of work to be completed and by whom before next meeting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64178435"/>
      </p:ext>
    </p:extLst>
  </p:cSld>
  <p:clrMapOvr>
    <a:masterClrMapping/>
  </p:clrMapOvr>
</p:sld>
</file>

<file path=ppt/theme/theme1.xml><?xml version="1.0" encoding="utf-8"?>
<a:theme xmlns:a="http://schemas.openxmlformats.org/drawingml/2006/main" name="SCW Theme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 Theme" id="{FCAC1862-F132-4571-AEB3-3D52A7EFD3C0}" vid="{4E9816AC-3A08-4D29-A9DB-BD6EE2E7EF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3" ma:contentTypeDescription="Create a new document." ma:contentTypeScope="" ma:versionID="a8ac763123a39ccb523f0c0b7dab96a9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c5444bbef7dd8ec6c29a4d9a1b6dd02f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1FCCD3-245D-4032-8565-F091D634DD31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938c16c7-c037-46c2-b059-7c36ee9c9343"/>
    <ds:schemaRef ds:uri="3921c09e-0880-46c2-85b5-782023efd1e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DA7BE06-0287-4A1C-A281-354327AFFD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CD3FEC-853E-440A-B1AD-33430ABDF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 Theme</Template>
  <TotalTime>291</TotalTime>
  <Words>1458</Words>
  <Application>Microsoft Macintosh PowerPoint</Application>
  <PresentationFormat>Widescreen</PresentationFormat>
  <Paragraphs>127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Helvetica</vt:lpstr>
      <vt:lpstr>SCW Theme</vt:lpstr>
      <vt:lpstr>Child protection register</vt:lpstr>
      <vt:lpstr>The child protection register</vt:lpstr>
      <vt:lpstr>Care and support protection plan</vt:lpstr>
      <vt:lpstr>Child-centred planning</vt:lpstr>
      <vt:lpstr>The core group</vt:lpstr>
      <vt:lpstr>Initial core group meeting </vt:lpstr>
      <vt:lpstr>Subsequent core group meetings</vt:lpstr>
      <vt:lpstr>Subsequent core group meetings</vt:lpstr>
      <vt:lpstr>Subsequent core group meetings</vt:lpstr>
      <vt:lpstr>Engaging the parents/carers</vt:lpstr>
      <vt:lpstr>Engaging with the child</vt:lpstr>
      <vt:lpstr>‘Seeing’ the child</vt:lpstr>
      <vt:lpstr>Engaging with the child</vt:lpstr>
      <vt:lpstr>The review conference</vt:lpstr>
      <vt:lpstr>The review conference</vt:lpstr>
      <vt:lpstr>The review conference</vt:lpstr>
      <vt:lpstr>De-registration</vt:lpstr>
      <vt:lpstr>De-registration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James, Trainer</dc:creator>
  <cp:lastModifiedBy>Danielle Williams</cp:lastModifiedBy>
  <cp:revision>190</cp:revision>
  <dcterms:created xsi:type="dcterms:W3CDTF">2020-05-04T15:07:23Z</dcterms:created>
  <dcterms:modified xsi:type="dcterms:W3CDTF">2020-09-25T08:59:19Z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