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732" r:id="rId5"/>
    <p:sldId id="608" r:id="rId6"/>
    <p:sldId id="733" r:id="rId7"/>
    <p:sldId id="735" r:id="rId8"/>
    <p:sldId id="737" r:id="rId9"/>
    <p:sldId id="736" r:id="rId10"/>
    <p:sldId id="741" r:id="rId11"/>
    <p:sldId id="743" r:id="rId12"/>
    <p:sldId id="742" r:id="rId13"/>
    <p:sldId id="744" r:id="rId14"/>
    <p:sldId id="7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39" autoAdjust="0"/>
    <p:restoredTop sz="68639" autoAdjust="0"/>
  </p:normalViewPr>
  <p:slideViewPr>
    <p:cSldViewPr snapToGrid="0">
      <p:cViewPr varScale="1">
        <p:scale>
          <a:sx n="85" d="100"/>
          <a:sy n="85" d="100"/>
        </p:scale>
        <p:origin x="19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James" userId="87e49fce-462c-4f4b-b072-0e7301cf4f25" providerId="ADAL" clId="{3DF6BEE9-D2A2-405A-9E48-19CDEA1DA3D5}"/>
    <pc:docChg chg="custSel delSld modSld modShowInfo">
      <pc:chgData name="Nicole James" userId="87e49fce-462c-4f4b-b072-0e7301cf4f25" providerId="ADAL" clId="{3DF6BEE9-D2A2-405A-9E48-19CDEA1DA3D5}" dt="2020-02-11T12:56:52.390" v="48" actId="2744"/>
      <pc:docMkLst>
        <pc:docMk/>
      </pc:docMkLst>
      <pc:sldChg chg="del">
        <pc:chgData name="Nicole James" userId="87e49fce-462c-4f4b-b072-0e7301cf4f25" providerId="ADAL" clId="{3DF6BEE9-D2A2-405A-9E48-19CDEA1DA3D5}" dt="2020-01-30T15:30:48.115" v="0" actId="47"/>
        <pc:sldMkLst>
          <pc:docMk/>
          <pc:sldMk cId="1950841454" sldId="740"/>
        </pc:sldMkLst>
      </pc:sldChg>
      <pc:sldChg chg="del">
        <pc:chgData name="Nicole James" userId="87e49fce-462c-4f4b-b072-0e7301cf4f25" providerId="ADAL" clId="{3DF6BEE9-D2A2-405A-9E48-19CDEA1DA3D5}" dt="2020-01-30T15:30:48.115" v="0" actId="47"/>
        <pc:sldMkLst>
          <pc:docMk/>
          <pc:sldMk cId="2655912185" sldId="746"/>
        </pc:sldMkLst>
      </pc:sldChg>
      <pc:sldChg chg="del">
        <pc:chgData name="Nicole James" userId="87e49fce-462c-4f4b-b072-0e7301cf4f25" providerId="ADAL" clId="{3DF6BEE9-D2A2-405A-9E48-19CDEA1DA3D5}" dt="2020-01-30T15:30:48.115" v="0" actId="47"/>
        <pc:sldMkLst>
          <pc:docMk/>
          <pc:sldMk cId="1849274939" sldId="747"/>
        </pc:sldMkLst>
      </pc:sldChg>
      <pc:sldChg chg="del">
        <pc:chgData name="Nicole James" userId="87e49fce-462c-4f4b-b072-0e7301cf4f25" providerId="ADAL" clId="{3DF6BEE9-D2A2-405A-9E48-19CDEA1DA3D5}" dt="2020-01-30T15:30:48.115" v="0" actId="47"/>
        <pc:sldMkLst>
          <pc:docMk/>
          <pc:sldMk cId="2522910098" sldId="748"/>
        </pc:sldMkLst>
      </pc:sldChg>
      <pc:sldChg chg="del">
        <pc:chgData name="Nicole James" userId="87e49fce-462c-4f4b-b072-0e7301cf4f25" providerId="ADAL" clId="{3DF6BEE9-D2A2-405A-9E48-19CDEA1DA3D5}" dt="2020-01-30T15:30:48.115" v="0" actId="47"/>
        <pc:sldMkLst>
          <pc:docMk/>
          <pc:sldMk cId="115596596" sldId="749"/>
        </pc:sldMkLst>
      </pc:sldChg>
      <pc:sldChg chg="del">
        <pc:chgData name="Nicole James" userId="87e49fce-462c-4f4b-b072-0e7301cf4f25" providerId="ADAL" clId="{3DF6BEE9-D2A2-405A-9E48-19CDEA1DA3D5}" dt="2020-01-30T15:30:48.115" v="0" actId="47"/>
        <pc:sldMkLst>
          <pc:docMk/>
          <pc:sldMk cId="2828814220" sldId="750"/>
        </pc:sldMkLst>
      </pc:sldChg>
      <pc:sldChg chg="del">
        <pc:chgData name="Nicole James" userId="87e49fce-462c-4f4b-b072-0e7301cf4f25" providerId="ADAL" clId="{3DF6BEE9-D2A2-405A-9E48-19CDEA1DA3D5}" dt="2020-01-30T15:30:48.115" v="0" actId="47"/>
        <pc:sldMkLst>
          <pc:docMk/>
          <pc:sldMk cId="1234785079" sldId="751"/>
        </pc:sldMkLst>
      </pc:sldChg>
      <pc:sldChg chg="del">
        <pc:chgData name="Nicole James" userId="87e49fce-462c-4f4b-b072-0e7301cf4f25" providerId="ADAL" clId="{3DF6BEE9-D2A2-405A-9E48-19CDEA1DA3D5}" dt="2020-01-30T15:30:48.115" v="0" actId="47"/>
        <pc:sldMkLst>
          <pc:docMk/>
          <pc:sldMk cId="3235479319" sldId="752"/>
        </pc:sldMkLst>
      </pc:sldChg>
      <pc:sldChg chg="del">
        <pc:chgData name="Nicole James" userId="87e49fce-462c-4f4b-b072-0e7301cf4f25" providerId="ADAL" clId="{3DF6BEE9-D2A2-405A-9E48-19CDEA1DA3D5}" dt="2020-01-30T15:30:48.115" v="0" actId="47"/>
        <pc:sldMkLst>
          <pc:docMk/>
          <pc:sldMk cId="1538020233" sldId="753"/>
        </pc:sldMkLst>
      </pc:sldChg>
      <pc:sldChg chg="del">
        <pc:chgData name="Nicole James" userId="87e49fce-462c-4f4b-b072-0e7301cf4f25" providerId="ADAL" clId="{3DF6BEE9-D2A2-405A-9E48-19CDEA1DA3D5}" dt="2020-01-30T15:30:48.115" v="0" actId="47"/>
        <pc:sldMkLst>
          <pc:docMk/>
          <pc:sldMk cId="3763506951" sldId="754"/>
        </pc:sldMkLst>
      </pc:sldChg>
      <pc:sldChg chg="del">
        <pc:chgData name="Nicole James" userId="87e49fce-462c-4f4b-b072-0e7301cf4f25" providerId="ADAL" clId="{3DF6BEE9-D2A2-405A-9E48-19CDEA1DA3D5}" dt="2020-01-30T15:30:48.115" v="0" actId="47"/>
        <pc:sldMkLst>
          <pc:docMk/>
          <pc:sldMk cId="3885783058" sldId="755"/>
        </pc:sldMkLst>
      </pc:sldChg>
      <pc:sldChg chg="del">
        <pc:chgData name="Nicole James" userId="87e49fce-462c-4f4b-b072-0e7301cf4f25" providerId="ADAL" clId="{3DF6BEE9-D2A2-405A-9E48-19CDEA1DA3D5}" dt="2020-01-30T15:30:48.115" v="0" actId="47"/>
        <pc:sldMkLst>
          <pc:docMk/>
          <pc:sldMk cId="2418876826" sldId="756"/>
        </pc:sldMkLst>
      </pc:sldChg>
      <pc:sldChg chg="del">
        <pc:chgData name="Nicole James" userId="87e49fce-462c-4f4b-b072-0e7301cf4f25" providerId="ADAL" clId="{3DF6BEE9-D2A2-405A-9E48-19CDEA1DA3D5}" dt="2020-01-30T15:30:48.115" v="0" actId="47"/>
        <pc:sldMkLst>
          <pc:docMk/>
          <pc:sldMk cId="3312465481" sldId="757"/>
        </pc:sldMkLst>
      </pc:sldChg>
      <pc:sldChg chg="del">
        <pc:chgData name="Nicole James" userId="87e49fce-462c-4f4b-b072-0e7301cf4f25" providerId="ADAL" clId="{3DF6BEE9-D2A2-405A-9E48-19CDEA1DA3D5}" dt="2020-01-30T15:30:48.115" v="0" actId="47"/>
        <pc:sldMkLst>
          <pc:docMk/>
          <pc:sldMk cId="1136486054" sldId="758"/>
        </pc:sldMkLst>
      </pc:sldChg>
      <pc:sldChg chg="del">
        <pc:chgData name="Nicole James" userId="87e49fce-462c-4f4b-b072-0e7301cf4f25" providerId="ADAL" clId="{3DF6BEE9-D2A2-405A-9E48-19CDEA1DA3D5}" dt="2020-01-30T15:30:48.115" v="0" actId="47"/>
        <pc:sldMkLst>
          <pc:docMk/>
          <pc:sldMk cId="2104216929" sldId="759"/>
        </pc:sldMkLst>
      </pc:sldChg>
      <pc:sldChg chg="del">
        <pc:chgData name="Nicole James" userId="87e49fce-462c-4f4b-b072-0e7301cf4f25" providerId="ADAL" clId="{3DF6BEE9-D2A2-405A-9E48-19CDEA1DA3D5}" dt="2020-01-30T15:30:48.115" v="0" actId="47"/>
        <pc:sldMkLst>
          <pc:docMk/>
          <pc:sldMk cId="290641196" sldId="760"/>
        </pc:sldMkLst>
      </pc:sldChg>
      <pc:sldChg chg="modNotesTx">
        <pc:chgData name="Nicole James" userId="87e49fce-462c-4f4b-b072-0e7301cf4f25" providerId="ADAL" clId="{3DF6BEE9-D2A2-405A-9E48-19CDEA1DA3D5}" dt="2020-01-30T15:31:07.617" v="47" actId="20577"/>
        <pc:sldMkLst>
          <pc:docMk/>
          <pc:sldMk cId="3883360325" sldId="761"/>
        </pc:sldMkLst>
      </pc:sldChg>
      <pc:sldChg chg="del">
        <pc:chgData name="Nicole James" userId="87e49fce-462c-4f4b-b072-0e7301cf4f25" providerId="ADAL" clId="{3DF6BEE9-D2A2-405A-9E48-19CDEA1DA3D5}" dt="2020-01-30T15:30:48.115" v="0" actId="47"/>
        <pc:sldMkLst>
          <pc:docMk/>
          <pc:sldMk cId="2764583840" sldId="762"/>
        </pc:sldMkLst>
      </pc:sldChg>
      <pc:sldChg chg="del">
        <pc:chgData name="Nicole James" userId="87e49fce-462c-4f4b-b072-0e7301cf4f25" providerId="ADAL" clId="{3DF6BEE9-D2A2-405A-9E48-19CDEA1DA3D5}" dt="2020-01-30T15:30:48.115" v="0" actId="47"/>
        <pc:sldMkLst>
          <pc:docMk/>
          <pc:sldMk cId="3928153079" sldId="763"/>
        </pc:sldMkLst>
      </pc:sldChg>
    </pc:docChg>
  </pc:docChgLst>
  <pc:docChgLst>
    <pc:chgData name="Danielle Williams" userId="2ffd8f61-7b6f-4050-b155-8688edf94325" providerId="ADAL" clId="{8E409AD6-5318-214A-AD98-2C5343EB411F}"/>
    <pc:docChg chg="modMainMaster">
      <pc:chgData name="Danielle Williams" userId="2ffd8f61-7b6f-4050-b155-8688edf94325" providerId="ADAL" clId="{8E409AD6-5318-214A-AD98-2C5343EB411F}" dt="2020-09-25T08:51:41.612" v="1" actId="962"/>
      <pc:docMkLst>
        <pc:docMk/>
      </pc:docMkLst>
      <pc:sldMasterChg chg="modSp mod">
        <pc:chgData name="Danielle Williams" userId="2ffd8f61-7b6f-4050-b155-8688edf94325" providerId="ADAL" clId="{8E409AD6-5318-214A-AD98-2C5343EB411F}" dt="2020-09-25T08:51:41.612" v="1" actId="962"/>
        <pc:sldMasterMkLst>
          <pc:docMk/>
          <pc:sldMasterMk cId="3611232839" sldId="2147483660"/>
        </pc:sldMasterMkLst>
        <pc:picChg chg="mod">
          <ac:chgData name="Danielle Williams" userId="2ffd8f61-7b6f-4050-b155-8688edf94325" providerId="ADAL" clId="{8E409AD6-5318-214A-AD98-2C5343EB411F}" dt="2020-09-25T08:51:41.612" v="1" actId="962"/>
          <ac:picMkLst>
            <pc:docMk/>
            <pc:sldMasterMk cId="3611232839" sldId="2147483660"/>
            <ac:picMk id="4" creationId="{C776936C-6A19-E747-9696-C82D8B58BA04}"/>
          </ac:picMkLst>
        </pc:picChg>
      </pc:sldMasterChg>
    </pc:docChg>
  </pc:docChgLst>
  <pc:docChgLst>
    <pc:chgData name="Nicole James" userId="87e49fce-462c-4f4b-b072-0e7301cf4f25" providerId="ADAL" clId="{EB4D3778-6A2D-42D5-BB9C-7DBBC460DB67}"/>
    <pc:docChg chg="custSel delSld modSld">
      <pc:chgData name="Nicole James" userId="87e49fce-462c-4f4b-b072-0e7301cf4f25" providerId="ADAL" clId="{EB4D3778-6A2D-42D5-BB9C-7DBBC460DB67}" dt="2020-01-30T15:26:09.535" v="245"/>
      <pc:docMkLst>
        <pc:docMk/>
      </pc:docMkLst>
      <pc:sldChg chg="delSp delAnim">
        <pc:chgData name="Nicole James" userId="87e49fce-462c-4f4b-b072-0e7301cf4f25" providerId="ADAL" clId="{EB4D3778-6A2D-42D5-BB9C-7DBBC460DB67}" dt="2020-01-30T15:08:03.675" v="0" actId="478"/>
        <pc:sldMkLst>
          <pc:docMk/>
          <pc:sldMk cId="2532636460" sldId="608"/>
        </pc:sldMkLst>
        <pc:spChg chg="del">
          <ac:chgData name="Nicole James" userId="87e49fce-462c-4f4b-b072-0e7301cf4f25" providerId="ADAL" clId="{EB4D3778-6A2D-42D5-BB9C-7DBBC460DB67}" dt="2020-01-30T15:08:03.675" v="0" actId="478"/>
          <ac:spMkLst>
            <pc:docMk/>
            <pc:sldMk cId="2532636460" sldId="608"/>
            <ac:spMk id="47" creationId="{8774D8B4-5D52-4EF7-ABA4-8691F820B3A4}"/>
          </ac:spMkLst>
        </pc:spChg>
      </pc:sldChg>
      <pc:sldChg chg="addSp delSp modSp delAnim modAnim modNotesTx">
        <pc:chgData name="Nicole James" userId="87e49fce-462c-4f4b-b072-0e7301cf4f25" providerId="ADAL" clId="{EB4D3778-6A2D-42D5-BB9C-7DBBC460DB67}" dt="2020-01-30T15:13:35.644" v="100"/>
        <pc:sldMkLst>
          <pc:docMk/>
          <pc:sldMk cId="2801555127" sldId="733"/>
        </pc:sldMkLst>
        <pc:spChg chg="mod">
          <ac:chgData name="Nicole James" userId="87e49fce-462c-4f4b-b072-0e7301cf4f25" providerId="ADAL" clId="{EB4D3778-6A2D-42D5-BB9C-7DBBC460DB67}" dt="2020-01-30T15:13:20.721" v="97" actId="403"/>
          <ac:spMkLst>
            <pc:docMk/>
            <pc:sldMk cId="2801555127" sldId="733"/>
            <ac:spMk id="3" creationId="{71702198-7EF2-4614-A96F-288F41A0CD16}"/>
          </ac:spMkLst>
        </pc:spChg>
        <pc:spChg chg="mod">
          <ac:chgData name="Nicole James" userId="87e49fce-462c-4f4b-b072-0e7301cf4f25" providerId="ADAL" clId="{EB4D3778-6A2D-42D5-BB9C-7DBBC460DB67}" dt="2020-01-30T15:09:10.186" v="4" actId="1076"/>
          <ac:spMkLst>
            <pc:docMk/>
            <pc:sldMk cId="2801555127" sldId="733"/>
            <ac:spMk id="4" creationId="{B26EEA71-725A-47B7-B896-BF53177F9728}"/>
          </ac:spMkLst>
        </pc:spChg>
        <pc:spChg chg="add mod">
          <ac:chgData name="Nicole James" userId="87e49fce-462c-4f4b-b072-0e7301cf4f25" providerId="ADAL" clId="{EB4D3778-6A2D-42D5-BB9C-7DBBC460DB67}" dt="2020-01-30T15:09:04.719" v="3" actId="1076"/>
          <ac:spMkLst>
            <pc:docMk/>
            <pc:sldMk cId="2801555127" sldId="733"/>
            <ac:spMk id="5" creationId="{CD68909E-5AD4-42D5-B067-7A4115E9DF1B}"/>
          </ac:spMkLst>
        </pc:spChg>
        <pc:spChg chg="del mod">
          <ac:chgData name="Nicole James" userId="87e49fce-462c-4f4b-b072-0e7301cf4f25" providerId="ADAL" clId="{EB4D3778-6A2D-42D5-BB9C-7DBBC460DB67}" dt="2020-01-30T15:13:15.519" v="96"/>
          <ac:spMkLst>
            <pc:docMk/>
            <pc:sldMk cId="2801555127" sldId="733"/>
            <ac:spMk id="6" creationId="{730D5DED-0035-4F80-A633-F3CCEF4D75FA}"/>
          </ac:spMkLst>
        </pc:spChg>
      </pc:sldChg>
      <pc:sldChg chg="addSp delSp delAnim">
        <pc:chgData name="Nicole James" userId="87e49fce-462c-4f4b-b072-0e7301cf4f25" providerId="ADAL" clId="{EB4D3778-6A2D-42D5-BB9C-7DBBC460DB67}" dt="2020-01-30T15:14:22.959" v="107"/>
        <pc:sldMkLst>
          <pc:docMk/>
          <pc:sldMk cId="2409765092" sldId="735"/>
        </pc:sldMkLst>
        <pc:spChg chg="del">
          <ac:chgData name="Nicole James" userId="87e49fce-462c-4f4b-b072-0e7301cf4f25" providerId="ADAL" clId="{EB4D3778-6A2D-42D5-BB9C-7DBBC460DB67}" dt="2020-01-30T15:13:53.375" v="102" actId="478"/>
          <ac:spMkLst>
            <pc:docMk/>
            <pc:sldMk cId="2409765092" sldId="735"/>
            <ac:spMk id="4" creationId="{B26EEA71-725A-47B7-B896-BF53177F9728}"/>
          </ac:spMkLst>
        </pc:spChg>
        <pc:spChg chg="add del">
          <ac:chgData name="Nicole James" userId="87e49fce-462c-4f4b-b072-0e7301cf4f25" providerId="ADAL" clId="{EB4D3778-6A2D-42D5-BB9C-7DBBC460DB67}" dt="2020-01-30T15:14:14.537" v="105" actId="478"/>
          <ac:spMkLst>
            <pc:docMk/>
            <pc:sldMk cId="2409765092" sldId="735"/>
            <ac:spMk id="5" creationId="{692174C9-6CF3-4311-8803-11B384A26ED2}"/>
          </ac:spMkLst>
        </pc:spChg>
        <pc:spChg chg="add del">
          <ac:chgData name="Nicole James" userId="87e49fce-462c-4f4b-b072-0e7301cf4f25" providerId="ADAL" clId="{EB4D3778-6A2D-42D5-BB9C-7DBBC460DB67}" dt="2020-01-30T15:14:17.302" v="106" actId="478"/>
          <ac:spMkLst>
            <pc:docMk/>
            <pc:sldMk cId="2409765092" sldId="735"/>
            <ac:spMk id="6" creationId="{4141ECBD-51D3-4CC9-A12C-AE80BBFF8699}"/>
          </ac:spMkLst>
        </pc:spChg>
        <pc:spChg chg="add">
          <ac:chgData name="Nicole James" userId="87e49fce-462c-4f4b-b072-0e7301cf4f25" providerId="ADAL" clId="{EB4D3778-6A2D-42D5-BB9C-7DBBC460DB67}" dt="2020-01-30T15:14:22.959" v="107"/>
          <ac:spMkLst>
            <pc:docMk/>
            <pc:sldMk cId="2409765092" sldId="735"/>
            <ac:spMk id="7" creationId="{191B3193-1C3A-4C68-943E-A95EFF9BADAD}"/>
          </ac:spMkLst>
        </pc:spChg>
        <pc:spChg chg="add">
          <ac:chgData name="Nicole James" userId="87e49fce-462c-4f4b-b072-0e7301cf4f25" providerId="ADAL" clId="{EB4D3778-6A2D-42D5-BB9C-7DBBC460DB67}" dt="2020-01-30T15:14:22.959" v="107"/>
          <ac:spMkLst>
            <pc:docMk/>
            <pc:sldMk cId="2409765092" sldId="735"/>
            <ac:spMk id="8" creationId="{71573FFD-E59F-4684-A854-84D9E7F2267A}"/>
          </ac:spMkLst>
        </pc:spChg>
      </pc:sldChg>
      <pc:sldChg chg="addSp delSp modSp delAnim modNotesTx">
        <pc:chgData name="Nicole James" userId="87e49fce-462c-4f4b-b072-0e7301cf4f25" providerId="ADAL" clId="{EB4D3778-6A2D-42D5-BB9C-7DBBC460DB67}" dt="2020-01-30T15:19:32.624" v="205" actId="20577"/>
        <pc:sldMkLst>
          <pc:docMk/>
          <pc:sldMk cId="2873998428" sldId="736"/>
        </pc:sldMkLst>
        <pc:spChg chg="del">
          <ac:chgData name="Nicole James" userId="87e49fce-462c-4f4b-b072-0e7301cf4f25" providerId="ADAL" clId="{EB4D3778-6A2D-42D5-BB9C-7DBBC460DB67}" dt="2020-01-30T15:14:28.161" v="109" actId="478"/>
          <ac:spMkLst>
            <pc:docMk/>
            <pc:sldMk cId="2873998428" sldId="736"/>
            <ac:spMk id="4" creationId="{A8DA79D5-4353-4098-8FA7-FD36404499BC}"/>
          </ac:spMkLst>
        </pc:spChg>
        <pc:spChg chg="mod">
          <ac:chgData name="Nicole James" userId="87e49fce-462c-4f4b-b072-0e7301cf4f25" providerId="ADAL" clId="{EB4D3778-6A2D-42D5-BB9C-7DBBC460DB67}" dt="2020-01-30T15:18:29.739" v="165" actId="20577"/>
          <ac:spMkLst>
            <pc:docMk/>
            <pc:sldMk cId="2873998428" sldId="736"/>
            <ac:spMk id="6" creationId="{20DE404B-2466-4861-B5D5-69C8E6954B3C}"/>
          </ac:spMkLst>
        </pc:spChg>
        <pc:spChg chg="mod">
          <ac:chgData name="Nicole James" userId="87e49fce-462c-4f4b-b072-0e7301cf4f25" providerId="ADAL" clId="{EB4D3778-6A2D-42D5-BB9C-7DBBC460DB67}" dt="2020-01-30T15:17:23" v="146" actId="14100"/>
          <ac:spMkLst>
            <pc:docMk/>
            <pc:sldMk cId="2873998428" sldId="736"/>
            <ac:spMk id="7" creationId="{6B95FFCF-EF60-4849-8EF0-12EEE64C6E6C}"/>
          </ac:spMkLst>
        </pc:spChg>
        <pc:spChg chg="add">
          <ac:chgData name="Nicole James" userId="87e49fce-462c-4f4b-b072-0e7301cf4f25" providerId="ADAL" clId="{EB4D3778-6A2D-42D5-BB9C-7DBBC460DB67}" dt="2020-01-30T15:14:28.723" v="110"/>
          <ac:spMkLst>
            <pc:docMk/>
            <pc:sldMk cId="2873998428" sldId="736"/>
            <ac:spMk id="8" creationId="{BA1FBA87-79F3-40F1-B906-3325FDDACE8D}"/>
          </ac:spMkLst>
        </pc:spChg>
        <pc:spChg chg="add">
          <ac:chgData name="Nicole James" userId="87e49fce-462c-4f4b-b072-0e7301cf4f25" providerId="ADAL" clId="{EB4D3778-6A2D-42D5-BB9C-7DBBC460DB67}" dt="2020-01-30T15:14:28.723" v="110"/>
          <ac:spMkLst>
            <pc:docMk/>
            <pc:sldMk cId="2873998428" sldId="736"/>
            <ac:spMk id="9" creationId="{5A9AF869-9A3A-49F7-9648-B3F80A0426DE}"/>
          </ac:spMkLst>
        </pc:spChg>
      </pc:sldChg>
      <pc:sldChg chg="addSp delSp modSp delAnim modAnim">
        <pc:chgData name="Nicole James" userId="87e49fce-462c-4f4b-b072-0e7301cf4f25" providerId="ADAL" clId="{EB4D3778-6A2D-42D5-BB9C-7DBBC460DB67}" dt="2020-01-30T15:16:44.742" v="141" actId="113"/>
        <pc:sldMkLst>
          <pc:docMk/>
          <pc:sldMk cId="4155346401" sldId="737"/>
        </pc:sldMkLst>
        <pc:spChg chg="mod">
          <ac:chgData name="Nicole James" userId="87e49fce-462c-4f4b-b072-0e7301cf4f25" providerId="ADAL" clId="{EB4D3778-6A2D-42D5-BB9C-7DBBC460DB67}" dt="2020-01-30T15:15:17.336" v="121" actId="403"/>
          <ac:spMkLst>
            <pc:docMk/>
            <pc:sldMk cId="4155346401" sldId="737"/>
            <ac:spMk id="3" creationId="{71702198-7EF2-4614-A96F-288F41A0CD16}"/>
          </ac:spMkLst>
        </pc:spChg>
        <pc:spChg chg="del">
          <ac:chgData name="Nicole James" userId="87e49fce-462c-4f4b-b072-0e7301cf4f25" providerId="ADAL" clId="{EB4D3778-6A2D-42D5-BB9C-7DBBC460DB67}" dt="2020-01-30T15:14:09.803" v="104" actId="478"/>
          <ac:spMkLst>
            <pc:docMk/>
            <pc:sldMk cId="4155346401" sldId="737"/>
            <ac:spMk id="4" creationId="{B26EEA71-725A-47B7-B896-BF53177F9728}"/>
          </ac:spMkLst>
        </pc:spChg>
        <pc:spChg chg="mod">
          <ac:chgData name="Nicole James" userId="87e49fce-462c-4f4b-b072-0e7301cf4f25" providerId="ADAL" clId="{EB4D3778-6A2D-42D5-BB9C-7DBBC460DB67}" dt="2020-01-30T15:16:44.742" v="141" actId="113"/>
          <ac:spMkLst>
            <pc:docMk/>
            <pc:sldMk cId="4155346401" sldId="737"/>
            <ac:spMk id="5" creationId="{C829BBAD-BAF6-4A75-8E9A-9F34AAFDE2D7}"/>
          </ac:spMkLst>
        </pc:spChg>
        <pc:spChg chg="add">
          <ac:chgData name="Nicole James" userId="87e49fce-462c-4f4b-b072-0e7301cf4f25" providerId="ADAL" clId="{EB4D3778-6A2D-42D5-BB9C-7DBBC460DB67}" dt="2020-01-30T15:14:24.287" v="108"/>
          <ac:spMkLst>
            <pc:docMk/>
            <pc:sldMk cId="4155346401" sldId="737"/>
            <ac:spMk id="6" creationId="{74C2D517-2222-44C5-A677-19F9554DC815}"/>
          </ac:spMkLst>
        </pc:spChg>
        <pc:spChg chg="add">
          <ac:chgData name="Nicole James" userId="87e49fce-462c-4f4b-b072-0e7301cf4f25" providerId="ADAL" clId="{EB4D3778-6A2D-42D5-BB9C-7DBBC460DB67}" dt="2020-01-30T15:14:24.287" v="108"/>
          <ac:spMkLst>
            <pc:docMk/>
            <pc:sldMk cId="4155346401" sldId="737"/>
            <ac:spMk id="7" creationId="{111F101E-DBFE-4137-8883-2DE88573FFF2}"/>
          </ac:spMkLst>
        </pc:spChg>
      </pc:sldChg>
      <pc:sldChg chg="addSp delSp modSp del delAnim">
        <pc:chgData name="Nicole James" userId="87e49fce-462c-4f4b-b072-0e7301cf4f25" providerId="ADAL" clId="{EB4D3778-6A2D-42D5-BB9C-7DBBC460DB67}" dt="2020-01-30T15:19:15.158" v="167" actId="47"/>
        <pc:sldMkLst>
          <pc:docMk/>
          <pc:sldMk cId="2887314889" sldId="738"/>
        </pc:sldMkLst>
        <pc:spChg chg="mod">
          <ac:chgData name="Nicole James" userId="87e49fce-462c-4f4b-b072-0e7301cf4f25" providerId="ADAL" clId="{EB4D3778-6A2D-42D5-BB9C-7DBBC460DB67}" dt="2020-01-30T15:18:52.846" v="166" actId="179"/>
          <ac:spMkLst>
            <pc:docMk/>
            <pc:sldMk cId="2887314889" sldId="738"/>
            <ac:spMk id="3" creationId="{8ABFDDED-070E-4EA4-98AD-55D4C04FB266}"/>
          </ac:spMkLst>
        </pc:spChg>
        <pc:spChg chg="del">
          <ac:chgData name="Nicole James" userId="87e49fce-462c-4f4b-b072-0e7301cf4f25" providerId="ADAL" clId="{EB4D3778-6A2D-42D5-BB9C-7DBBC460DB67}" dt="2020-01-30T15:14:32.254" v="111" actId="478"/>
          <ac:spMkLst>
            <pc:docMk/>
            <pc:sldMk cId="2887314889" sldId="738"/>
            <ac:spMk id="4" creationId="{1D68EB57-26EC-4FDA-AC05-99B072B038B1}"/>
          </ac:spMkLst>
        </pc:spChg>
        <pc:spChg chg="add">
          <ac:chgData name="Nicole James" userId="87e49fce-462c-4f4b-b072-0e7301cf4f25" providerId="ADAL" clId="{EB4D3778-6A2D-42D5-BB9C-7DBBC460DB67}" dt="2020-01-30T15:14:32.504" v="112"/>
          <ac:spMkLst>
            <pc:docMk/>
            <pc:sldMk cId="2887314889" sldId="738"/>
            <ac:spMk id="5" creationId="{C8030DA1-B7A1-4090-9168-0F08036A8F89}"/>
          </ac:spMkLst>
        </pc:spChg>
        <pc:spChg chg="add">
          <ac:chgData name="Nicole James" userId="87e49fce-462c-4f4b-b072-0e7301cf4f25" providerId="ADAL" clId="{EB4D3778-6A2D-42D5-BB9C-7DBBC460DB67}" dt="2020-01-30T15:14:32.504" v="112"/>
          <ac:spMkLst>
            <pc:docMk/>
            <pc:sldMk cId="2887314889" sldId="738"/>
            <ac:spMk id="6" creationId="{18E2F019-8627-4B1D-B916-04B7E8186492}"/>
          </ac:spMkLst>
        </pc:spChg>
      </pc:sldChg>
      <pc:sldChg chg="modAnim">
        <pc:chgData name="Nicole James" userId="87e49fce-462c-4f4b-b072-0e7301cf4f25" providerId="ADAL" clId="{EB4D3778-6A2D-42D5-BB9C-7DBBC460DB67}" dt="2020-01-30T15:26:09.535" v="245"/>
        <pc:sldMkLst>
          <pc:docMk/>
          <pc:sldMk cId="1950841454" sldId="740"/>
        </pc:sldMkLst>
      </pc:sldChg>
      <pc:sldChg chg="addSp delSp delAnim modNotesTx">
        <pc:chgData name="Nicole James" userId="87e49fce-462c-4f4b-b072-0e7301cf4f25" providerId="ADAL" clId="{EB4D3778-6A2D-42D5-BB9C-7DBBC460DB67}" dt="2020-01-30T15:21:37.248" v="225" actId="20577"/>
        <pc:sldMkLst>
          <pc:docMk/>
          <pc:sldMk cId="1063367817" sldId="741"/>
        </pc:sldMkLst>
        <pc:spChg chg="del">
          <ac:chgData name="Nicole James" userId="87e49fce-462c-4f4b-b072-0e7301cf4f25" providerId="ADAL" clId="{EB4D3778-6A2D-42D5-BB9C-7DBBC460DB67}" dt="2020-01-30T15:14:36.190" v="113" actId="478"/>
          <ac:spMkLst>
            <pc:docMk/>
            <pc:sldMk cId="1063367817" sldId="741"/>
            <ac:spMk id="4" creationId="{1D68EB57-26EC-4FDA-AC05-99B072B038B1}"/>
          </ac:spMkLst>
        </pc:spChg>
        <pc:spChg chg="add">
          <ac:chgData name="Nicole James" userId="87e49fce-462c-4f4b-b072-0e7301cf4f25" providerId="ADAL" clId="{EB4D3778-6A2D-42D5-BB9C-7DBBC460DB67}" dt="2020-01-30T15:14:36.722" v="114"/>
          <ac:spMkLst>
            <pc:docMk/>
            <pc:sldMk cId="1063367817" sldId="741"/>
            <ac:spMk id="13" creationId="{21171A24-B10F-4AE5-AC62-16F1F6F197EE}"/>
          </ac:spMkLst>
        </pc:spChg>
        <pc:spChg chg="add">
          <ac:chgData name="Nicole James" userId="87e49fce-462c-4f4b-b072-0e7301cf4f25" providerId="ADAL" clId="{EB4D3778-6A2D-42D5-BB9C-7DBBC460DB67}" dt="2020-01-30T15:14:36.722" v="114"/>
          <ac:spMkLst>
            <pc:docMk/>
            <pc:sldMk cId="1063367817" sldId="741"/>
            <ac:spMk id="14" creationId="{945D17B0-BF5E-4F65-A0E2-6455D8592A52}"/>
          </ac:spMkLst>
        </pc:spChg>
      </pc:sldChg>
      <pc:sldChg chg="addSp delSp delAnim">
        <pc:chgData name="Nicole James" userId="87e49fce-462c-4f4b-b072-0e7301cf4f25" providerId="ADAL" clId="{EB4D3778-6A2D-42D5-BB9C-7DBBC460DB67}" dt="2020-01-30T15:14:45.798" v="118"/>
        <pc:sldMkLst>
          <pc:docMk/>
          <pc:sldMk cId="580179880" sldId="742"/>
        </pc:sldMkLst>
        <pc:spChg chg="del">
          <ac:chgData name="Nicole James" userId="87e49fce-462c-4f4b-b072-0e7301cf4f25" providerId="ADAL" clId="{EB4D3778-6A2D-42D5-BB9C-7DBBC460DB67}" dt="2020-01-30T15:14:45.564" v="117" actId="478"/>
          <ac:spMkLst>
            <pc:docMk/>
            <pc:sldMk cId="580179880" sldId="742"/>
            <ac:spMk id="4" creationId="{1D68EB57-26EC-4FDA-AC05-99B072B038B1}"/>
          </ac:spMkLst>
        </pc:spChg>
        <pc:spChg chg="add">
          <ac:chgData name="Nicole James" userId="87e49fce-462c-4f4b-b072-0e7301cf4f25" providerId="ADAL" clId="{EB4D3778-6A2D-42D5-BB9C-7DBBC460DB67}" dt="2020-01-30T15:14:45.798" v="118"/>
          <ac:spMkLst>
            <pc:docMk/>
            <pc:sldMk cId="580179880" sldId="742"/>
            <ac:spMk id="14" creationId="{C2ABEE99-03FB-4AB5-AE40-D81771F49CF0}"/>
          </ac:spMkLst>
        </pc:spChg>
        <pc:spChg chg="add">
          <ac:chgData name="Nicole James" userId="87e49fce-462c-4f4b-b072-0e7301cf4f25" providerId="ADAL" clId="{EB4D3778-6A2D-42D5-BB9C-7DBBC460DB67}" dt="2020-01-30T15:14:45.798" v="118"/>
          <ac:spMkLst>
            <pc:docMk/>
            <pc:sldMk cId="580179880" sldId="742"/>
            <ac:spMk id="19" creationId="{367E7D6D-5435-49F5-BE88-82552569FF09}"/>
          </ac:spMkLst>
        </pc:spChg>
      </pc:sldChg>
      <pc:sldChg chg="addSp delSp delAnim">
        <pc:chgData name="Nicole James" userId="87e49fce-462c-4f4b-b072-0e7301cf4f25" providerId="ADAL" clId="{EB4D3778-6A2D-42D5-BB9C-7DBBC460DB67}" dt="2020-01-30T15:14:41.080" v="116"/>
        <pc:sldMkLst>
          <pc:docMk/>
          <pc:sldMk cId="3452289845" sldId="743"/>
        </pc:sldMkLst>
        <pc:spChg chg="del">
          <ac:chgData name="Nicole James" userId="87e49fce-462c-4f4b-b072-0e7301cf4f25" providerId="ADAL" clId="{EB4D3778-6A2D-42D5-BB9C-7DBBC460DB67}" dt="2020-01-30T15:14:40.783" v="115" actId="478"/>
          <ac:spMkLst>
            <pc:docMk/>
            <pc:sldMk cId="3452289845" sldId="743"/>
            <ac:spMk id="4" creationId="{1D68EB57-26EC-4FDA-AC05-99B072B038B1}"/>
          </ac:spMkLst>
        </pc:spChg>
        <pc:spChg chg="add">
          <ac:chgData name="Nicole James" userId="87e49fce-462c-4f4b-b072-0e7301cf4f25" providerId="ADAL" clId="{EB4D3778-6A2D-42D5-BB9C-7DBBC460DB67}" dt="2020-01-30T15:14:41.080" v="116"/>
          <ac:spMkLst>
            <pc:docMk/>
            <pc:sldMk cId="3452289845" sldId="743"/>
            <ac:spMk id="14" creationId="{8E198522-F6F3-407E-B9A3-8487D50E3C13}"/>
          </ac:spMkLst>
        </pc:spChg>
        <pc:spChg chg="add">
          <ac:chgData name="Nicole James" userId="87e49fce-462c-4f4b-b072-0e7301cf4f25" providerId="ADAL" clId="{EB4D3778-6A2D-42D5-BB9C-7DBBC460DB67}" dt="2020-01-30T15:14:41.080" v="116"/>
          <ac:spMkLst>
            <pc:docMk/>
            <pc:sldMk cId="3452289845" sldId="743"/>
            <ac:spMk id="15" creationId="{F349085A-931E-49B3-81D3-F6149B3159EA}"/>
          </ac:spMkLst>
        </pc:spChg>
      </pc:sldChg>
      <pc:sldChg chg="addSp delSp delAnim">
        <pc:chgData name="Nicole James" userId="87e49fce-462c-4f4b-b072-0e7301cf4f25" providerId="ADAL" clId="{EB4D3778-6A2D-42D5-BB9C-7DBBC460DB67}" dt="2020-01-30T15:14:49.594" v="120"/>
        <pc:sldMkLst>
          <pc:docMk/>
          <pc:sldMk cId="925684112" sldId="744"/>
        </pc:sldMkLst>
        <pc:spChg chg="del">
          <ac:chgData name="Nicole James" userId="87e49fce-462c-4f4b-b072-0e7301cf4f25" providerId="ADAL" clId="{EB4D3778-6A2D-42D5-BB9C-7DBBC460DB67}" dt="2020-01-30T15:14:49.344" v="119" actId="478"/>
          <ac:spMkLst>
            <pc:docMk/>
            <pc:sldMk cId="925684112" sldId="744"/>
            <ac:spMk id="4" creationId="{1D68EB57-26EC-4FDA-AC05-99B072B038B1}"/>
          </ac:spMkLst>
        </pc:spChg>
        <pc:spChg chg="add">
          <ac:chgData name="Nicole James" userId="87e49fce-462c-4f4b-b072-0e7301cf4f25" providerId="ADAL" clId="{EB4D3778-6A2D-42D5-BB9C-7DBBC460DB67}" dt="2020-01-30T15:14:49.594" v="120"/>
          <ac:spMkLst>
            <pc:docMk/>
            <pc:sldMk cId="925684112" sldId="744"/>
            <ac:spMk id="9" creationId="{FB43783A-A79D-48F4-9306-966975D89527}"/>
          </ac:spMkLst>
        </pc:spChg>
        <pc:spChg chg="add">
          <ac:chgData name="Nicole James" userId="87e49fce-462c-4f4b-b072-0e7301cf4f25" providerId="ADAL" clId="{EB4D3778-6A2D-42D5-BB9C-7DBBC460DB67}" dt="2020-01-30T15:14:49.594" v="120"/>
          <ac:spMkLst>
            <pc:docMk/>
            <pc:sldMk cId="925684112" sldId="744"/>
            <ac:spMk id="10" creationId="{13911550-7996-4C33-BB45-A988093A2A54}"/>
          </ac:spMkLst>
        </pc:spChg>
      </pc:sldChg>
      <pc:sldChg chg="modSp">
        <pc:chgData name="Nicole James" userId="87e49fce-462c-4f4b-b072-0e7301cf4f25" providerId="ADAL" clId="{EB4D3778-6A2D-42D5-BB9C-7DBBC460DB67}" dt="2020-01-30T15:23:52.880" v="228" actId="14100"/>
        <pc:sldMkLst>
          <pc:docMk/>
          <pc:sldMk cId="2655912185" sldId="746"/>
        </pc:sldMkLst>
        <pc:spChg chg="mod">
          <ac:chgData name="Nicole James" userId="87e49fce-462c-4f4b-b072-0e7301cf4f25" providerId="ADAL" clId="{EB4D3778-6A2D-42D5-BB9C-7DBBC460DB67}" dt="2020-01-30T15:23:52.880" v="228" actId="14100"/>
          <ac:spMkLst>
            <pc:docMk/>
            <pc:sldMk cId="2655912185" sldId="746"/>
            <ac:spMk id="3" creationId="{3698862F-A00A-4BC4-8F91-8A5DEB4B992A}"/>
          </ac:spMkLst>
        </pc:spChg>
      </pc:sldChg>
      <pc:sldChg chg="modSp">
        <pc:chgData name="Nicole James" userId="87e49fce-462c-4f4b-b072-0e7301cf4f25" providerId="ADAL" clId="{EB4D3778-6A2D-42D5-BB9C-7DBBC460DB67}" dt="2020-01-30T15:24:07.130" v="230" actId="20577"/>
        <pc:sldMkLst>
          <pc:docMk/>
          <pc:sldMk cId="1849274939" sldId="747"/>
        </pc:sldMkLst>
        <pc:spChg chg="mod">
          <ac:chgData name="Nicole James" userId="87e49fce-462c-4f4b-b072-0e7301cf4f25" providerId="ADAL" clId="{EB4D3778-6A2D-42D5-BB9C-7DBBC460DB67}" dt="2020-01-30T15:24:07.130" v="230" actId="20577"/>
          <ac:spMkLst>
            <pc:docMk/>
            <pc:sldMk cId="1849274939" sldId="747"/>
            <ac:spMk id="2" creationId="{FE66265D-68BC-40D6-8B31-36E1647F50A4}"/>
          </ac:spMkLst>
        </pc:spChg>
      </pc:sldChg>
      <pc:sldChg chg="modSp">
        <pc:chgData name="Nicole James" userId="87e49fce-462c-4f4b-b072-0e7301cf4f25" providerId="ADAL" clId="{EB4D3778-6A2D-42D5-BB9C-7DBBC460DB67}" dt="2020-01-30T15:24:31.656" v="237" actId="948"/>
        <pc:sldMkLst>
          <pc:docMk/>
          <pc:sldMk cId="2522910098" sldId="748"/>
        </pc:sldMkLst>
        <pc:spChg chg="mod">
          <ac:chgData name="Nicole James" userId="87e49fce-462c-4f4b-b072-0e7301cf4f25" providerId="ADAL" clId="{EB4D3778-6A2D-42D5-BB9C-7DBBC460DB67}" dt="2020-01-30T15:24:31.656" v="237" actId="948"/>
          <ac:spMkLst>
            <pc:docMk/>
            <pc:sldMk cId="2522910098" sldId="748"/>
            <ac:spMk id="7" creationId="{C09A7E53-3E1A-4769-A82E-61B4BF9CCFC5}"/>
          </ac:spMkLst>
        </pc:spChg>
      </pc:sldChg>
      <pc:sldChg chg="modSp">
        <pc:chgData name="Nicole James" userId="87e49fce-462c-4f4b-b072-0e7301cf4f25" providerId="ADAL" clId="{EB4D3778-6A2D-42D5-BB9C-7DBBC460DB67}" dt="2020-01-30T15:24:38.857" v="238" actId="948"/>
        <pc:sldMkLst>
          <pc:docMk/>
          <pc:sldMk cId="115596596" sldId="749"/>
        </pc:sldMkLst>
        <pc:spChg chg="mod">
          <ac:chgData name="Nicole James" userId="87e49fce-462c-4f4b-b072-0e7301cf4f25" providerId="ADAL" clId="{EB4D3778-6A2D-42D5-BB9C-7DBBC460DB67}" dt="2020-01-30T15:24:38.857" v="238" actId="948"/>
          <ac:spMkLst>
            <pc:docMk/>
            <pc:sldMk cId="115596596" sldId="749"/>
            <ac:spMk id="7" creationId="{C09A7E53-3E1A-4769-A82E-61B4BF9CCFC5}"/>
          </ac:spMkLst>
        </pc:spChg>
      </pc:sldChg>
      <pc:sldChg chg="modSp">
        <pc:chgData name="Nicole James" userId="87e49fce-462c-4f4b-b072-0e7301cf4f25" providerId="ADAL" clId="{EB4D3778-6A2D-42D5-BB9C-7DBBC460DB67}" dt="2020-01-30T15:24:45.918" v="239" actId="948"/>
        <pc:sldMkLst>
          <pc:docMk/>
          <pc:sldMk cId="2828814220" sldId="750"/>
        </pc:sldMkLst>
        <pc:spChg chg="mod">
          <ac:chgData name="Nicole James" userId="87e49fce-462c-4f4b-b072-0e7301cf4f25" providerId="ADAL" clId="{EB4D3778-6A2D-42D5-BB9C-7DBBC460DB67}" dt="2020-01-30T15:24:45.918" v="239" actId="948"/>
          <ac:spMkLst>
            <pc:docMk/>
            <pc:sldMk cId="2828814220" sldId="750"/>
            <ac:spMk id="7" creationId="{C09A7E53-3E1A-4769-A82E-61B4BF9CCFC5}"/>
          </ac:spMkLst>
        </pc:spChg>
      </pc:sldChg>
    </pc:docChg>
  </pc:docChgLst>
  <pc:docChgLst>
    <pc:chgData name="Bethan Price" userId="S::bethan.price@socialcare.wales::29923274-46ec-4e83-956c-4c26375aa1fd" providerId="AD" clId="Web-{15687805-670F-5031-A96F-FA713EA45579}"/>
    <pc:docChg chg="modSld">
      <pc:chgData name="Bethan Price" userId="S::bethan.price@socialcare.wales::29923274-46ec-4e83-956c-4c26375aa1fd" providerId="AD" clId="Web-{15687805-670F-5031-A96F-FA713EA45579}" dt="2020-05-14T15:43:32.160" v="158" actId="20577"/>
      <pc:docMkLst>
        <pc:docMk/>
      </pc:docMkLst>
      <pc:sldChg chg="modSp">
        <pc:chgData name="Bethan Price" userId="S::bethan.price@socialcare.wales::29923274-46ec-4e83-956c-4c26375aa1fd" providerId="AD" clId="Web-{15687805-670F-5031-A96F-FA713EA45579}" dt="2020-05-14T15:37:33.401" v="8" actId="20577"/>
        <pc:sldMkLst>
          <pc:docMk/>
          <pc:sldMk cId="2409765092" sldId="735"/>
        </pc:sldMkLst>
        <pc:spChg chg="mod">
          <ac:chgData name="Bethan Price" userId="S::bethan.price@socialcare.wales::29923274-46ec-4e83-956c-4c26375aa1fd" providerId="AD" clId="Web-{15687805-670F-5031-A96F-FA713EA45579}" dt="2020-05-14T15:37:33.401" v="8" actId="20577"/>
          <ac:spMkLst>
            <pc:docMk/>
            <pc:sldMk cId="2409765092" sldId="735"/>
            <ac:spMk id="3" creationId="{71702198-7EF2-4614-A96F-288F41A0CD16}"/>
          </ac:spMkLst>
        </pc:spChg>
      </pc:sldChg>
      <pc:sldChg chg="modSp">
        <pc:chgData name="Bethan Price" userId="S::bethan.price@socialcare.wales::29923274-46ec-4e83-956c-4c26375aa1fd" providerId="AD" clId="Web-{15687805-670F-5031-A96F-FA713EA45579}" dt="2020-05-14T15:38:49.344" v="30" actId="20577"/>
        <pc:sldMkLst>
          <pc:docMk/>
          <pc:sldMk cId="2873998428" sldId="736"/>
        </pc:sldMkLst>
        <pc:spChg chg="mod">
          <ac:chgData name="Bethan Price" userId="S::bethan.price@socialcare.wales::29923274-46ec-4e83-956c-4c26375aa1fd" providerId="AD" clId="Web-{15687805-670F-5031-A96F-FA713EA45579}" dt="2020-05-14T15:38:49.344" v="30" actId="20577"/>
          <ac:spMkLst>
            <pc:docMk/>
            <pc:sldMk cId="2873998428" sldId="736"/>
            <ac:spMk id="7" creationId="{6B95FFCF-EF60-4849-8EF0-12EEE64C6E6C}"/>
          </ac:spMkLst>
        </pc:spChg>
        <pc:spChg chg="mod">
          <ac:chgData name="Bethan Price" userId="S::bethan.price@socialcare.wales::29923274-46ec-4e83-956c-4c26375aa1fd" providerId="AD" clId="Web-{15687805-670F-5031-A96F-FA713EA45579}" dt="2020-05-14T15:38:45.312" v="29" actId="20577"/>
          <ac:spMkLst>
            <pc:docMk/>
            <pc:sldMk cId="2873998428" sldId="736"/>
            <ac:spMk id="8" creationId="{BA1FBA87-79F3-40F1-B906-3325FDDACE8D}"/>
          </ac:spMkLst>
        </pc:spChg>
      </pc:sldChg>
      <pc:sldChg chg="modSp">
        <pc:chgData name="Bethan Price" userId="S::bethan.price@socialcare.wales::29923274-46ec-4e83-956c-4c26375aa1fd" providerId="AD" clId="Web-{15687805-670F-5031-A96F-FA713EA45579}" dt="2020-05-14T15:38:23.732" v="27" actId="20577"/>
        <pc:sldMkLst>
          <pc:docMk/>
          <pc:sldMk cId="4155346401" sldId="737"/>
        </pc:sldMkLst>
        <pc:spChg chg="mod">
          <ac:chgData name="Bethan Price" userId="S::bethan.price@socialcare.wales::29923274-46ec-4e83-956c-4c26375aa1fd" providerId="AD" clId="Web-{15687805-670F-5031-A96F-FA713EA45579}" dt="2020-05-14T15:38:23.732" v="27" actId="20577"/>
          <ac:spMkLst>
            <pc:docMk/>
            <pc:sldMk cId="4155346401" sldId="737"/>
            <ac:spMk id="3" creationId="{71702198-7EF2-4614-A96F-288F41A0CD16}"/>
          </ac:spMkLst>
        </pc:spChg>
        <pc:spChg chg="mod">
          <ac:chgData name="Bethan Price" userId="S::bethan.price@socialcare.wales::29923274-46ec-4e83-956c-4c26375aa1fd" providerId="AD" clId="Web-{15687805-670F-5031-A96F-FA713EA45579}" dt="2020-05-14T15:37:43.714" v="10" actId="20577"/>
          <ac:spMkLst>
            <pc:docMk/>
            <pc:sldMk cId="4155346401" sldId="737"/>
            <ac:spMk id="6" creationId="{74C2D517-2222-44C5-A677-19F9554DC815}"/>
          </ac:spMkLst>
        </pc:spChg>
      </pc:sldChg>
      <pc:sldChg chg="modSp">
        <pc:chgData name="Bethan Price" userId="S::bethan.price@socialcare.wales::29923274-46ec-4e83-956c-4c26375aa1fd" providerId="AD" clId="Web-{15687805-670F-5031-A96F-FA713EA45579}" dt="2020-05-14T15:40:57.321" v="73" actId="1076"/>
        <pc:sldMkLst>
          <pc:docMk/>
          <pc:sldMk cId="1063367817" sldId="741"/>
        </pc:sldMkLst>
        <pc:spChg chg="mod">
          <ac:chgData name="Bethan Price" userId="S::bethan.price@socialcare.wales::29923274-46ec-4e83-956c-4c26375aa1fd" providerId="AD" clId="Web-{15687805-670F-5031-A96F-FA713EA45579}" dt="2020-05-14T15:39:22.627" v="35" actId="20577"/>
          <ac:spMkLst>
            <pc:docMk/>
            <pc:sldMk cId="1063367817" sldId="741"/>
            <ac:spMk id="2" creationId="{DFECA8C0-A9A0-4E3F-951E-36A1B413281B}"/>
          </ac:spMkLst>
        </pc:spChg>
        <pc:spChg chg="mod">
          <ac:chgData name="Bethan Price" userId="S::bethan.price@socialcare.wales::29923274-46ec-4e83-956c-4c26375aa1fd" providerId="AD" clId="Web-{15687805-670F-5031-A96F-FA713EA45579}" dt="2020-05-14T15:39:19.113" v="34" actId="20577"/>
          <ac:spMkLst>
            <pc:docMk/>
            <pc:sldMk cId="1063367817" sldId="741"/>
            <ac:spMk id="8" creationId="{3E51EAAC-6975-4AB9-88AD-19218EE4D2A4}"/>
          </ac:spMkLst>
        </pc:spChg>
        <pc:spChg chg="mod">
          <ac:chgData name="Bethan Price" userId="S::bethan.price@socialcare.wales::29923274-46ec-4e83-956c-4c26375aa1fd" providerId="AD" clId="Web-{15687805-670F-5031-A96F-FA713EA45579}" dt="2020-05-14T15:39:52.957" v="64" actId="20577"/>
          <ac:spMkLst>
            <pc:docMk/>
            <pc:sldMk cId="1063367817" sldId="741"/>
            <ac:spMk id="9" creationId="{5E74CF96-244D-4484-ACEF-8843778DAAA1}"/>
          </ac:spMkLst>
        </pc:spChg>
        <pc:spChg chg="mod">
          <ac:chgData name="Bethan Price" userId="S::bethan.price@socialcare.wales::29923274-46ec-4e83-956c-4c26375aa1fd" providerId="AD" clId="Web-{15687805-670F-5031-A96F-FA713EA45579}" dt="2020-05-14T15:39:13.330" v="32" actId="20577"/>
          <ac:spMkLst>
            <pc:docMk/>
            <pc:sldMk cId="1063367817" sldId="741"/>
            <ac:spMk id="13" creationId="{21171A24-B10F-4AE5-AC62-16F1F6F197EE}"/>
          </ac:spMkLst>
        </pc:spChg>
        <pc:spChg chg="mod">
          <ac:chgData name="Bethan Price" userId="S::bethan.price@socialcare.wales::29923274-46ec-4e83-956c-4c26375aa1fd" providerId="AD" clId="Web-{15687805-670F-5031-A96F-FA713EA45579}" dt="2020-05-14T15:40:32.945" v="69" actId="1076"/>
          <ac:spMkLst>
            <pc:docMk/>
            <pc:sldMk cId="1063367817" sldId="741"/>
            <ac:spMk id="20" creationId="{30C8C16E-F8F5-4D5F-AAD6-2EAD9BFA8356}"/>
          </ac:spMkLst>
        </pc:spChg>
        <pc:spChg chg="mod">
          <ac:chgData name="Bethan Price" userId="S::bethan.price@socialcare.wales::29923274-46ec-4e83-956c-4c26375aa1fd" providerId="AD" clId="Web-{15687805-670F-5031-A96F-FA713EA45579}" dt="2020-05-14T15:40:57.321" v="73" actId="1076"/>
          <ac:spMkLst>
            <pc:docMk/>
            <pc:sldMk cId="1063367817" sldId="741"/>
            <ac:spMk id="21" creationId="{C5E3E717-51F4-4A19-B9D0-3EEC543DBFC6}"/>
          </ac:spMkLst>
        </pc:spChg>
        <pc:spChg chg="mod">
          <ac:chgData name="Bethan Price" userId="S::bethan.price@socialcare.wales::29923274-46ec-4e83-956c-4c26375aa1fd" providerId="AD" clId="Web-{15687805-670F-5031-A96F-FA713EA45579}" dt="2020-05-14T15:40:51.633" v="72" actId="1076"/>
          <ac:spMkLst>
            <pc:docMk/>
            <pc:sldMk cId="1063367817" sldId="741"/>
            <ac:spMk id="22" creationId="{F8696F9E-9085-4909-A09A-AD2325A57A3D}"/>
          </ac:spMkLst>
        </pc:spChg>
      </pc:sldChg>
      <pc:sldChg chg="modSp">
        <pc:chgData name="Bethan Price" userId="S::bethan.price@socialcare.wales::29923274-46ec-4e83-956c-4c26375aa1fd" providerId="AD" clId="Web-{15687805-670F-5031-A96F-FA713EA45579}" dt="2020-05-14T15:42:38.500" v="126" actId="1076"/>
        <pc:sldMkLst>
          <pc:docMk/>
          <pc:sldMk cId="580179880" sldId="742"/>
        </pc:sldMkLst>
        <pc:spChg chg="mod">
          <ac:chgData name="Bethan Price" userId="S::bethan.price@socialcare.wales::29923274-46ec-4e83-956c-4c26375aa1fd" providerId="AD" clId="Web-{15687805-670F-5031-A96F-FA713EA45579}" dt="2020-05-14T15:41:54.982" v="92" actId="20577"/>
          <ac:spMkLst>
            <pc:docMk/>
            <pc:sldMk cId="580179880" sldId="742"/>
            <ac:spMk id="8" creationId="{3E51EAAC-6975-4AB9-88AD-19218EE4D2A4}"/>
          </ac:spMkLst>
        </pc:spChg>
        <pc:spChg chg="mod">
          <ac:chgData name="Bethan Price" userId="S::bethan.price@socialcare.wales::29923274-46ec-4e83-956c-4c26375aa1fd" providerId="AD" clId="Web-{15687805-670F-5031-A96F-FA713EA45579}" dt="2020-05-14T15:41:50.310" v="91" actId="20577"/>
          <ac:spMkLst>
            <pc:docMk/>
            <pc:sldMk cId="580179880" sldId="742"/>
            <ac:spMk id="14" creationId="{C2ABEE99-03FB-4AB5-AE40-D81771F49CF0}"/>
          </ac:spMkLst>
        </pc:spChg>
        <pc:spChg chg="mod">
          <ac:chgData name="Bethan Price" userId="S::bethan.price@socialcare.wales::29923274-46ec-4e83-956c-4c26375aa1fd" providerId="AD" clId="Web-{15687805-670F-5031-A96F-FA713EA45579}" dt="2020-05-14T15:42:22.249" v="122" actId="20577"/>
          <ac:spMkLst>
            <pc:docMk/>
            <pc:sldMk cId="580179880" sldId="742"/>
            <ac:spMk id="15" creationId="{F3806889-DBEE-4578-8DDD-C628774FE0A4}"/>
          </ac:spMkLst>
        </pc:spChg>
        <pc:spChg chg="mod">
          <ac:chgData name="Bethan Price" userId="S::bethan.price@socialcare.wales::29923274-46ec-4e83-956c-4c26375aa1fd" providerId="AD" clId="Web-{15687805-670F-5031-A96F-FA713EA45579}" dt="2020-05-14T15:41:56.810" v="93" actId="20577"/>
          <ac:spMkLst>
            <pc:docMk/>
            <pc:sldMk cId="580179880" sldId="742"/>
            <ac:spMk id="16" creationId="{53FE4CAC-A5AC-47CE-AA12-1D389B439DFE}"/>
          </ac:spMkLst>
        </pc:spChg>
        <pc:spChg chg="mod">
          <ac:chgData name="Bethan Price" userId="S::bethan.price@socialcare.wales::29923274-46ec-4e83-956c-4c26375aa1fd" providerId="AD" clId="Web-{15687805-670F-5031-A96F-FA713EA45579}" dt="2020-05-14T15:42:38.500" v="126" actId="1076"/>
          <ac:spMkLst>
            <pc:docMk/>
            <pc:sldMk cId="580179880" sldId="742"/>
            <ac:spMk id="27" creationId="{A4E4D71C-3678-471C-86AB-7EDBBFAB1631}"/>
          </ac:spMkLst>
        </pc:spChg>
        <pc:spChg chg="mod">
          <ac:chgData name="Bethan Price" userId="S::bethan.price@socialcare.wales::29923274-46ec-4e83-956c-4c26375aa1fd" providerId="AD" clId="Web-{15687805-670F-5031-A96F-FA713EA45579}" dt="2020-05-14T15:42:32.125" v="125" actId="1076"/>
          <ac:spMkLst>
            <pc:docMk/>
            <pc:sldMk cId="580179880" sldId="742"/>
            <ac:spMk id="28" creationId="{A04638A4-2941-4B59-9661-6E228D03BEC3}"/>
          </ac:spMkLst>
        </pc:spChg>
        <pc:spChg chg="mod">
          <ac:chgData name="Bethan Price" userId="S::bethan.price@socialcare.wales::29923274-46ec-4e83-956c-4c26375aa1fd" providerId="AD" clId="Web-{15687805-670F-5031-A96F-FA713EA45579}" dt="2020-05-14T15:42:28.187" v="124" actId="1076"/>
          <ac:spMkLst>
            <pc:docMk/>
            <pc:sldMk cId="580179880" sldId="742"/>
            <ac:spMk id="29" creationId="{B02923E8-1114-41AA-87BB-3F534E309054}"/>
          </ac:spMkLst>
        </pc:spChg>
      </pc:sldChg>
      <pc:sldChg chg="modSp">
        <pc:chgData name="Bethan Price" userId="S::bethan.price@socialcare.wales::29923274-46ec-4e83-956c-4c26375aa1fd" providerId="AD" clId="Web-{15687805-670F-5031-A96F-FA713EA45579}" dt="2020-05-14T15:41:41.575" v="88" actId="20577"/>
        <pc:sldMkLst>
          <pc:docMk/>
          <pc:sldMk cId="3452289845" sldId="743"/>
        </pc:sldMkLst>
        <pc:spChg chg="mod">
          <ac:chgData name="Bethan Price" userId="S::bethan.price@socialcare.wales::29923274-46ec-4e83-956c-4c26375aa1fd" providerId="AD" clId="Web-{15687805-670F-5031-A96F-FA713EA45579}" dt="2020-05-14T15:41:17.682" v="80" actId="20577"/>
          <ac:spMkLst>
            <pc:docMk/>
            <pc:sldMk cId="3452289845" sldId="743"/>
            <ac:spMk id="2" creationId="{DFECA8C0-A9A0-4E3F-951E-36A1B413281B}"/>
          </ac:spMkLst>
        </pc:spChg>
        <pc:spChg chg="mod">
          <ac:chgData name="Bethan Price" userId="S::bethan.price@socialcare.wales::29923274-46ec-4e83-956c-4c26375aa1fd" providerId="AD" clId="Web-{15687805-670F-5031-A96F-FA713EA45579}" dt="2020-05-14T15:41:12.697" v="76" actId="20577"/>
          <ac:spMkLst>
            <pc:docMk/>
            <pc:sldMk cId="3452289845" sldId="743"/>
            <ac:spMk id="8" creationId="{3E51EAAC-6975-4AB9-88AD-19218EE4D2A4}"/>
          </ac:spMkLst>
        </pc:spChg>
        <pc:spChg chg="mod">
          <ac:chgData name="Bethan Price" userId="S::bethan.price@socialcare.wales::29923274-46ec-4e83-956c-4c26375aa1fd" providerId="AD" clId="Web-{15687805-670F-5031-A96F-FA713EA45579}" dt="2020-05-14T15:41:08.744" v="75" actId="20577"/>
          <ac:spMkLst>
            <pc:docMk/>
            <pc:sldMk cId="3452289845" sldId="743"/>
            <ac:spMk id="14" creationId="{8E198522-F6F3-407E-B9A3-8487D50E3C13}"/>
          </ac:spMkLst>
        </pc:spChg>
        <pc:spChg chg="mod">
          <ac:chgData name="Bethan Price" userId="S::bethan.price@socialcare.wales::29923274-46ec-4e83-956c-4c26375aa1fd" providerId="AD" clId="Web-{15687805-670F-5031-A96F-FA713EA45579}" dt="2020-05-14T15:41:41.575" v="88" actId="20577"/>
          <ac:spMkLst>
            <pc:docMk/>
            <pc:sldMk cId="3452289845" sldId="743"/>
            <ac:spMk id="23" creationId="{2C7CDCE6-1FBF-4C2B-A005-41D1429A47A5}"/>
          </ac:spMkLst>
        </pc:spChg>
      </pc:sldChg>
      <pc:sldChg chg="modSp">
        <pc:chgData name="Bethan Price" userId="S::bethan.price@socialcare.wales::29923274-46ec-4e83-956c-4c26375aa1fd" providerId="AD" clId="Web-{15687805-670F-5031-A96F-FA713EA45579}" dt="2020-05-14T15:42:59.158" v="136" actId="20577"/>
        <pc:sldMkLst>
          <pc:docMk/>
          <pc:sldMk cId="925684112" sldId="744"/>
        </pc:sldMkLst>
        <pc:spChg chg="mod">
          <ac:chgData name="Bethan Price" userId="S::bethan.price@socialcare.wales::29923274-46ec-4e83-956c-4c26375aa1fd" providerId="AD" clId="Web-{15687805-670F-5031-A96F-FA713EA45579}" dt="2020-05-14T15:42:59.158" v="136" actId="20577"/>
          <ac:spMkLst>
            <pc:docMk/>
            <pc:sldMk cId="925684112" sldId="744"/>
            <ac:spMk id="2" creationId="{3A72F00B-A520-4016-990B-02D7CE8F263D}"/>
          </ac:spMkLst>
        </pc:spChg>
        <pc:spChg chg="mod">
          <ac:chgData name="Bethan Price" userId="S::bethan.price@socialcare.wales::29923274-46ec-4e83-956c-4c26375aa1fd" providerId="AD" clId="Web-{15687805-670F-5031-A96F-FA713EA45579}" dt="2020-05-14T15:42:52.111" v="129" actId="20577"/>
          <ac:spMkLst>
            <pc:docMk/>
            <pc:sldMk cId="925684112" sldId="744"/>
            <ac:spMk id="8" creationId="{3E51EAAC-6975-4AB9-88AD-19218EE4D2A4}"/>
          </ac:spMkLst>
        </pc:spChg>
        <pc:spChg chg="mod">
          <ac:chgData name="Bethan Price" userId="S::bethan.price@socialcare.wales::29923274-46ec-4e83-956c-4c26375aa1fd" providerId="AD" clId="Web-{15687805-670F-5031-A96F-FA713EA45579}" dt="2020-05-14T15:42:47.642" v="128" actId="20577"/>
          <ac:spMkLst>
            <pc:docMk/>
            <pc:sldMk cId="925684112" sldId="744"/>
            <ac:spMk id="9" creationId="{FB43783A-A79D-48F4-9306-966975D89527}"/>
          </ac:spMkLst>
        </pc:spChg>
        <pc:spChg chg="mod">
          <ac:chgData name="Bethan Price" userId="S::bethan.price@socialcare.wales::29923274-46ec-4e83-956c-4c26375aa1fd" providerId="AD" clId="Web-{15687805-670F-5031-A96F-FA713EA45579}" dt="2020-05-14T15:42:56.189" v="133" actId="20577"/>
          <ac:spMkLst>
            <pc:docMk/>
            <pc:sldMk cId="925684112" sldId="744"/>
            <ac:spMk id="14" creationId="{E8BA319E-CA38-4557-8D23-58F6A3AA3329}"/>
          </ac:spMkLst>
        </pc:spChg>
      </pc:sldChg>
      <pc:sldChg chg="modSp">
        <pc:chgData name="Bethan Price" userId="S::bethan.price@socialcare.wales::29923274-46ec-4e83-956c-4c26375aa1fd" providerId="AD" clId="Web-{15687805-670F-5031-A96F-FA713EA45579}" dt="2020-05-14T15:43:19.894" v="146" actId="20577"/>
        <pc:sldMkLst>
          <pc:docMk/>
          <pc:sldMk cId="848943847" sldId="745"/>
        </pc:sldMkLst>
        <pc:spChg chg="mod">
          <ac:chgData name="Bethan Price" userId="S::bethan.price@socialcare.wales::29923274-46ec-4e83-956c-4c26375aa1fd" providerId="AD" clId="Web-{15687805-670F-5031-A96F-FA713EA45579}" dt="2020-05-14T15:43:19.894" v="146" actId="20577"/>
          <ac:spMkLst>
            <pc:docMk/>
            <pc:sldMk cId="848943847" sldId="745"/>
            <ac:spMk id="2" creationId="{3A72F00B-A520-4016-990B-02D7CE8F263D}"/>
          </ac:spMkLst>
        </pc:spChg>
        <pc:spChg chg="mod">
          <ac:chgData name="Bethan Price" userId="S::bethan.price@socialcare.wales::29923274-46ec-4e83-956c-4c26375aa1fd" providerId="AD" clId="Web-{15687805-670F-5031-A96F-FA713EA45579}" dt="2020-05-14T15:43:07.252" v="140" actId="20577"/>
          <ac:spMkLst>
            <pc:docMk/>
            <pc:sldMk cId="848943847" sldId="745"/>
            <ac:spMk id="4" creationId="{1D68EB57-26EC-4FDA-AC05-99B072B038B1}"/>
          </ac:spMkLst>
        </pc:spChg>
        <pc:spChg chg="mod">
          <ac:chgData name="Bethan Price" userId="S::bethan.price@socialcare.wales::29923274-46ec-4e83-956c-4c26375aa1fd" providerId="AD" clId="Web-{15687805-670F-5031-A96F-FA713EA45579}" dt="2020-05-14T15:43:14.628" v="143" actId="20577"/>
          <ac:spMkLst>
            <pc:docMk/>
            <pc:sldMk cId="848943847" sldId="745"/>
            <ac:spMk id="9" creationId="{7B4A6999-0104-4E62-BC74-3F2559DCE769}"/>
          </ac:spMkLst>
        </pc:spChg>
        <pc:spChg chg="mod">
          <ac:chgData name="Bethan Price" userId="S::bethan.price@socialcare.wales::29923274-46ec-4e83-956c-4c26375aa1fd" providerId="AD" clId="Web-{15687805-670F-5031-A96F-FA713EA45579}" dt="2020-05-14T15:43:09.362" v="141" actId="20577"/>
          <ac:spMkLst>
            <pc:docMk/>
            <pc:sldMk cId="848943847" sldId="745"/>
            <ac:spMk id="10" creationId="{1402E74C-E019-4B04-84F0-543E902C0869}"/>
          </ac:spMkLst>
        </pc:spChg>
      </pc:sldChg>
      <pc:sldChg chg="modSp">
        <pc:chgData name="Bethan Price" userId="S::bethan.price@socialcare.wales::29923274-46ec-4e83-956c-4c26375aa1fd" providerId="AD" clId="Web-{15687805-670F-5031-A96F-FA713EA45579}" dt="2020-05-14T15:43:31.379" v="156" actId="20577"/>
        <pc:sldMkLst>
          <pc:docMk/>
          <pc:sldMk cId="3883360325" sldId="761"/>
        </pc:sldMkLst>
        <pc:spChg chg="mod">
          <ac:chgData name="Bethan Price" userId="S::bethan.price@socialcare.wales::29923274-46ec-4e83-956c-4c26375aa1fd" providerId="AD" clId="Web-{15687805-670F-5031-A96F-FA713EA45579}" dt="2020-05-14T15:43:26.473" v="151" actId="20577"/>
          <ac:spMkLst>
            <pc:docMk/>
            <pc:sldMk cId="3883360325" sldId="761"/>
            <ac:spMk id="2" creationId="{484AE24F-6EFC-4163-B7B8-43933ED7F08B}"/>
          </ac:spMkLst>
        </pc:spChg>
        <pc:spChg chg="mod">
          <ac:chgData name="Bethan Price" userId="S::bethan.price@socialcare.wales::29923274-46ec-4e83-956c-4c26375aa1fd" providerId="AD" clId="Web-{15687805-670F-5031-A96F-FA713EA45579}" dt="2020-05-14T15:43:31.379" v="156" actId="20577"/>
          <ac:spMkLst>
            <pc:docMk/>
            <pc:sldMk cId="3883360325" sldId="761"/>
            <ac:spMk id="4" creationId="{82DD6962-F452-4D25-B051-8ED7BF6A2694}"/>
          </ac:spMkLst>
        </pc:spChg>
      </pc:sldChg>
    </pc:docChg>
  </pc:docChgLst>
  <pc:docChgLst>
    <pc:chgData name="Bethan Price" userId="S::bethan.price@socialcare.wales::29923274-46ec-4e83-956c-4c26375aa1fd" providerId="AD" clId="Web-{3797D758-752C-CD20-B670-67539AFB79AA}"/>
    <pc:docChg chg="modSld">
      <pc:chgData name="Bethan Price" userId="S::bethan.price@socialcare.wales::29923274-46ec-4e83-956c-4c26375aa1fd" providerId="AD" clId="Web-{3797D758-752C-CD20-B670-67539AFB79AA}" dt="2020-08-07T11:38:27.558" v="5" actId="1076"/>
      <pc:docMkLst>
        <pc:docMk/>
      </pc:docMkLst>
      <pc:sldChg chg="modSp">
        <pc:chgData name="Bethan Price" userId="S::bethan.price@socialcare.wales::29923274-46ec-4e83-956c-4c26375aa1fd" providerId="AD" clId="Web-{3797D758-752C-CD20-B670-67539AFB79AA}" dt="2020-08-07T11:28:20.301" v="0" actId="20577"/>
        <pc:sldMkLst>
          <pc:docMk/>
          <pc:sldMk cId="4155346401" sldId="737"/>
        </pc:sldMkLst>
        <pc:spChg chg="mod">
          <ac:chgData name="Bethan Price" userId="S::bethan.price@socialcare.wales::29923274-46ec-4e83-956c-4c26375aa1fd" providerId="AD" clId="Web-{3797D758-752C-CD20-B670-67539AFB79AA}" dt="2020-08-07T11:28:20.301" v="0" actId="20577"/>
          <ac:spMkLst>
            <pc:docMk/>
            <pc:sldMk cId="4155346401" sldId="737"/>
            <ac:spMk id="3" creationId="{71702198-7EF2-4614-A96F-288F41A0CD16}"/>
          </ac:spMkLst>
        </pc:spChg>
      </pc:sldChg>
      <pc:sldChg chg="modSp">
        <pc:chgData name="Bethan Price" userId="S::bethan.price@socialcare.wales::29923274-46ec-4e83-956c-4c26375aa1fd" providerId="AD" clId="Web-{3797D758-752C-CD20-B670-67539AFB79AA}" dt="2020-08-07T11:29:54.339" v="1" actId="1076"/>
        <pc:sldMkLst>
          <pc:docMk/>
          <pc:sldMk cId="1063367817" sldId="741"/>
        </pc:sldMkLst>
        <pc:spChg chg="mod">
          <ac:chgData name="Bethan Price" userId="S::bethan.price@socialcare.wales::29923274-46ec-4e83-956c-4c26375aa1fd" providerId="AD" clId="Web-{3797D758-752C-CD20-B670-67539AFB79AA}" dt="2020-08-07T11:29:54.339" v="1" actId="1076"/>
          <ac:spMkLst>
            <pc:docMk/>
            <pc:sldMk cId="1063367817" sldId="741"/>
            <ac:spMk id="2" creationId="{DFECA8C0-A9A0-4E3F-951E-36A1B413281B}"/>
          </ac:spMkLst>
        </pc:spChg>
      </pc:sldChg>
      <pc:sldChg chg="modSp">
        <pc:chgData name="Bethan Price" userId="S::bethan.price@socialcare.wales::29923274-46ec-4e83-956c-4c26375aa1fd" providerId="AD" clId="Web-{3797D758-752C-CD20-B670-67539AFB79AA}" dt="2020-08-07T11:34:15.410" v="2" actId="20577"/>
        <pc:sldMkLst>
          <pc:docMk/>
          <pc:sldMk cId="580179880" sldId="742"/>
        </pc:sldMkLst>
        <pc:spChg chg="mod">
          <ac:chgData name="Bethan Price" userId="S::bethan.price@socialcare.wales::29923274-46ec-4e83-956c-4c26375aa1fd" providerId="AD" clId="Web-{3797D758-752C-CD20-B670-67539AFB79AA}" dt="2020-08-07T11:34:15.410" v="2" actId="20577"/>
          <ac:spMkLst>
            <pc:docMk/>
            <pc:sldMk cId="580179880" sldId="742"/>
            <ac:spMk id="15" creationId="{F3806889-DBEE-4578-8DDD-C628774FE0A4}"/>
          </ac:spMkLst>
        </pc:spChg>
      </pc:sldChg>
      <pc:sldChg chg="modSp">
        <pc:chgData name="Bethan Price" userId="S::bethan.price@socialcare.wales::29923274-46ec-4e83-956c-4c26375aa1fd" providerId="AD" clId="Web-{3797D758-752C-CD20-B670-67539AFB79AA}" dt="2020-08-07T11:38:27.558" v="5" actId="1076"/>
        <pc:sldMkLst>
          <pc:docMk/>
          <pc:sldMk cId="925684112" sldId="744"/>
        </pc:sldMkLst>
        <pc:spChg chg="mod">
          <ac:chgData name="Bethan Price" userId="S::bethan.price@socialcare.wales::29923274-46ec-4e83-956c-4c26375aa1fd" providerId="AD" clId="Web-{3797D758-752C-CD20-B670-67539AFB79AA}" dt="2020-08-07T11:38:27.558" v="5" actId="1076"/>
          <ac:spMkLst>
            <pc:docMk/>
            <pc:sldMk cId="925684112" sldId="744"/>
            <ac:spMk id="2" creationId="{3A72F00B-A520-4016-990B-02D7CE8F263D}"/>
          </ac:spMkLst>
        </pc:spChg>
      </pc:sldChg>
    </pc:docChg>
  </pc:docChgLst>
  <pc:docChgLst>
    <pc:chgData name="Guest User" userId="S::urn:spo:anon#cb193492f284d83c85a66267a0f4d9096e50945cd2ffdbcb1e7acb5c0b8c0a4e::" providerId="AD" clId="Web-{978538C4-1B95-6F1E-82C9-EDCAC3F148C2}"/>
    <pc:docChg chg="delSld">
      <pc:chgData name="Guest User" userId="S::urn:spo:anon#cb193492f284d83c85a66267a0f4d9096e50945cd2ffdbcb1e7acb5c0b8c0a4e::" providerId="AD" clId="Web-{978538C4-1B95-6F1E-82C9-EDCAC3F148C2}" dt="2020-05-26T14:36:00.945" v="0"/>
      <pc:docMkLst>
        <pc:docMk/>
      </pc:docMkLst>
      <pc:sldChg chg="del">
        <pc:chgData name="Guest User" userId="S::urn:spo:anon#cb193492f284d83c85a66267a0f4d9096e50945cd2ffdbcb1e7acb5c0b8c0a4e::" providerId="AD" clId="Web-{978538C4-1B95-6F1E-82C9-EDCAC3F148C2}" dt="2020-05-26T14:36:00.945" v="0"/>
        <pc:sldMkLst>
          <pc:docMk/>
          <pc:sldMk cId="848943847" sldId="745"/>
        </pc:sldMkLst>
      </pc:sldChg>
    </pc:docChg>
  </pc:docChgLst>
  <pc:docChgLst>
    <pc:chgData name="Bethan Price" userId="S::bethan.price@socialcare.wales::29923274-46ec-4e83-956c-4c26375aa1fd" providerId="AD" clId="Web-{09330E78-F44F-246B-5F94-7225432B2E92}"/>
    <pc:docChg chg="modSld">
      <pc:chgData name="Bethan Price" userId="S::bethan.price@socialcare.wales::29923274-46ec-4e83-956c-4c26375aa1fd" providerId="AD" clId="Web-{09330E78-F44F-246B-5F94-7225432B2E92}" dt="2020-05-14T15:36:36.300" v="61" actId="20577"/>
      <pc:docMkLst>
        <pc:docMk/>
      </pc:docMkLst>
      <pc:sldChg chg="modSp">
        <pc:chgData name="Bethan Price" userId="S::bethan.price@socialcare.wales::29923274-46ec-4e83-956c-4c26375aa1fd" providerId="AD" clId="Web-{09330E78-F44F-246B-5F94-7225432B2E92}" dt="2020-05-14T15:33:53.207" v="37" actId="20577"/>
        <pc:sldMkLst>
          <pc:docMk/>
          <pc:sldMk cId="2532636460" sldId="608"/>
        </pc:sldMkLst>
        <pc:spChg chg="mod">
          <ac:chgData name="Bethan Price" userId="S::bethan.price@socialcare.wales::29923274-46ec-4e83-956c-4c26375aa1fd" providerId="AD" clId="Web-{09330E78-F44F-246B-5F94-7225432B2E92}" dt="2020-05-14T15:33:41.426" v="29" actId="20577"/>
          <ac:spMkLst>
            <pc:docMk/>
            <pc:sldMk cId="2532636460" sldId="608"/>
            <ac:spMk id="12" creationId="{6B0ABE98-3919-4F88-A816-B8B39423EDCF}"/>
          </ac:spMkLst>
        </pc:spChg>
        <pc:spChg chg="mod">
          <ac:chgData name="Bethan Price" userId="S::bethan.price@socialcare.wales::29923274-46ec-4e83-956c-4c26375aa1fd" providerId="AD" clId="Web-{09330E78-F44F-246B-5F94-7225432B2E92}" dt="2020-05-14T15:33:38.098" v="27" actId="20577"/>
          <ac:spMkLst>
            <pc:docMk/>
            <pc:sldMk cId="2532636460" sldId="608"/>
            <ac:spMk id="14" creationId="{352EF728-8C66-4BC5-9464-17695084675D}"/>
          </ac:spMkLst>
        </pc:spChg>
        <pc:spChg chg="mod">
          <ac:chgData name="Bethan Price" userId="S::bethan.price@socialcare.wales::29923274-46ec-4e83-956c-4c26375aa1fd" providerId="AD" clId="Web-{09330E78-F44F-246B-5F94-7225432B2E92}" dt="2020-05-14T15:33:44.411" v="31" actId="20577"/>
          <ac:spMkLst>
            <pc:docMk/>
            <pc:sldMk cId="2532636460" sldId="608"/>
            <ac:spMk id="16" creationId="{5FB93769-3A27-4090-86C5-A8A0A121EAD7}"/>
          </ac:spMkLst>
        </pc:spChg>
        <pc:spChg chg="mod">
          <ac:chgData name="Bethan Price" userId="S::bethan.price@socialcare.wales::29923274-46ec-4e83-956c-4c26375aa1fd" providerId="AD" clId="Web-{09330E78-F44F-246B-5F94-7225432B2E92}" dt="2020-05-14T15:33:25.645" v="16" actId="20577"/>
          <ac:spMkLst>
            <pc:docMk/>
            <pc:sldMk cId="2532636460" sldId="608"/>
            <ac:spMk id="18" creationId="{6D6BA20B-1B26-464D-B7CC-6D5761197499}"/>
          </ac:spMkLst>
        </pc:spChg>
        <pc:spChg chg="mod">
          <ac:chgData name="Bethan Price" userId="S::bethan.price@socialcare.wales::29923274-46ec-4e83-956c-4c26375aa1fd" providerId="AD" clId="Web-{09330E78-F44F-246B-5F94-7225432B2E92}" dt="2020-05-14T15:33:32.020" v="22" actId="20577"/>
          <ac:spMkLst>
            <pc:docMk/>
            <pc:sldMk cId="2532636460" sldId="608"/>
            <ac:spMk id="28" creationId="{EAE53258-A2C5-4219-8416-2BC90C9806F4}"/>
          </ac:spMkLst>
        </pc:spChg>
        <pc:spChg chg="mod">
          <ac:chgData name="Bethan Price" userId="S::bethan.price@socialcare.wales::29923274-46ec-4e83-956c-4c26375aa1fd" providerId="AD" clId="Web-{09330E78-F44F-246B-5F94-7225432B2E92}" dt="2020-05-14T15:33:47.098" v="33" actId="20577"/>
          <ac:spMkLst>
            <pc:docMk/>
            <pc:sldMk cId="2532636460" sldId="608"/>
            <ac:spMk id="34" creationId="{A973FB80-E9F1-4CD0-884F-5CB114B382E4}"/>
          </ac:spMkLst>
        </pc:spChg>
        <pc:spChg chg="mod">
          <ac:chgData name="Bethan Price" userId="S::bethan.price@socialcare.wales::29923274-46ec-4e83-956c-4c26375aa1fd" providerId="AD" clId="Web-{09330E78-F44F-246B-5F94-7225432B2E92}" dt="2020-05-14T15:33:53.207" v="37" actId="20577"/>
          <ac:spMkLst>
            <pc:docMk/>
            <pc:sldMk cId="2532636460" sldId="608"/>
            <ac:spMk id="42" creationId="{A6A5DC09-5257-4F9B-93CA-B1898FF44F4C}"/>
          </ac:spMkLst>
        </pc:spChg>
      </pc:sldChg>
      <pc:sldChg chg="modSp">
        <pc:chgData name="Bethan Price" userId="S::bethan.price@socialcare.wales::29923274-46ec-4e83-956c-4c26375aa1fd" providerId="AD" clId="Web-{09330E78-F44F-246B-5F94-7225432B2E92}" dt="2020-05-14T15:32:54.317" v="5" actId="20577"/>
        <pc:sldMkLst>
          <pc:docMk/>
          <pc:sldMk cId="3134298930" sldId="732"/>
        </pc:sldMkLst>
        <pc:spChg chg="mod">
          <ac:chgData name="Bethan Price" userId="S::bethan.price@socialcare.wales::29923274-46ec-4e83-956c-4c26375aa1fd" providerId="AD" clId="Web-{09330E78-F44F-246B-5F94-7225432B2E92}" dt="2020-05-14T15:32:47.974" v="2" actId="20577"/>
          <ac:spMkLst>
            <pc:docMk/>
            <pc:sldMk cId="3134298930" sldId="732"/>
            <ac:spMk id="2" creationId="{484AE24F-6EFC-4163-B7B8-43933ED7F08B}"/>
          </ac:spMkLst>
        </pc:spChg>
        <pc:spChg chg="mod">
          <ac:chgData name="Bethan Price" userId="S::bethan.price@socialcare.wales::29923274-46ec-4e83-956c-4c26375aa1fd" providerId="AD" clId="Web-{09330E78-F44F-246B-5F94-7225432B2E92}" dt="2020-05-14T15:32:54.317" v="5" actId="20577"/>
          <ac:spMkLst>
            <pc:docMk/>
            <pc:sldMk cId="3134298930" sldId="732"/>
            <ac:spMk id="3" creationId="{28FBC019-71BC-4B7E-86ED-CCEEEFAED90F}"/>
          </ac:spMkLst>
        </pc:spChg>
      </pc:sldChg>
      <pc:sldChg chg="modSp">
        <pc:chgData name="Bethan Price" userId="S::bethan.price@socialcare.wales::29923274-46ec-4e83-956c-4c26375aa1fd" providerId="AD" clId="Web-{09330E78-F44F-246B-5F94-7225432B2E92}" dt="2020-05-14T15:34:34.379" v="52" actId="20577"/>
        <pc:sldMkLst>
          <pc:docMk/>
          <pc:sldMk cId="2801555127" sldId="733"/>
        </pc:sldMkLst>
        <pc:spChg chg="mod">
          <ac:chgData name="Bethan Price" userId="S::bethan.price@socialcare.wales::29923274-46ec-4e83-956c-4c26375aa1fd" providerId="AD" clId="Web-{09330E78-F44F-246B-5F94-7225432B2E92}" dt="2020-05-14T15:34:34.379" v="52" actId="20577"/>
          <ac:spMkLst>
            <pc:docMk/>
            <pc:sldMk cId="2801555127" sldId="733"/>
            <ac:spMk id="3" creationId="{71702198-7EF2-4614-A96F-288F41A0CD16}"/>
          </ac:spMkLst>
        </pc:spChg>
        <pc:spChg chg="mod">
          <ac:chgData name="Bethan Price" userId="S::bethan.price@socialcare.wales::29923274-46ec-4e83-956c-4c26375aa1fd" providerId="AD" clId="Web-{09330E78-F44F-246B-5F94-7225432B2E92}" dt="2020-05-14T15:34:01.801" v="40" actId="20577"/>
          <ac:spMkLst>
            <pc:docMk/>
            <pc:sldMk cId="2801555127" sldId="733"/>
            <ac:spMk id="4" creationId="{B26EEA71-725A-47B7-B896-BF53177F9728}"/>
          </ac:spMkLst>
        </pc:spChg>
      </pc:sldChg>
      <pc:sldChg chg="modSp">
        <pc:chgData name="Bethan Price" userId="S::bethan.price@socialcare.wales::29923274-46ec-4e83-956c-4c26375aa1fd" providerId="AD" clId="Web-{09330E78-F44F-246B-5F94-7225432B2E92}" dt="2020-05-14T15:36:36.300" v="61" actId="20577"/>
        <pc:sldMkLst>
          <pc:docMk/>
          <pc:sldMk cId="2409765092" sldId="735"/>
        </pc:sldMkLst>
        <pc:spChg chg="mod">
          <ac:chgData name="Bethan Price" userId="S::bethan.price@socialcare.wales::29923274-46ec-4e83-956c-4c26375aa1fd" providerId="AD" clId="Web-{09330E78-F44F-246B-5F94-7225432B2E92}" dt="2020-05-14T15:36:36.300" v="61" actId="20577"/>
          <ac:spMkLst>
            <pc:docMk/>
            <pc:sldMk cId="2409765092" sldId="735"/>
            <ac:spMk id="3" creationId="{71702198-7EF2-4614-A96F-288F41A0CD16}"/>
          </ac:spMkLst>
        </pc:spChg>
        <pc:spChg chg="mod">
          <ac:chgData name="Bethan Price" userId="S::bethan.price@socialcare.wales::29923274-46ec-4e83-956c-4c26375aa1fd" providerId="AD" clId="Web-{09330E78-F44F-246B-5F94-7225432B2E92}" dt="2020-05-14T15:34:46.113" v="56" actId="20577"/>
          <ac:spMkLst>
            <pc:docMk/>
            <pc:sldMk cId="2409765092" sldId="735"/>
            <ac:spMk id="7" creationId="{191B3193-1C3A-4C68-943E-A95EFF9BADA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48AF11-55CD-4412-8AFF-64DB859D35D8}"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1E7DE-4AE0-4FB0-A52C-7F4029097372}" type="slidenum">
              <a:rPr lang="en-GB" smtClean="0"/>
              <a:t>‹#›</a:t>
            </a:fld>
            <a:endParaRPr lang="en-GB"/>
          </a:p>
        </p:txBody>
      </p:sp>
    </p:spTree>
    <p:extLst>
      <p:ext uri="{BB962C8B-B14F-4D97-AF65-F5344CB8AC3E}">
        <p14:creationId xmlns:p14="http://schemas.microsoft.com/office/powerpoint/2010/main" val="3365607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p/a3p.p1.html?nocache=0.012319749911916977"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p/a3p.p1.html?nocache=0.012319749911916977"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4/a4.p3.html?nocache=0.4449183888022914"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default/adu/ap/a3p.p2.html?nocache=0.23001291682160807" TargetMode="External"/><Relationship Id="rId5" Type="http://schemas.openxmlformats.org/officeDocument/2006/relationships/hyperlink" Target="http://www.myguideapps.com/projects/wales_safeguarding_procedures/default/adu/ap/a3p.p3.html?nocache=0.563307819277721" TargetMode="External"/><Relationship Id="rId4" Type="http://schemas.openxmlformats.org/officeDocument/2006/relationships/hyperlink" Target="http://www.myguideapps.com/projects/wales_safeguarding_procedures/default/adu/ap/a3pt1p.p8.html?nocache=0.6069765704518915"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16.html?nocache=0.7642167260288997"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3pt2/a3pt2.p5.html"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HANDOUT/VIEW ON APP:</a:t>
            </a:r>
          </a:p>
          <a:p>
            <a:r>
              <a:rPr lang="en-US" sz="1200" b="1" i="0" kern="1200" dirty="0">
                <a:solidFill>
                  <a:schemeClr val="tx1"/>
                </a:solidFill>
                <a:effectLst/>
                <a:latin typeface="+mn-lt"/>
                <a:ea typeface="+mn-ea"/>
                <a:cs typeface="+mn-cs"/>
              </a:rPr>
              <a:t>Pointers for Practice: From Duty to Report to Adult Protection Conference</a:t>
            </a:r>
          </a:p>
          <a:p>
            <a:r>
              <a:rPr lang="en-GB" dirty="0">
                <a:hlinkClick r:id="rId3"/>
              </a:rPr>
              <a:t>http://www.myguideapps.com/projects/wales_safeguarding_procedures/default/adu/ap/a3p.p1.html?nocache=0.012319749911916977</a:t>
            </a:r>
            <a:endParaRPr lang="en-US" sz="1200" b="1" i="0" kern="1200" dirty="0">
              <a:solidFill>
                <a:schemeClr val="tx1"/>
              </a:solidFill>
              <a:effectLst/>
              <a:latin typeface="+mn-lt"/>
              <a:ea typeface="+mn-ea"/>
              <a:cs typeface="+mn-cs"/>
            </a:endParaRPr>
          </a:p>
          <a:p>
            <a:endParaRPr lang="en-GB" b="1" dirty="0"/>
          </a:p>
        </p:txBody>
      </p:sp>
      <p:sp>
        <p:nvSpPr>
          <p:cNvPr id="4" name="Slide Number Placeholder 3"/>
          <p:cNvSpPr>
            <a:spLocks noGrp="1"/>
          </p:cNvSpPr>
          <p:nvPr>
            <p:ph type="sldNum" sz="quarter" idx="5"/>
          </p:nvPr>
        </p:nvSpPr>
        <p:spPr/>
        <p:txBody>
          <a:bodyPr/>
          <a:lstStyle/>
          <a:p>
            <a:fld id="{5380B07E-33FA-47F9-8699-C5DB1064ED41}" type="slidenum">
              <a:rPr lang="en-GB" smtClean="0"/>
              <a:t>1</a:t>
            </a:fld>
            <a:endParaRPr lang="en-GB"/>
          </a:p>
        </p:txBody>
      </p:sp>
    </p:spTree>
    <p:extLst>
      <p:ext uri="{BB962C8B-B14F-4D97-AF65-F5344CB8AC3E}">
        <p14:creationId xmlns:p14="http://schemas.microsoft.com/office/powerpoint/2010/main" val="1153316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FROM GLOSSARY</a:t>
            </a:r>
            <a:br>
              <a:rPr lang="en-US" sz="1200" b="0" i="0" u="none" strike="noStrike"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The </a:t>
            </a:r>
            <a:r>
              <a:rPr lang="en-US" sz="1200" b="1" i="0" kern="1200" dirty="0">
                <a:solidFill>
                  <a:schemeClr val="tx1"/>
                </a:solidFill>
                <a:effectLst/>
                <a:latin typeface="+mn-lt"/>
                <a:ea typeface="+mn-ea"/>
                <a:cs typeface="+mn-cs"/>
              </a:rPr>
              <a:t>adult protection conference </a:t>
            </a:r>
            <a:r>
              <a:rPr lang="en-US" sz="1200" b="0" i="0" kern="1200" dirty="0">
                <a:solidFill>
                  <a:schemeClr val="tx1"/>
                </a:solidFill>
                <a:effectLst/>
                <a:latin typeface="+mn-lt"/>
                <a:ea typeface="+mn-ea"/>
                <a:cs typeface="+mn-cs"/>
              </a:rPr>
              <a:t>is a multi-agency meeting </a:t>
            </a:r>
            <a:r>
              <a:rPr lang="en-US" sz="1200" b="1" i="0" kern="1200" dirty="0">
                <a:solidFill>
                  <a:schemeClr val="tx1"/>
                </a:solidFill>
                <a:effectLst/>
                <a:latin typeface="+mn-lt"/>
                <a:ea typeface="+mn-ea"/>
                <a:cs typeface="+mn-cs"/>
              </a:rPr>
              <a:t>which includes the individual adult at risk, their advocate and relevant others, </a:t>
            </a:r>
            <a:r>
              <a:rPr lang="en-US" sz="1200" b="0" i="0" kern="1200" dirty="0">
                <a:solidFill>
                  <a:schemeClr val="tx1"/>
                </a:solidFill>
                <a:effectLst/>
                <a:latin typeface="+mn-lt"/>
                <a:ea typeface="+mn-ea"/>
                <a:cs typeface="+mn-cs"/>
              </a:rPr>
              <a:t>as appropriate.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 conference should support and as much as possible be steered by the adult at risk.</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Strategy discussion/meeting for adults at risk experiencing abuse and neglect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This is the forum for sharing information, making sense of the information and deciding what action should be taken by whom and by when.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It is also the vehicle for developing, implementing and reviewing the care and support protection plan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Strategy group for adults at risk of abuse and neglect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a:t>
            </a:r>
            <a:r>
              <a:rPr lang="en-US" sz="1200" b="1" i="0" kern="1200" dirty="0">
                <a:solidFill>
                  <a:schemeClr val="tx1"/>
                </a:solidFill>
                <a:effectLst/>
                <a:latin typeface="+mn-lt"/>
                <a:ea typeface="+mn-ea"/>
                <a:cs typeface="+mn-cs"/>
              </a:rPr>
              <a:t>strategy group </a:t>
            </a:r>
            <a:r>
              <a:rPr lang="en-US" sz="1200" b="0" i="0" kern="1200" dirty="0">
                <a:solidFill>
                  <a:schemeClr val="tx1"/>
                </a:solidFill>
                <a:effectLst/>
                <a:latin typeface="+mn-lt"/>
                <a:ea typeface="+mn-ea"/>
                <a:cs typeface="+mn-cs"/>
              </a:rPr>
              <a:t>are the practitioners who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attend the strategy meeting/s or discussions/s,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establish whether the adult at risk is experiencing abuse and neglect and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Establish whether they need a care and support protection plan.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They are also responsible for developing, implementing and reviewing the care and support protection plan.</a:t>
            </a:r>
          </a:p>
        </p:txBody>
      </p:sp>
      <p:sp>
        <p:nvSpPr>
          <p:cNvPr id="4" name="Slide Number Placeholder 3"/>
          <p:cNvSpPr>
            <a:spLocks noGrp="1"/>
          </p:cNvSpPr>
          <p:nvPr>
            <p:ph type="sldNum" sz="quarter" idx="5"/>
          </p:nvPr>
        </p:nvSpPr>
        <p:spPr/>
        <p:txBody>
          <a:bodyPr/>
          <a:lstStyle/>
          <a:p>
            <a:fld id="{4611E7DE-4AE0-4FB0-A52C-7F4029097372}" type="slidenum">
              <a:rPr lang="en-GB" smtClean="0"/>
              <a:t>10</a:t>
            </a:fld>
            <a:endParaRPr lang="en-GB"/>
          </a:p>
        </p:txBody>
      </p:sp>
    </p:spTree>
    <p:extLst>
      <p:ext uri="{BB962C8B-B14F-4D97-AF65-F5344CB8AC3E}">
        <p14:creationId xmlns:p14="http://schemas.microsoft.com/office/powerpoint/2010/main" val="878226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Move to next module: section 4 – Adults – Conference </a:t>
            </a:r>
            <a:r>
              <a:rPr lang="en-GB" b="1"/>
              <a:t>to Conclusion</a:t>
            </a:r>
            <a:endParaRPr lang="en-GB" b="1" dirty="0"/>
          </a:p>
          <a:p>
            <a:endParaRPr lang="en-GB" b="1" dirty="0"/>
          </a:p>
          <a:p>
            <a:r>
              <a:rPr lang="en-GB" b="1" dirty="0"/>
              <a:t>HANDOUT/VIEW ON APP:</a:t>
            </a:r>
          </a:p>
          <a:p>
            <a:r>
              <a:rPr lang="en-US" sz="1200" b="1" i="0" kern="1200" dirty="0">
                <a:solidFill>
                  <a:schemeClr val="tx1"/>
                </a:solidFill>
                <a:effectLst/>
                <a:latin typeface="+mn-lt"/>
                <a:ea typeface="+mn-ea"/>
                <a:cs typeface="+mn-cs"/>
              </a:rPr>
              <a:t>Pointers for Practice: From Duty to Report to Adult Protection Conference</a:t>
            </a:r>
          </a:p>
          <a:p>
            <a:r>
              <a:rPr lang="en-GB" dirty="0">
                <a:hlinkClick r:id="rId3"/>
              </a:rPr>
              <a:t>http://www.myguideapps.com/projects/wales_safeguarding_procedures/default/adu/ap/a3p.p1.html?nocache=0.012319749911916977</a:t>
            </a:r>
            <a:endParaRPr lang="en-US" sz="1200" b="1" i="0" kern="1200" dirty="0">
              <a:solidFill>
                <a:schemeClr val="tx1"/>
              </a:solidFill>
              <a:effectLst/>
              <a:latin typeface="+mn-lt"/>
              <a:ea typeface="+mn-ea"/>
              <a:cs typeface="+mn-cs"/>
            </a:endParaRPr>
          </a:p>
          <a:p>
            <a:endParaRPr lang="en-GB" b="1" dirty="0"/>
          </a:p>
        </p:txBody>
      </p:sp>
      <p:sp>
        <p:nvSpPr>
          <p:cNvPr id="4" name="Slide Number Placeholder 3"/>
          <p:cNvSpPr>
            <a:spLocks noGrp="1"/>
          </p:cNvSpPr>
          <p:nvPr>
            <p:ph type="sldNum" sz="quarter" idx="5"/>
          </p:nvPr>
        </p:nvSpPr>
        <p:spPr/>
        <p:txBody>
          <a:bodyPr/>
          <a:lstStyle/>
          <a:p>
            <a:fld id="{5380B07E-33FA-47F9-8699-C5DB1064ED41}" type="slidenum">
              <a:rPr lang="en-GB" smtClean="0"/>
              <a:t>11</a:t>
            </a:fld>
            <a:endParaRPr lang="en-GB"/>
          </a:p>
        </p:txBody>
      </p:sp>
    </p:spTree>
    <p:extLst>
      <p:ext uri="{BB962C8B-B14F-4D97-AF65-F5344CB8AC3E}">
        <p14:creationId xmlns:p14="http://schemas.microsoft.com/office/powerpoint/2010/main" val="3410501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Trainer Note – this slide is </a:t>
            </a:r>
            <a:r>
              <a:rPr lang="en-GB" b="1" u="sng" dirty="0"/>
              <a:t>optional</a:t>
            </a:r>
            <a:r>
              <a:rPr lang="en-GB" b="1" dirty="0"/>
              <a:t> – it summarises the process covered in the previous module.</a:t>
            </a:r>
          </a:p>
          <a:p>
            <a:endParaRPr lang="en-GB" b="1" dirty="0"/>
          </a:p>
          <a:p>
            <a:r>
              <a:rPr lang="en-GB" b="1" dirty="0"/>
              <a:t>Make a report – refers to Section </a:t>
            </a:r>
            <a:r>
              <a:rPr lang="en-GB" sz="1200" b="1" kern="1200" dirty="0">
                <a:solidFill>
                  <a:schemeClr val="tx1"/>
                </a:solidFill>
                <a:effectLst/>
                <a:latin typeface="+mn-lt"/>
                <a:ea typeface="+mn-ea"/>
                <a:cs typeface="+mn-cs"/>
              </a:rPr>
              <a:t>128 of the Act: Duty to report adults at risk</a:t>
            </a:r>
          </a:p>
          <a:p>
            <a:r>
              <a:rPr lang="en-GB" sz="1200" kern="1200" dirty="0">
                <a:solidFill>
                  <a:schemeClr val="tx1"/>
                </a:solidFill>
                <a:effectLst/>
                <a:latin typeface="+mn-lt"/>
                <a:ea typeface="+mn-ea"/>
                <a:cs typeface="+mn-cs"/>
              </a:rPr>
              <a:t>If a relevant partner of a local authority has </a:t>
            </a:r>
            <a:r>
              <a:rPr lang="en-GB" sz="1200" b="1" kern="1200" dirty="0">
                <a:solidFill>
                  <a:schemeClr val="tx1"/>
                </a:solidFill>
                <a:effectLst/>
                <a:latin typeface="+mn-lt"/>
                <a:ea typeface="+mn-ea"/>
                <a:cs typeface="+mn-cs"/>
              </a:rPr>
              <a:t>reasonable cause to suspect</a:t>
            </a:r>
            <a:r>
              <a:rPr lang="en-GB" sz="1200" kern="1200" dirty="0">
                <a:solidFill>
                  <a:schemeClr val="tx1"/>
                </a:solidFill>
                <a:effectLst/>
                <a:latin typeface="+mn-lt"/>
                <a:ea typeface="+mn-ea"/>
                <a:cs typeface="+mn-cs"/>
              </a:rPr>
              <a:t> that a person is an adult at risk and appears to be within the authority's area, it </a:t>
            </a:r>
            <a:r>
              <a:rPr lang="en-GB" sz="1200" b="1" kern="1200" dirty="0">
                <a:solidFill>
                  <a:schemeClr val="tx1"/>
                </a:solidFill>
                <a:effectLst/>
                <a:latin typeface="+mn-lt"/>
                <a:ea typeface="+mn-ea"/>
                <a:cs typeface="+mn-cs"/>
              </a:rPr>
              <a:t>must inform the local authority of that fact</a:t>
            </a:r>
            <a:r>
              <a:rPr lang="en-GB" sz="1200" kern="1200" dirty="0">
                <a:solidFill>
                  <a:schemeClr val="tx1"/>
                </a:solidFill>
                <a:effectLst/>
                <a:latin typeface="+mn-lt"/>
                <a:ea typeface="+mn-ea"/>
                <a:cs typeface="+mn-cs"/>
              </a:rPr>
              <a:t>.</a:t>
            </a:r>
          </a:p>
          <a:p>
            <a:pPr marL="0" indent="0">
              <a:buNone/>
            </a:pPr>
            <a:endParaRPr lang="en-GB" sz="1200" kern="1200" dirty="0">
              <a:solidFill>
                <a:schemeClr val="tx1"/>
              </a:solidFill>
              <a:effectLst/>
              <a:latin typeface="+mn-lt"/>
              <a:ea typeface="+mn-ea"/>
              <a:cs typeface="+mn-cs"/>
            </a:endParaRPr>
          </a:p>
          <a:p>
            <a:pPr marL="0" indent="0">
              <a:buNone/>
            </a:pPr>
            <a:r>
              <a:rPr lang="en-GB" sz="1200" b="1" kern="1200" dirty="0">
                <a:solidFill>
                  <a:schemeClr val="tx1"/>
                </a:solidFill>
                <a:effectLst/>
                <a:latin typeface="+mn-lt"/>
                <a:ea typeface="+mn-ea"/>
                <a:cs typeface="+mn-cs"/>
              </a:rPr>
              <a:t>Initial Enquiries </a:t>
            </a:r>
            <a:r>
              <a:rPr lang="en-GB" sz="120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Following a report being made to social services, consideration of all information will be undertaken </a:t>
            </a:r>
            <a:r>
              <a:rPr lang="en-US" sz="1200" b="0" i="0" u="sng" kern="1200" dirty="0">
                <a:solidFill>
                  <a:schemeClr val="tx1"/>
                </a:solidFill>
                <a:effectLst/>
                <a:latin typeface="+mn-lt"/>
                <a:ea typeface="+mn-ea"/>
                <a:cs typeface="+mn-cs"/>
              </a:rPr>
              <a:t>to determine if there is reasonable cause </a:t>
            </a:r>
            <a:r>
              <a:rPr lang="en-US" sz="1200" b="0" i="0" kern="1200" dirty="0">
                <a:solidFill>
                  <a:schemeClr val="tx1"/>
                </a:solidFill>
                <a:effectLst/>
                <a:latin typeface="+mn-lt"/>
                <a:ea typeface="+mn-ea"/>
                <a:cs typeface="+mn-cs"/>
              </a:rPr>
              <a:t>to suspect an adult is, or may be, at risk.</a:t>
            </a:r>
          </a:p>
          <a:p>
            <a:pPr marL="0" indent="0">
              <a:buNone/>
            </a:pPr>
            <a:r>
              <a:rPr lang="en-US" sz="1200" b="0" i="0" kern="1200" dirty="0">
                <a:solidFill>
                  <a:schemeClr val="tx1"/>
                </a:solidFill>
                <a:effectLst/>
                <a:latin typeface="+mn-lt"/>
                <a:ea typeface="+mn-ea"/>
                <a:cs typeface="+mn-cs"/>
              </a:rPr>
              <a:t>Although enquiries may </a:t>
            </a:r>
            <a:r>
              <a:rPr lang="en-US" sz="1200" b="0" i="1" kern="1200" dirty="0">
                <a:solidFill>
                  <a:schemeClr val="tx1"/>
                </a:solidFill>
                <a:effectLst/>
                <a:latin typeface="+mn-lt"/>
                <a:ea typeface="+mn-ea"/>
                <a:cs typeface="+mn-cs"/>
              </a:rPr>
              <a:t>result</a:t>
            </a:r>
            <a:r>
              <a:rPr lang="en-US" sz="1200" b="0" i="0" kern="1200" dirty="0">
                <a:solidFill>
                  <a:schemeClr val="tx1"/>
                </a:solidFill>
                <a:effectLst/>
                <a:latin typeface="+mn-lt"/>
                <a:ea typeface="+mn-ea"/>
                <a:cs typeface="+mn-cs"/>
              </a:rPr>
              <a:t> in a strategy meeting/discussion, they are not the </a:t>
            </a:r>
            <a:r>
              <a:rPr lang="en-US" sz="1200" b="0" i="0" u="sng" kern="1200" dirty="0">
                <a:solidFill>
                  <a:schemeClr val="tx1"/>
                </a:solidFill>
                <a:effectLst/>
                <a:latin typeface="+mn-lt"/>
                <a:ea typeface="+mn-ea"/>
                <a:cs typeface="+mn-cs"/>
              </a:rPr>
              <a:t>investigative</a:t>
            </a:r>
            <a:r>
              <a:rPr lang="en-US" sz="1200" b="0" i="0" kern="1200" dirty="0">
                <a:solidFill>
                  <a:schemeClr val="tx1"/>
                </a:solidFill>
                <a:effectLst/>
                <a:latin typeface="+mn-lt"/>
                <a:ea typeface="+mn-ea"/>
                <a:cs typeface="+mn-cs"/>
              </a:rPr>
              <a:t> part of the process. </a:t>
            </a:r>
            <a:endParaRPr lang="en-GB" sz="1200" kern="1200" dirty="0">
              <a:solidFill>
                <a:schemeClr val="tx1"/>
              </a:solidFill>
              <a:effectLst/>
              <a:latin typeface="+mn-lt"/>
              <a:ea typeface="+mn-ea"/>
              <a:cs typeface="+mn-cs"/>
            </a:endParaRPr>
          </a:p>
          <a:p>
            <a:pPr marL="0" indent="0">
              <a:buNone/>
            </a:pPr>
            <a:endParaRPr lang="en-GB" sz="1200" kern="1200" dirty="0">
              <a:solidFill>
                <a:schemeClr val="tx1"/>
              </a:solidFill>
              <a:effectLst/>
              <a:latin typeface="+mn-lt"/>
              <a:ea typeface="+mn-ea"/>
              <a:cs typeface="+mn-cs"/>
            </a:endParaRPr>
          </a:p>
          <a:p>
            <a:pPr marL="0" indent="0">
              <a:buNone/>
            </a:pPr>
            <a:r>
              <a:rPr lang="en-GB" sz="1200" b="1" kern="1200" dirty="0">
                <a:solidFill>
                  <a:schemeClr val="tx1"/>
                </a:solidFill>
                <a:effectLst/>
                <a:latin typeface="+mn-lt"/>
                <a:ea typeface="+mn-ea"/>
                <a:cs typeface="+mn-cs"/>
              </a:rPr>
              <a:t>Section 126 Enquiries – refers to section 126 of the Act: Adults at Risk</a:t>
            </a:r>
          </a:p>
          <a:p>
            <a:r>
              <a:rPr lang="en-GB" sz="1200" kern="1200" dirty="0">
                <a:solidFill>
                  <a:schemeClr val="tx1"/>
                </a:solidFill>
                <a:effectLst/>
                <a:latin typeface="+mn-lt"/>
                <a:ea typeface="+mn-ea"/>
                <a:cs typeface="+mn-cs"/>
              </a:rPr>
              <a:t>If a local authority has </a:t>
            </a:r>
            <a:r>
              <a:rPr lang="en-GB" sz="1200" b="1" kern="1200" dirty="0">
                <a:solidFill>
                  <a:schemeClr val="tx1"/>
                </a:solidFill>
                <a:effectLst/>
                <a:latin typeface="+mn-lt"/>
                <a:ea typeface="+mn-ea"/>
                <a:cs typeface="+mn-cs"/>
              </a:rPr>
              <a:t>reasonable cause to suspect </a:t>
            </a:r>
            <a:r>
              <a:rPr lang="en-GB" sz="1200" kern="1200" dirty="0">
                <a:solidFill>
                  <a:schemeClr val="tx1"/>
                </a:solidFill>
                <a:effectLst/>
                <a:latin typeface="+mn-lt"/>
                <a:ea typeface="+mn-ea"/>
                <a:cs typeface="+mn-cs"/>
              </a:rPr>
              <a:t>that a person within its area is an adult at risk, it must make whatever </a:t>
            </a:r>
            <a:r>
              <a:rPr lang="en-GB" sz="1200" b="1" kern="1200" dirty="0">
                <a:solidFill>
                  <a:schemeClr val="tx1"/>
                </a:solidFill>
                <a:effectLst/>
                <a:latin typeface="+mn-lt"/>
                <a:ea typeface="+mn-ea"/>
                <a:cs typeface="+mn-cs"/>
              </a:rPr>
              <a:t>enquiries</a:t>
            </a:r>
            <a:r>
              <a:rPr lang="en-GB" sz="1200" kern="1200" dirty="0">
                <a:solidFill>
                  <a:schemeClr val="tx1"/>
                </a:solidFill>
                <a:effectLst/>
                <a:latin typeface="+mn-lt"/>
                <a:ea typeface="+mn-ea"/>
                <a:cs typeface="+mn-cs"/>
              </a:rPr>
              <a:t> it thinks necessary and </a:t>
            </a:r>
            <a:r>
              <a:rPr lang="en-GB" sz="1200" b="1" kern="1200" dirty="0">
                <a:solidFill>
                  <a:schemeClr val="tx1"/>
                </a:solidFill>
                <a:effectLst/>
                <a:latin typeface="+mn-lt"/>
                <a:ea typeface="+mn-ea"/>
                <a:cs typeface="+mn-cs"/>
              </a:rPr>
              <a:t>decide </a:t>
            </a:r>
            <a:r>
              <a:rPr lang="en-GB" sz="1200" kern="1200" dirty="0">
                <a:solidFill>
                  <a:schemeClr val="tx1"/>
                </a:solidFill>
                <a:effectLst/>
                <a:latin typeface="+mn-lt"/>
                <a:ea typeface="+mn-ea"/>
                <a:cs typeface="+mn-cs"/>
              </a:rPr>
              <a:t>whether any action should be taken.</a:t>
            </a:r>
          </a:p>
          <a:p>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Strategy Discussion/Meeting</a:t>
            </a:r>
          </a:p>
          <a:p>
            <a:r>
              <a:rPr lang="en-US" sz="1200" b="0" i="0" kern="1200" dirty="0">
                <a:solidFill>
                  <a:schemeClr val="tx1"/>
                </a:solidFill>
                <a:effectLst/>
                <a:latin typeface="+mn-lt"/>
                <a:ea typeface="+mn-ea"/>
                <a:cs typeface="+mn-cs"/>
              </a:rPr>
              <a:t>If the s126 enquiries </a:t>
            </a:r>
            <a:r>
              <a:rPr lang="en-US" sz="1200" b="1" i="0" kern="1200" dirty="0">
                <a:solidFill>
                  <a:schemeClr val="tx1"/>
                </a:solidFill>
                <a:effectLst/>
                <a:latin typeface="+mn-lt"/>
                <a:ea typeface="+mn-ea"/>
                <a:cs typeface="+mn-cs"/>
              </a:rPr>
              <a:t>conclude</a:t>
            </a:r>
            <a:r>
              <a:rPr lang="en-US" sz="1200" b="0" i="0" kern="1200" dirty="0">
                <a:solidFill>
                  <a:schemeClr val="tx1"/>
                </a:solidFill>
                <a:effectLst/>
                <a:latin typeface="+mn-lt"/>
                <a:ea typeface="+mn-ea"/>
                <a:cs typeface="+mn-cs"/>
              </a:rPr>
              <a:t> that social services have </a:t>
            </a:r>
            <a:r>
              <a:rPr lang="en-US" sz="1200" b="1" i="0" kern="1200" dirty="0">
                <a:solidFill>
                  <a:schemeClr val="tx1"/>
                </a:solidFill>
                <a:effectLst/>
                <a:latin typeface="+mn-lt"/>
                <a:ea typeface="+mn-ea"/>
                <a:cs typeface="+mn-cs"/>
              </a:rPr>
              <a:t>reasonable cause to suspect that an adult is at risk of abuse, </a:t>
            </a:r>
            <a:r>
              <a:rPr lang="en-US" sz="1200" b="0" i="0" kern="1200" dirty="0">
                <a:solidFill>
                  <a:schemeClr val="tx1"/>
                </a:solidFill>
                <a:effectLst/>
                <a:latin typeface="+mn-lt"/>
                <a:ea typeface="+mn-ea"/>
                <a:cs typeface="+mn-cs"/>
              </a:rPr>
              <a:t>a strategy discussion/ meeting by telephone, video-conferencing or face-to face should take place. </a:t>
            </a:r>
          </a:p>
          <a:p>
            <a:r>
              <a:rPr lang="en-US" sz="1200" b="0" i="0" kern="1200" dirty="0">
                <a:solidFill>
                  <a:schemeClr val="tx1"/>
                </a:solidFill>
                <a:effectLst/>
                <a:latin typeface="+mn-lt"/>
                <a:ea typeface="+mn-ea"/>
                <a:cs typeface="+mn-cs"/>
              </a:rPr>
              <a:t>The purpose is </a:t>
            </a:r>
            <a:r>
              <a:rPr lang="en-US" sz="1200" b="1" i="0" kern="1200" dirty="0">
                <a:solidFill>
                  <a:schemeClr val="tx1"/>
                </a:solidFill>
                <a:effectLst/>
                <a:latin typeface="+mn-lt"/>
                <a:ea typeface="+mn-ea"/>
                <a:cs typeface="+mn-cs"/>
              </a:rPr>
              <a:t>to determine the action to be taken </a:t>
            </a:r>
            <a:r>
              <a:rPr lang="en-US" sz="1200" b="0" i="0" kern="1200" dirty="0">
                <a:solidFill>
                  <a:schemeClr val="tx1"/>
                </a:solidFill>
                <a:effectLst/>
                <a:latin typeface="+mn-lt"/>
                <a:ea typeface="+mn-ea"/>
                <a:cs typeface="+mn-cs"/>
              </a:rPr>
              <a:t>to ensure the safety, care and support needs of the adult at risk are met.</a:t>
            </a:r>
            <a:endParaRPr lang="en-GB" sz="1200" kern="1200" dirty="0">
              <a:solidFill>
                <a:schemeClr val="tx1"/>
              </a:solidFill>
              <a:effectLst/>
              <a:latin typeface="+mn-lt"/>
              <a:ea typeface="+mn-ea"/>
              <a:cs typeface="+mn-cs"/>
            </a:endParaRPr>
          </a:p>
          <a:p>
            <a:pPr marL="0" indent="0">
              <a:buNone/>
            </a:pPr>
            <a:endParaRPr lang="en-GB" sz="1200" kern="1200" dirty="0">
              <a:solidFill>
                <a:schemeClr val="tx1"/>
              </a:solidFill>
              <a:effectLst/>
              <a:latin typeface="+mn-lt"/>
              <a:ea typeface="+mn-ea"/>
              <a:cs typeface="+mn-cs"/>
            </a:endParaRPr>
          </a:p>
          <a:p>
            <a:pPr marL="0" indent="0">
              <a:buNone/>
            </a:pPr>
            <a:endParaRPr lang="en-GB" sz="1200" kern="1200" dirty="0">
              <a:solidFill>
                <a:schemeClr val="tx1"/>
              </a:solidFill>
              <a:effectLst/>
              <a:latin typeface="+mn-lt"/>
              <a:ea typeface="+mn-ea"/>
              <a:cs typeface="+mn-cs"/>
            </a:endParaRPr>
          </a:p>
          <a:p>
            <a:endParaRPr lang="en-GB" b="1" dirty="0"/>
          </a:p>
        </p:txBody>
      </p:sp>
    </p:spTree>
    <p:extLst>
      <p:ext uri="{BB962C8B-B14F-4D97-AF65-F5344CB8AC3E}">
        <p14:creationId xmlns:p14="http://schemas.microsoft.com/office/powerpoint/2010/main" val="2539187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Every strategy discussion/meeting must </a:t>
            </a:r>
            <a:r>
              <a:rPr lang="en-US" sz="1200" b="1" i="0" kern="1200" dirty="0">
                <a:solidFill>
                  <a:schemeClr val="tx1"/>
                </a:solidFill>
                <a:effectLst/>
                <a:latin typeface="+mn-lt"/>
                <a:ea typeface="+mn-ea"/>
                <a:cs typeface="+mn-cs"/>
              </a:rPr>
              <a:t>review</a:t>
            </a:r>
            <a:r>
              <a:rPr lang="en-US" sz="1200" b="0" i="0" kern="1200" dirty="0">
                <a:solidFill>
                  <a:schemeClr val="tx1"/>
                </a:solidFill>
                <a:effectLst/>
                <a:latin typeface="+mn-lt"/>
                <a:ea typeface="+mn-ea"/>
                <a:cs typeface="+mn-cs"/>
              </a:rPr>
              <a:t> the abuse and/or neglect concerns to the adult at risk and other adults or children at risk and </a:t>
            </a:r>
            <a:r>
              <a:rPr lang="en-US" sz="1200" b="1" i="0" kern="1200" dirty="0">
                <a:solidFill>
                  <a:schemeClr val="tx1"/>
                </a:solidFill>
                <a:effectLst/>
                <a:latin typeface="+mn-lt"/>
                <a:ea typeface="+mn-ea"/>
                <a:cs typeface="+mn-cs"/>
              </a:rPr>
              <a:t>agree actions </a:t>
            </a:r>
            <a:r>
              <a:rPr lang="en-US" sz="1200" b="0" i="0" kern="1200" dirty="0">
                <a:solidFill>
                  <a:schemeClr val="tx1"/>
                </a:solidFill>
                <a:effectLst/>
                <a:latin typeface="+mn-lt"/>
                <a:ea typeface="+mn-ea"/>
                <a:cs typeface="+mn-cs"/>
              </a:rPr>
              <a:t>to manage this.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Strategy meetings and strategy discussions are interchangeable terms, they can be held as often and for as long as necessary.</a:t>
            </a:r>
          </a:p>
          <a:p>
            <a:endParaRPr lang="en-US" sz="1200" b="0" i="1" kern="1200" dirty="0">
              <a:solidFill>
                <a:schemeClr val="tx1"/>
              </a:solidFill>
              <a:effectLst/>
              <a:latin typeface="+mn-lt"/>
              <a:ea typeface="+mn-ea"/>
              <a:cs typeface="+mn-cs"/>
            </a:endParaRPr>
          </a:p>
          <a:p>
            <a:r>
              <a:rPr lang="en-US" sz="1200" b="0" i="1" kern="1200" dirty="0">
                <a:solidFill>
                  <a:schemeClr val="tx1"/>
                </a:solidFill>
                <a:effectLst/>
                <a:latin typeface="+mn-lt"/>
                <a:ea typeface="+mn-ea"/>
                <a:cs typeface="+mn-cs"/>
              </a:rPr>
              <a:t>examples</a:t>
            </a:r>
            <a:r>
              <a:rPr lang="en-US" sz="1200" b="0" i="0" kern="1200" dirty="0">
                <a:solidFill>
                  <a:schemeClr val="tx1"/>
                </a:solidFill>
                <a:effectLst/>
                <a:latin typeface="+mn-lt"/>
                <a:ea typeface="+mn-ea"/>
                <a:cs typeface="+mn-cs"/>
              </a:rPr>
              <a:t> </a:t>
            </a:r>
            <a:r>
              <a:rPr lang="en-US" sz="1200" b="0" i="1" kern="1200" dirty="0">
                <a:solidFill>
                  <a:schemeClr val="tx1"/>
                </a:solidFill>
                <a:effectLst/>
                <a:latin typeface="+mn-lt"/>
                <a:ea typeface="+mn-ea"/>
                <a:cs typeface="+mn-cs"/>
              </a:rPr>
              <a:t>of times when a strategy discussion/ meeting should be </a:t>
            </a:r>
            <a:r>
              <a:rPr lang="en-US" sz="1200" b="0" i="1" kern="1200" dirty="0" err="1">
                <a:solidFill>
                  <a:schemeClr val="tx1"/>
                </a:solidFill>
                <a:effectLst/>
                <a:latin typeface="+mn-lt"/>
                <a:ea typeface="+mn-ea"/>
                <a:cs typeface="+mn-cs"/>
              </a:rPr>
              <a:t>organised</a:t>
            </a:r>
            <a:r>
              <a:rPr lang="en-US" sz="1200" b="0" i="1" kern="1200" dirty="0">
                <a:solidFill>
                  <a:schemeClr val="tx1"/>
                </a:solidFill>
                <a:effectLst/>
                <a:latin typeface="+mn-lt"/>
                <a:ea typeface="+mn-ea"/>
                <a:cs typeface="+mn-cs"/>
              </a:rPr>
              <a:t> -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sexual abuse of an adult at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sexual exploitation;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neglect;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physical injury;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emotional abuse;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female genital mutilation;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trafficking and/or slavery;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alleged abuse by a person in a position of trust;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alleged abuse by a professional/ staff member in their professional or private capacity;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 incident of significant or repeated domestic abuse;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multi agency public protection arrangements (MAPPA) have identified potential risk to an adult at risk from a prisoner being released from custody.</a:t>
            </a:r>
          </a:p>
          <a:p>
            <a:r>
              <a:rPr lang="en-US" sz="1200" b="1" i="0" kern="1200" dirty="0">
                <a:solidFill>
                  <a:schemeClr val="tx1"/>
                </a:solidFill>
                <a:effectLst/>
                <a:latin typeface="+mn-lt"/>
                <a:ea typeface="+mn-ea"/>
                <a:cs typeface="+mn-cs"/>
              </a:rPr>
              <a:t>This is not an exhaustive list.</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More than one strategy meeting/discussion may be appropriate depending on the circumstances of the case, for example to:</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Identify additional information that needs gathering;</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Review actions considering emerging information and/or evidence;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Give due regard to the complexity of the case;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actions and desired outcomes.</a:t>
            </a: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3</a:t>
            </a:fld>
            <a:endParaRPr lang="en-GB"/>
          </a:p>
        </p:txBody>
      </p:sp>
    </p:spTree>
    <p:extLst>
      <p:ext uri="{BB962C8B-B14F-4D97-AF65-F5344CB8AC3E}">
        <p14:creationId xmlns:p14="http://schemas.microsoft.com/office/powerpoint/2010/main" val="29815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ADD: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As long as there is a process of identifying if there is a need of protection and steps for agreeing what needs to be done to keep the person safe, the mechanisms used can be a strategy meeting or discussion. However, there has to be a mechanism to feedback to the adult.</a:t>
            </a:r>
          </a:p>
          <a:p>
            <a:endParaRPr lang="en-US" sz="1200" b="0" i="0"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 MAY WISH TO REDIRECT TO APP:</a:t>
            </a:r>
          </a:p>
          <a:p>
            <a:r>
              <a:rPr lang="en-US" sz="1200" b="0" i="0" kern="1200" dirty="0">
                <a:solidFill>
                  <a:schemeClr val="tx1"/>
                </a:solidFill>
                <a:effectLst/>
                <a:latin typeface="+mn-lt"/>
                <a:ea typeface="+mn-ea"/>
                <a:cs typeface="+mn-cs"/>
              </a:rPr>
              <a:t>For further information on the responsibilities for members of the strategy group to deliver the care and support protection plan see</a:t>
            </a:r>
            <a:br>
              <a:rPr lang="en-US" sz="1200" b="0" i="0" kern="1200" dirty="0">
                <a:solidFill>
                  <a:schemeClr val="tx1"/>
                </a:solidFill>
                <a:effectLst/>
                <a:latin typeface="+mn-lt"/>
                <a:ea typeface="+mn-ea"/>
                <a:cs typeface="+mn-cs"/>
              </a:rPr>
            </a:br>
            <a:r>
              <a:rPr lang="en-US" sz="1200" b="1" i="0" u="none" strike="noStrike" kern="1200" dirty="0">
                <a:solidFill>
                  <a:schemeClr val="tx1"/>
                </a:solidFill>
                <a:effectLst/>
                <a:latin typeface="+mn-lt"/>
                <a:ea typeface="+mn-ea"/>
                <a:cs typeface="+mn-cs"/>
                <a:hlinkClick r:id="rId3"/>
              </a:rPr>
              <a:t>planning responsibilities of members of the strategy meeting (the strategy group)</a:t>
            </a:r>
            <a:r>
              <a:rPr lang="en-US" sz="1200" b="0" i="0" kern="1200" dirty="0">
                <a:solidFill>
                  <a:schemeClr val="tx1"/>
                </a:solidFill>
                <a:effectLst/>
                <a:latin typeface="+mn-lt"/>
                <a:ea typeface="+mn-ea"/>
                <a:cs typeface="+mn-cs"/>
              </a:rPr>
              <a:t>.</a:t>
            </a:r>
          </a:p>
          <a:p>
            <a:r>
              <a:rPr lang="en-US" sz="1200" b="1" i="0" u="none" strike="noStrike" kern="1200" dirty="0">
                <a:solidFill>
                  <a:schemeClr val="tx1"/>
                </a:solidFill>
                <a:effectLst/>
                <a:latin typeface="+mn-lt"/>
                <a:ea typeface="+mn-ea"/>
                <a:cs typeface="+mn-cs"/>
                <a:hlinkClick r:id="rId4"/>
              </a:rPr>
              <a:t>Pointers for Practice: Strategy Discussion or Meeting?</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5"/>
              </a:rPr>
              <a:t>Pointers for Practice: Risk Assessment and a Person-</a:t>
            </a:r>
            <a:r>
              <a:rPr lang="en-US" sz="1200" b="1" i="0" u="none" strike="noStrike" kern="1200" dirty="0" err="1">
                <a:solidFill>
                  <a:schemeClr val="tx1"/>
                </a:solidFill>
                <a:effectLst/>
                <a:latin typeface="+mn-lt"/>
                <a:ea typeface="+mn-ea"/>
                <a:cs typeface="+mn-cs"/>
                <a:hlinkClick r:id="rId5"/>
              </a:rPr>
              <a:t>Centred</a:t>
            </a:r>
            <a:r>
              <a:rPr lang="en-US" sz="1200" b="1" i="0" u="none" strike="noStrike" kern="1200" dirty="0">
                <a:solidFill>
                  <a:schemeClr val="tx1"/>
                </a:solidFill>
                <a:effectLst/>
                <a:latin typeface="+mn-lt"/>
                <a:ea typeface="+mn-ea"/>
                <a:cs typeface="+mn-cs"/>
                <a:hlinkClick r:id="rId5"/>
              </a:rPr>
              <a:t> Approach</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6"/>
              </a:rPr>
              <a:t>Pointers for Practice: Risk Assessment Tools</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4</a:t>
            </a:fld>
            <a:endParaRPr lang="en-GB"/>
          </a:p>
        </p:txBody>
      </p:sp>
    </p:spTree>
    <p:extLst>
      <p:ext uri="{BB962C8B-B14F-4D97-AF65-F5344CB8AC3E}">
        <p14:creationId xmlns:p14="http://schemas.microsoft.com/office/powerpoint/2010/main" val="3126523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Strategy meetings/ discussions: key considerations</a:t>
            </a:r>
          </a:p>
          <a:p>
            <a:r>
              <a:rPr lang="en-GB" dirty="0">
                <a:hlinkClick r:id="rId3"/>
              </a:rPr>
              <a:t>http://www.myguideapps.com/projects/wales_safeguarding_procedures/default/adu/a3pt1/a3pt1.p16.html?nocache=0.7642167260288997</a:t>
            </a:r>
            <a:endParaRPr lang="en-GB" dirty="0"/>
          </a:p>
          <a:p>
            <a:endParaRPr lang="en-GB"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TRAINER MAY PROVIDE EXAMPLE:</a:t>
            </a:r>
          </a:p>
          <a:p>
            <a:r>
              <a:rPr lang="en-US" sz="1200" b="1" i="0" kern="1200" dirty="0">
                <a:solidFill>
                  <a:schemeClr val="tx1"/>
                </a:solidFill>
                <a:effectLst/>
                <a:latin typeface="+mn-lt"/>
                <a:ea typeface="+mn-ea"/>
                <a:cs typeface="+mn-cs"/>
              </a:rPr>
              <a:t>Timescales</a:t>
            </a:r>
          </a:p>
          <a:p>
            <a:r>
              <a:rPr lang="en-US" i="1" dirty="0">
                <a:effectLst/>
              </a:rPr>
              <a:t>For example: a young woman with a learning disability has alleged sexual assault by a family member. The opinion of the professionals is that an urgent medical examination is required, and the woman is able to consent to this. Arrangements are made to support the woman to attend the Sexual Abuse Referral Centre that day to undertake a police interview and medical examination to gather and secure evidence.</a:t>
            </a:r>
          </a:p>
          <a:p>
            <a:endParaRPr lang="en-US" sz="1200" b="0" i="1" kern="1200" dirty="0">
              <a:solidFill>
                <a:schemeClr val="tx1"/>
              </a:solidFill>
              <a:effectLst/>
              <a:latin typeface="+mn-lt"/>
              <a:ea typeface="+mn-ea"/>
              <a:cs typeface="+mn-cs"/>
            </a:endParaRPr>
          </a:p>
          <a:p>
            <a:r>
              <a:rPr lang="en-US" sz="1200" b="0" i="1" kern="1200" dirty="0">
                <a:solidFill>
                  <a:schemeClr val="tx1"/>
                </a:solidFill>
                <a:effectLst/>
                <a:latin typeface="+mn-lt"/>
                <a:ea typeface="+mn-ea"/>
                <a:cs typeface="+mn-cs"/>
              </a:rPr>
              <a:t>TRAINER MAY RE-DIRECT TO Person Centered Module</a:t>
            </a:r>
          </a:p>
          <a:p>
            <a:r>
              <a:rPr lang="en-US" sz="1200" b="1" i="0" kern="1200" dirty="0">
                <a:solidFill>
                  <a:schemeClr val="tx1"/>
                </a:solidFill>
                <a:effectLst/>
                <a:latin typeface="+mn-lt"/>
                <a:ea typeface="+mn-ea"/>
                <a:cs typeface="+mn-cs"/>
              </a:rPr>
              <a:t>TRAINER TO EXPAND:</a:t>
            </a:r>
          </a:p>
          <a:p>
            <a:r>
              <a:rPr lang="en-US" sz="1200" b="0" i="0" kern="1200" dirty="0">
                <a:solidFill>
                  <a:schemeClr val="tx1"/>
                </a:solidFill>
                <a:effectLst/>
                <a:latin typeface="+mn-lt"/>
                <a:ea typeface="+mn-ea"/>
                <a:cs typeface="+mn-cs"/>
              </a:rPr>
              <a:t>If an adult at risk </a:t>
            </a:r>
            <a:r>
              <a:rPr lang="en-US" sz="1200" b="1" i="0" kern="1200" dirty="0">
                <a:solidFill>
                  <a:schemeClr val="tx1"/>
                </a:solidFill>
                <a:effectLst/>
                <a:latin typeface="+mn-lt"/>
                <a:ea typeface="+mn-ea"/>
                <a:cs typeface="+mn-cs"/>
              </a:rPr>
              <a:t>does not have the mental capacity </a:t>
            </a:r>
            <a:r>
              <a:rPr lang="en-US" sz="1200" b="0" i="0" kern="1200" dirty="0">
                <a:solidFill>
                  <a:schemeClr val="tx1"/>
                </a:solidFill>
                <a:effectLst/>
                <a:latin typeface="+mn-lt"/>
                <a:ea typeface="+mn-ea"/>
                <a:cs typeface="+mn-cs"/>
              </a:rPr>
              <a:t>to make this decision, a best interest decision must be made that reflects the best interests of the person and the wider public interest.</a:t>
            </a:r>
          </a:p>
          <a:p>
            <a:endParaRPr lang="en-US" sz="1200" b="0" i="0"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The strategy discussion/meeting must check if the adult at risk has consented to the s126 enquiries or if there are grounds for overriding a decision to withhold consent. </a:t>
            </a:r>
            <a:r>
              <a:rPr lang="en-US" sz="1200" b="0" i="0" kern="1200" dirty="0">
                <a:solidFill>
                  <a:schemeClr val="tx1"/>
                </a:solidFill>
                <a:effectLst/>
                <a:latin typeface="+mn-lt"/>
                <a:ea typeface="+mn-ea"/>
                <a:cs typeface="+mn-cs"/>
              </a:rPr>
              <a:t>This may require direct contact to be arranged with the adult at risk to determine their wishes.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Strategy discussions/meetings are professional meetings. However, a decision should be made as to who will liaise with the adult at risk and their family about process and decisions reached.</a:t>
            </a:r>
          </a:p>
          <a:p>
            <a:endParaRPr lang="en-US" sz="1200" b="0" i="0"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MAY DIRECT TO:</a:t>
            </a:r>
          </a:p>
          <a:p>
            <a:r>
              <a:rPr lang="en-US" sz="1200" b="1" i="0" kern="1200" dirty="0">
                <a:solidFill>
                  <a:schemeClr val="tx1"/>
                </a:solidFill>
                <a:effectLst/>
                <a:latin typeface="+mn-lt"/>
                <a:ea typeface="+mn-ea"/>
                <a:cs typeface="+mn-cs"/>
              </a:rPr>
              <a:t>Participation by the adult at risk / </a:t>
            </a:r>
            <a:r>
              <a:rPr lang="en-GB" dirty="0">
                <a:hlinkClick r:id="rId4"/>
              </a:rPr>
              <a:t>http://www.myguideapps.com/projects/wales_safeguarding_procedures/default/adu/a3pt2/a3pt2.p5.html</a:t>
            </a:r>
            <a:endParaRPr lang="en-GB" dirty="0"/>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611E7DE-4AE0-4FB0-A52C-7F4029097372}" type="slidenum">
              <a:rPr lang="en-GB" smtClean="0"/>
              <a:t>5</a:t>
            </a:fld>
            <a:endParaRPr lang="en-GB"/>
          </a:p>
        </p:txBody>
      </p:sp>
    </p:spTree>
    <p:extLst>
      <p:ext uri="{BB962C8B-B14F-4D97-AF65-F5344CB8AC3E}">
        <p14:creationId xmlns:p14="http://schemas.microsoft.com/office/powerpoint/2010/main" val="3252612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Participation in strategy discussion/ meetings</a:t>
            </a:r>
          </a:p>
          <a:p>
            <a:r>
              <a:rPr lang="en-US" sz="1200" b="0" i="0" kern="1200" dirty="0">
                <a:solidFill>
                  <a:schemeClr val="tx1"/>
                </a:solidFill>
                <a:effectLst/>
                <a:latin typeface="+mn-lt"/>
                <a:ea typeface="+mn-ea"/>
                <a:cs typeface="+mn-cs"/>
              </a:rPr>
              <a:t>At a minimum the following should be included: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appropriate personnel with responsibility for adult protection in police and social services;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practitioner making the report;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practitioners from services working with the adult at risk, their family and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 doctor from the service who has/may be providing a medical examination.</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engagement of other practitioners will depend on the individual nature of the case but may include: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day-</a:t>
            </a:r>
            <a:r>
              <a:rPr lang="en-US" sz="1200" b="0" i="0" kern="1200" dirty="0" err="1">
                <a:solidFill>
                  <a:schemeClr val="tx1"/>
                </a:solidFill>
                <a:effectLst/>
                <a:latin typeface="+mn-lt"/>
                <a:ea typeface="+mn-ea"/>
                <a:cs typeface="+mn-cs"/>
              </a:rPr>
              <a:t>centre</a:t>
            </a:r>
            <a:r>
              <a:rPr lang="en-US" sz="1200" b="0" i="0" kern="1200" dirty="0">
                <a:solidFill>
                  <a:schemeClr val="tx1"/>
                </a:solidFill>
                <a:effectLst/>
                <a:latin typeface="+mn-lt"/>
                <a:ea typeface="+mn-ea"/>
                <a:cs typeface="+mn-cs"/>
              </a:rPr>
              <a:t> staff;</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any key agencies working with the adult at risk and/or providing services including the third sector;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advocates working with the adult at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medical and health staff;</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regulatory bodies, as relevant to the circumstances;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representative from the local authority legal services if legal proceedings are being considered.</a:t>
            </a:r>
          </a:p>
          <a:p>
            <a:r>
              <a:rPr lang="en-US" sz="1200" b="0" i="0" kern="1200" dirty="0">
                <a:solidFill>
                  <a:schemeClr val="tx1"/>
                </a:solidFill>
                <a:effectLst/>
                <a:latin typeface="+mn-lt"/>
                <a:ea typeface="+mn-ea"/>
                <a:cs typeface="+mn-cs"/>
              </a:rPr>
              <a:t>The staff involved in the discussion should be </a:t>
            </a:r>
            <a:r>
              <a:rPr lang="en-US" sz="1200" b="0" i="0" kern="1200" dirty="0" err="1">
                <a:solidFill>
                  <a:schemeClr val="tx1"/>
                </a:solidFill>
                <a:effectLst/>
                <a:latin typeface="+mn-lt"/>
                <a:ea typeface="+mn-ea"/>
                <a:cs typeface="+mn-cs"/>
              </a:rPr>
              <a:t>authorised</a:t>
            </a:r>
            <a:r>
              <a:rPr lang="en-US" sz="1200" b="0" i="0" kern="1200" dirty="0">
                <a:solidFill>
                  <a:schemeClr val="tx1"/>
                </a:solidFill>
                <a:effectLst/>
                <a:latin typeface="+mn-lt"/>
                <a:ea typeface="+mn-ea"/>
                <a:cs typeface="+mn-cs"/>
              </a:rPr>
              <a:t> to make decisions on behalf of their agency.</a:t>
            </a:r>
          </a:p>
          <a:p>
            <a:endParaRPr lang="en-GB" dirty="0"/>
          </a:p>
          <a:p>
            <a:r>
              <a:rPr lang="en-GB" dirty="0"/>
              <a:t>The AGENDA is available on the APP: </a:t>
            </a:r>
            <a:r>
              <a:rPr lang="en-US" sz="1200" b="1" i="0" kern="1200" dirty="0">
                <a:solidFill>
                  <a:schemeClr val="tx1"/>
                </a:solidFill>
                <a:effectLst/>
                <a:latin typeface="+mn-lt"/>
                <a:ea typeface="+mn-ea"/>
                <a:cs typeface="+mn-cs"/>
              </a:rPr>
              <a:t>Strategy meetings/ discussions: key considerations</a:t>
            </a:r>
          </a:p>
          <a:p>
            <a:br>
              <a:rPr lang="en-US" dirty="0"/>
            </a:br>
            <a:endParaRPr lang="en-GB" dirty="0"/>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6</a:t>
            </a:fld>
            <a:endParaRPr lang="en-GB"/>
          </a:p>
        </p:txBody>
      </p:sp>
    </p:spTree>
    <p:extLst>
      <p:ext uri="{BB962C8B-B14F-4D97-AF65-F5344CB8AC3E}">
        <p14:creationId xmlns:p14="http://schemas.microsoft.com/office/powerpoint/2010/main" val="1151326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APP: Outcomes of the Strategy Discussion/ Meeting &gt; </a:t>
            </a:r>
            <a:r>
              <a:rPr lang="en-US" dirty="0"/>
              <a:t>Flowchart 3: strategy meeting and what happens after a strategy meeting</a:t>
            </a:r>
            <a:endParaRPr lang="en-US" sz="1200" b="1" i="0" kern="1200" dirty="0">
              <a:solidFill>
                <a:schemeClr val="tx1"/>
              </a:solidFill>
              <a:effectLst/>
              <a:latin typeface="+mn-lt"/>
              <a:ea typeface="+mn-ea"/>
              <a:cs typeface="+mn-cs"/>
            </a:endParaRPr>
          </a:p>
          <a:p>
            <a:endParaRPr lang="en-GB" dirty="0"/>
          </a:p>
          <a:p>
            <a:endParaRPr lang="en-GB" dirty="0"/>
          </a:p>
          <a:p>
            <a:r>
              <a:rPr lang="en-GB" sz="1200" b="1" kern="1200" dirty="0">
                <a:solidFill>
                  <a:schemeClr val="tx1"/>
                </a:solidFill>
                <a:effectLst/>
                <a:latin typeface="+mn-lt"/>
                <a:ea typeface="+mn-ea"/>
                <a:cs typeface="+mn-cs"/>
              </a:rPr>
              <a:t>The ACT: 54 Care and support plans and support plans</a:t>
            </a:r>
          </a:p>
          <a:p>
            <a:r>
              <a:rPr lang="en-GB" sz="1200" kern="1200" dirty="0">
                <a:solidFill>
                  <a:schemeClr val="tx1"/>
                </a:solidFill>
                <a:effectLst/>
                <a:latin typeface="+mn-lt"/>
                <a:ea typeface="+mn-ea"/>
                <a:cs typeface="+mn-cs"/>
              </a:rPr>
              <a:t>(1)Where a local authority is required to meet the needs of a person, </a:t>
            </a:r>
            <a:r>
              <a:rPr lang="en-GB" sz="1200" b="1" kern="1200" dirty="0">
                <a:solidFill>
                  <a:schemeClr val="tx1"/>
                </a:solidFill>
                <a:effectLst/>
                <a:latin typeface="+mn-lt"/>
                <a:ea typeface="+mn-ea"/>
                <a:cs typeface="+mn-cs"/>
              </a:rPr>
              <a:t>it must prepare and maintain a care and support plan </a:t>
            </a:r>
            <a:r>
              <a:rPr lang="en-GB" sz="1200" kern="1200" dirty="0">
                <a:solidFill>
                  <a:schemeClr val="tx1"/>
                </a:solidFill>
                <a:effectLst/>
                <a:latin typeface="+mn-lt"/>
                <a:ea typeface="+mn-ea"/>
                <a:cs typeface="+mn-cs"/>
              </a:rPr>
              <a:t>in relation to that person.</a:t>
            </a:r>
          </a:p>
          <a:p>
            <a:r>
              <a:rPr lang="en-GB" sz="1200" kern="1200" dirty="0">
                <a:solidFill>
                  <a:schemeClr val="tx1"/>
                </a:solidFill>
                <a:effectLst/>
                <a:latin typeface="+mn-lt"/>
                <a:ea typeface="+mn-ea"/>
                <a:cs typeface="+mn-cs"/>
              </a:rPr>
              <a:t>(3)A local authority must keep the plans that it maintains under review.</a:t>
            </a:r>
          </a:p>
          <a:p>
            <a:r>
              <a:rPr lang="en-GB" sz="1200" kern="1200" dirty="0">
                <a:solidFill>
                  <a:schemeClr val="tx1"/>
                </a:solidFill>
                <a:effectLst/>
                <a:latin typeface="+mn-lt"/>
                <a:ea typeface="+mn-ea"/>
                <a:cs typeface="+mn-cs"/>
              </a:rPr>
              <a:t>(4)Where a local authority is satisfied that the circumstances of the person to whom a plan relates have </a:t>
            </a:r>
            <a:r>
              <a:rPr lang="en-GB" sz="1200" b="1" kern="1200" dirty="0">
                <a:solidFill>
                  <a:schemeClr val="tx1"/>
                </a:solidFill>
                <a:effectLst/>
                <a:latin typeface="+mn-lt"/>
                <a:ea typeface="+mn-ea"/>
                <a:cs typeface="+mn-cs"/>
              </a:rPr>
              <a:t>changed</a:t>
            </a:r>
            <a:r>
              <a:rPr lang="en-GB" sz="1200" kern="1200" dirty="0">
                <a:solidFill>
                  <a:schemeClr val="tx1"/>
                </a:solidFill>
                <a:effectLst/>
                <a:latin typeface="+mn-lt"/>
                <a:ea typeface="+mn-ea"/>
                <a:cs typeface="+mn-cs"/>
              </a:rPr>
              <a:t> in a way that affects the plan, the authority must carry out such assessments as it considers appropriate, and revise the plan.</a:t>
            </a:r>
          </a:p>
          <a:p>
            <a:r>
              <a:rPr lang="en-GB" sz="1200" kern="1200" dirty="0">
                <a:solidFill>
                  <a:schemeClr val="tx1"/>
                </a:solidFill>
                <a:effectLst/>
                <a:latin typeface="+mn-lt"/>
                <a:ea typeface="+mn-ea"/>
                <a:cs typeface="+mn-cs"/>
              </a:rPr>
              <a:t>(7)When preparing, reviewing or revising a plan under this section, a local authority must involve the adult and, where feasible, any carer that the adult has;</a:t>
            </a:r>
          </a:p>
          <a:p>
            <a:r>
              <a:rPr lang="en-GB" sz="1200" kern="1200" dirty="0">
                <a:solidFill>
                  <a:schemeClr val="tx1"/>
                </a:solidFill>
                <a:effectLst/>
                <a:latin typeface="+mn-lt"/>
                <a:ea typeface="+mn-ea"/>
                <a:cs typeface="+mn-cs"/>
              </a:rPr>
              <a:t>(8)The local authority may prepare, review or revise a plan under this section at the same time as it or another body is preparing, reviewing or revising another document in the case of the person concerned, and include the other document in the plan.</a:t>
            </a:r>
          </a:p>
          <a:p>
            <a:endParaRPr lang="en-GB" dirty="0"/>
          </a:p>
          <a:p>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7</a:t>
            </a:fld>
            <a:endParaRPr lang="en-GB"/>
          </a:p>
        </p:txBody>
      </p:sp>
    </p:spTree>
    <p:extLst>
      <p:ext uri="{BB962C8B-B14F-4D97-AF65-F5344CB8AC3E}">
        <p14:creationId xmlns:p14="http://schemas.microsoft.com/office/powerpoint/2010/main" val="1554819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Flowchart 3: strategy meeting and what happens after a strategy meeting</a:t>
            </a:r>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8</a:t>
            </a:fld>
            <a:endParaRPr lang="en-GB"/>
          </a:p>
        </p:txBody>
      </p:sp>
    </p:spTree>
    <p:extLst>
      <p:ext uri="{BB962C8B-B14F-4D97-AF65-F5344CB8AC3E}">
        <p14:creationId xmlns:p14="http://schemas.microsoft.com/office/powerpoint/2010/main" val="2706248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Flowchart 3: strategy meeting and what happens after a strategy meeting</a:t>
            </a:r>
            <a:endParaRPr lang="en-GB" dirty="0"/>
          </a:p>
        </p:txBody>
      </p:sp>
      <p:sp>
        <p:nvSpPr>
          <p:cNvPr id="4" name="Slide Number Placeholder 3"/>
          <p:cNvSpPr>
            <a:spLocks noGrp="1"/>
          </p:cNvSpPr>
          <p:nvPr>
            <p:ph type="sldNum" sz="quarter" idx="5"/>
          </p:nvPr>
        </p:nvSpPr>
        <p:spPr/>
        <p:txBody>
          <a:bodyPr/>
          <a:lstStyle/>
          <a:p>
            <a:fld id="{4611E7DE-4AE0-4FB0-A52C-7F4029097372}" type="slidenum">
              <a:rPr lang="en-GB" smtClean="0"/>
              <a:t>9</a:t>
            </a:fld>
            <a:endParaRPr lang="en-GB"/>
          </a:p>
        </p:txBody>
      </p:sp>
    </p:spTree>
    <p:extLst>
      <p:ext uri="{BB962C8B-B14F-4D97-AF65-F5344CB8AC3E}">
        <p14:creationId xmlns:p14="http://schemas.microsoft.com/office/powerpoint/2010/main" val="1368721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276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a:xfrm>
            <a:off x="838200" y="365126"/>
            <a:ext cx="10515600" cy="871008"/>
          </a:xfrm>
        </p:spPr>
        <p:txBody>
          <a:bodyPr/>
          <a:lstStyle>
            <a:lvl1pPr>
              <a:defRPr sz="5400"/>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a:xfrm>
            <a:off x="838200" y="1388533"/>
            <a:ext cx="10515600" cy="47884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61648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365126"/>
            <a:ext cx="10515600" cy="871008"/>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371600"/>
            <a:ext cx="10515600" cy="480536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C776936C-6A19-E747-9696-C82D8B58BA04}"/>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3611232839"/>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E24F-6EFC-4163-B7B8-43933ED7F08B}"/>
              </a:ext>
            </a:extLst>
          </p:cNvPr>
          <p:cNvSpPr>
            <a:spLocks noGrp="1"/>
          </p:cNvSpPr>
          <p:nvPr>
            <p:ph type="ctrTitle"/>
          </p:nvPr>
        </p:nvSpPr>
        <p:spPr/>
        <p:txBody>
          <a:bodyPr/>
          <a:lstStyle/>
          <a:p>
            <a:r>
              <a:rPr lang="en-GB" dirty="0"/>
              <a:t>Strategy </a:t>
            </a:r>
            <a:br>
              <a:rPr lang="en-GB" dirty="0"/>
            </a:br>
            <a:r>
              <a:rPr lang="en-GB" dirty="0"/>
              <a:t>discussion / meeting</a:t>
            </a:r>
          </a:p>
        </p:txBody>
      </p:sp>
      <p:sp>
        <p:nvSpPr>
          <p:cNvPr id="3" name="Rectangle 2">
            <a:extLst>
              <a:ext uri="{FF2B5EF4-FFF2-40B4-BE49-F238E27FC236}">
                <a16:creationId xmlns:a16="http://schemas.microsoft.com/office/drawing/2014/main" id="{28FBC019-71BC-4B7E-86ED-CCEEEFAED90F}"/>
              </a:ext>
            </a:extLst>
          </p:cNvPr>
          <p:cNvSpPr/>
          <p:nvPr/>
        </p:nvSpPr>
        <p:spPr>
          <a:xfrm>
            <a:off x="1524000" y="3756999"/>
            <a:ext cx="9144000" cy="830997"/>
          </a:xfrm>
          <a:prstGeom prst="rect">
            <a:avLst/>
          </a:prstGeom>
        </p:spPr>
        <p:txBody>
          <a:bodyPr wrap="square" anchor="t">
            <a:spAutoFit/>
          </a:bodyPr>
          <a:lstStyle/>
          <a:p>
            <a:pPr algn="ctr"/>
            <a:r>
              <a:rPr lang="en-US" sz="2400" dirty="0">
                <a:solidFill>
                  <a:srgbClr val="37394B"/>
                </a:solidFill>
                <a:latin typeface="Helvetica"/>
                <a:cs typeface="Helvetica"/>
              </a:rPr>
              <a:t>To determine the action to be taken to ensure the safety, care and support needs of the adult at risk are met</a:t>
            </a:r>
            <a:endParaRPr lang="en-GB" sz="2400" dirty="0">
              <a:latin typeface="Helvetica"/>
              <a:cs typeface="Helvetica"/>
            </a:endParaRPr>
          </a:p>
        </p:txBody>
      </p:sp>
    </p:spTree>
    <p:extLst>
      <p:ext uri="{BB962C8B-B14F-4D97-AF65-F5344CB8AC3E}">
        <p14:creationId xmlns:p14="http://schemas.microsoft.com/office/powerpoint/2010/main" val="3134298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E8BA319E-CA38-4557-8D23-58F6A3AA3329}"/>
              </a:ext>
            </a:extLst>
          </p:cNvPr>
          <p:cNvSpPr/>
          <p:nvPr/>
        </p:nvSpPr>
        <p:spPr>
          <a:xfrm>
            <a:off x="1495426" y="3054741"/>
            <a:ext cx="9201148" cy="86793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Adult protection conference</a:t>
            </a:r>
          </a:p>
        </p:txBody>
      </p:sp>
      <p:sp>
        <p:nvSpPr>
          <p:cNvPr id="13" name="Arrow: Down 12">
            <a:extLst>
              <a:ext uri="{FF2B5EF4-FFF2-40B4-BE49-F238E27FC236}">
                <a16:creationId xmlns:a16="http://schemas.microsoft.com/office/drawing/2014/main" id="{BB7C4560-5BE2-4C79-9D9D-4B1D110F0811}"/>
              </a:ext>
            </a:extLst>
          </p:cNvPr>
          <p:cNvSpPr/>
          <p:nvPr/>
        </p:nvSpPr>
        <p:spPr>
          <a:xfrm>
            <a:off x="5784726" y="2330231"/>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Rounded Corners 7">
            <a:extLst>
              <a:ext uri="{FF2B5EF4-FFF2-40B4-BE49-F238E27FC236}">
                <a16:creationId xmlns:a16="http://schemas.microsoft.com/office/drawing/2014/main" id="{3E51EAAC-6975-4AB9-88AD-19218EE4D2A4}"/>
              </a:ext>
            </a:extLst>
          </p:cNvPr>
          <p:cNvSpPr/>
          <p:nvPr/>
        </p:nvSpPr>
        <p:spPr>
          <a:xfrm>
            <a:off x="1495426" y="1677452"/>
            <a:ext cx="9201148" cy="76175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determinations</a:t>
            </a:r>
          </a:p>
        </p:txBody>
      </p:sp>
      <p:sp>
        <p:nvSpPr>
          <p:cNvPr id="7" name="Arrow: Down 6">
            <a:extLst>
              <a:ext uri="{FF2B5EF4-FFF2-40B4-BE49-F238E27FC236}">
                <a16:creationId xmlns:a16="http://schemas.microsoft.com/office/drawing/2014/main" id="{110DFF40-1365-4C57-B998-791DC23B5A6D}"/>
              </a:ext>
            </a:extLst>
          </p:cNvPr>
          <p:cNvSpPr/>
          <p:nvPr/>
        </p:nvSpPr>
        <p:spPr>
          <a:xfrm>
            <a:off x="5784726" y="915702"/>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3A72F00B-A520-4016-990B-02D7CE8F263D}"/>
              </a:ext>
            </a:extLst>
          </p:cNvPr>
          <p:cNvSpPr/>
          <p:nvPr/>
        </p:nvSpPr>
        <p:spPr>
          <a:xfrm>
            <a:off x="824088" y="4122690"/>
            <a:ext cx="10515599" cy="867930"/>
          </a:xfrm>
          <a:prstGeom prst="rect">
            <a:avLst/>
          </a:prstGeom>
        </p:spPr>
        <p:txBody>
          <a:bodyPr wrap="square" anchor="t">
            <a:spAutoFit/>
          </a:bodyPr>
          <a:lstStyle/>
          <a:p>
            <a:pPr algn="ctr">
              <a:lnSpc>
                <a:spcPct val="90000"/>
              </a:lnSpc>
            </a:pPr>
            <a:r>
              <a:rPr lang="en-US" sz="2800" dirty="0">
                <a:solidFill>
                  <a:srgbClr val="37394B"/>
                </a:solidFill>
              </a:rPr>
              <a:t>A case specific, </a:t>
            </a:r>
            <a:r>
              <a:rPr lang="en-US" sz="2800" dirty="0">
                <a:solidFill>
                  <a:srgbClr val="37394C"/>
                </a:solidFill>
              </a:rPr>
              <a:t>multi-agency</a:t>
            </a:r>
            <a:r>
              <a:rPr lang="en-US" sz="2800" dirty="0">
                <a:solidFill>
                  <a:srgbClr val="37394B"/>
                </a:solidFill>
              </a:rPr>
              <a:t> meeting </a:t>
            </a:r>
            <a:r>
              <a:rPr lang="en-US" sz="2800" b="1" dirty="0">
                <a:solidFill>
                  <a:srgbClr val="37394B"/>
                </a:solidFill>
              </a:rPr>
              <a:t>with</a:t>
            </a:r>
            <a:r>
              <a:rPr lang="en-US" sz="2800" dirty="0">
                <a:solidFill>
                  <a:srgbClr val="37394B"/>
                </a:solidFill>
              </a:rPr>
              <a:t> </a:t>
            </a:r>
            <a:br>
              <a:rPr lang="en-US" sz="2800" dirty="0">
                <a:solidFill>
                  <a:srgbClr val="37394B"/>
                </a:solidFill>
              </a:rPr>
            </a:br>
            <a:r>
              <a:rPr lang="en-US" sz="2800" dirty="0">
                <a:solidFill>
                  <a:srgbClr val="37394B"/>
                </a:solidFill>
              </a:rPr>
              <a:t>the individual adult at risk and their advocate</a:t>
            </a:r>
            <a:endParaRPr lang="en-GB" sz="2800" dirty="0"/>
          </a:p>
        </p:txBody>
      </p:sp>
      <p:sp>
        <p:nvSpPr>
          <p:cNvPr id="9" name="Rectangle: Rounded Corners 8">
            <a:extLst>
              <a:ext uri="{FF2B5EF4-FFF2-40B4-BE49-F238E27FC236}">
                <a16:creationId xmlns:a16="http://schemas.microsoft.com/office/drawing/2014/main" id="{FB43783A-A79D-48F4-9306-966975D89527}"/>
              </a:ext>
            </a:extLst>
          </p:cNvPr>
          <p:cNvSpPr/>
          <p:nvPr/>
        </p:nvSpPr>
        <p:spPr>
          <a:xfrm>
            <a:off x="838198" y="366323"/>
            <a:ext cx="10515599" cy="76175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discussion / meeting</a:t>
            </a:r>
          </a:p>
        </p:txBody>
      </p:sp>
      <p:sp>
        <p:nvSpPr>
          <p:cNvPr id="10" name="Arrow: Down 9">
            <a:extLst>
              <a:ext uri="{FF2B5EF4-FFF2-40B4-BE49-F238E27FC236}">
                <a16:creationId xmlns:a16="http://schemas.microsoft.com/office/drawing/2014/main" id="{13911550-7996-4C33-BB45-A988093A2A54}"/>
              </a:ext>
            </a:extLst>
          </p:cNvPr>
          <p:cNvSpPr/>
          <p:nvPr/>
        </p:nvSpPr>
        <p:spPr>
          <a:xfrm>
            <a:off x="5685176" y="-230149"/>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568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500"/>
                                        <p:tgtEl>
                                          <p:spTgt spid="13"/>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P spid="8" grpId="0" animBg="1"/>
      <p:bldP spid="7"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E24F-6EFC-4163-B7B8-43933ED7F08B}"/>
              </a:ext>
            </a:extLst>
          </p:cNvPr>
          <p:cNvSpPr>
            <a:spLocks noGrp="1"/>
          </p:cNvSpPr>
          <p:nvPr>
            <p:ph type="ctrTitle"/>
          </p:nvPr>
        </p:nvSpPr>
        <p:spPr/>
        <p:txBody>
          <a:bodyPr/>
          <a:lstStyle/>
          <a:p>
            <a:r>
              <a:rPr lang="en-GB" dirty="0"/>
              <a:t>Adult protection conference</a:t>
            </a:r>
          </a:p>
        </p:txBody>
      </p:sp>
      <p:sp>
        <p:nvSpPr>
          <p:cNvPr id="4" name="Rectangle 3">
            <a:extLst>
              <a:ext uri="{FF2B5EF4-FFF2-40B4-BE49-F238E27FC236}">
                <a16:creationId xmlns:a16="http://schemas.microsoft.com/office/drawing/2014/main" id="{82DD6962-F452-4D25-B051-8ED7BF6A2694}"/>
              </a:ext>
            </a:extLst>
          </p:cNvPr>
          <p:cNvSpPr/>
          <p:nvPr/>
        </p:nvSpPr>
        <p:spPr>
          <a:xfrm>
            <a:off x="1524000" y="3747623"/>
            <a:ext cx="9144000" cy="1384995"/>
          </a:xfrm>
          <a:prstGeom prst="rect">
            <a:avLst/>
          </a:prstGeom>
        </p:spPr>
        <p:txBody>
          <a:bodyPr wrap="square" anchor="t">
            <a:spAutoFit/>
          </a:bodyPr>
          <a:lstStyle/>
          <a:p>
            <a:pPr algn="ctr">
              <a:defRPr/>
            </a:pPr>
            <a:r>
              <a:rPr lang="en-US" sz="2800" dirty="0"/>
              <a:t>A multi-agency meeting which includes the individual adult at risk, their advocate and relevant others, as appropriate </a:t>
            </a:r>
          </a:p>
        </p:txBody>
      </p:sp>
    </p:spTree>
    <p:extLst>
      <p:ext uri="{BB962C8B-B14F-4D97-AF65-F5344CB8AC3E}">
        <p14:creationId xmlns:p14="http://schemas.microsoft.com/office/powerpoint/2010/main" val="388336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Rounded Corners 41">
            <a:extLst>
              <a:ext uri="{FF2B5EF4-FFF2-40B4-BE49-F238E27FC236}">
                <a16:creationId xmlns:a16="http://schemas.microsoft.com/office/drawing/2014/main" id="{A6A5DC09-5257-4F9B-93CA-B1898FF44F4C}"/>
              </a:ext>
            </a:extLst>
          </p:cNvPr>
          <p:cNvSpPr/>
          <p:nvPr/>
        </p:nvSpPr>
        <p:spPr>
          <a:xfrm>
            <a:off x="6002287" y="2875981"/>
            <a:ext cx="5721850" cy="76175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Strategy discussion / meeting</a:t>
            </a:r>
          </a:p>
        </p:txBody>
      </p:sp>
      <p:sp>
        <p:nvSpPr>
          <p:cNvPr id="46" name="Arrow: Down 45">
            <a:extLst>
              <a:ext uri="{FF2B5EF4-FFF2-40B4-BE49-F238E27FC236}">
                <a16:creationId xmlns:a16="http://schemas.microsoft.com/office/drawing/2014/main" id="{EB5A55B5-34A4-4154-84D5-B4EECA0C5C51}"/>
              </a:ext>
            </a:extLst>
          </p:cNvPr>
          <p:cNvSpPr/>
          <p:nvPr/>
        </p:nvSpPr>
        <p:spPr>
          <a:xfrm>
            <a:off x="8497303" y="2261246"/>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Rounded Corners 33">
            <a:extLst>
              <a:ext uri="{FF2B5EF4-FFF2-40B4-BE49-F238E27FC236}">
                <a16:creationId xmlns:a16="http://schemas.microsoft.com/office/drawing/2014/main" id="{A973FB80-E9F1-4CD0-884F-5CB114B382E4}"/>
              </a:ext>
            </a:extLst>
          </p:cNvPr>
          <p:cNvSpPr/>
          <p:nvPr/>
        </p:nvSpPr>
        <p:spPr>
          <a:xfrm>
            <a:off x="6002287" y="1749198"/>
            <a:ext cx="5721851" cy="736291"/>
          </a:xfrm>
          <a:prstGeom prst="roundRect">
            <a:avLst/>
          </a:prstGeom>
          <a:solidFill>
            <a:srgbClr val="002060"/>
          </a:solidFill>
          <a:ln w="38100">
            <a:noFill/>
          </a:ln>
        </p:spPr>
        <p:txBody>
          <a:bodyPr wrap="square" rtlCol="0" anchor="ctr">
            <a:noAutofit/>
          </a:bodyPr>
          <a:lstStyle/>
          <a:p>
            <a:pPr algn="ctr"/>
            <a:r>
              <a:rPr lang="en-GB" sz="3200" dirty="0">
                <a:solidFill>
                  <a:schemeClr val="lt1"/>
                </a:solidFill>
              </a:rPr>
              <a:t>Section 126 enquiries</a:t>
            </a:r>
          </a:p>
        </p:txBody>
      </p:sp>
      <p:sp>
        <p:nvSpPr>
          <p:cNvPr id="45" name="Arrow: Down 44">
            <a:extLst>
              <a:ext uri="{FF2B5EF4-FFF2-40B4-BE49-F238E27FC236}">
                <a16:creationId xmlns:a16="http://schemas.microsoft.com/office/drawing/2014/main" id="{8E508216-0898-4A72-BBD4-383DDC096BBE}"/>
              </a:ext>
            </a:extLst>
          </p:cNvPr>
          <p:cNvSpPr/>
          <p:nvPr/>
        </p:nvSpPr>
        <p:spPr>
          <a:xfrm>
            <a:off x="8497305" y="1139988"/>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Rounded Corners 17">
            <a:extLst>
              <a:ext uri="{FF2B5EF4-FFF2-40B4-BE49-F238E27FC236}">
                <a16:creationId xmlns:a16="http://schemas.microsoft.com/office/drawing/2014/main" id="{6D6BA20B-1B26-464D-B7CC-6D5761197499}"/>
              </a:ext>
            </a:extLst>
          </p:cNvPr>
          <p:cNvSpPr/>
          <p:nvPr/>
        </p:nvSpPr>
        <p:spPr>
          <a:xfrm>
            <a:off x="467859" y="515625"/>
            <a:ext cx="4656224" cy="97285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Report received by social services</a:t>
            </a:r>
          </a:p>
        </p:txBody>
      </p:sp>
      <p:sp>
        <p:nvSpPr>
          <p:cNvPr id="31" name="Arrow: Down 30">
            <a:extLst>
              <a:ext uri="{FF2B5EF4-FFF2-40B4-BE49-F238E27FC236}">
                <a16:creationId xmlns:a16="http://schemas.microsoft.com/office/drawing/2014/main" id="{1D2BA1C5-5D3E-453B-9D38-9F2293AB0147}"/>
              </a:ext>
            </a:extLst>
          </p:cNvPr>
          <p:cNvSpPr/>
          <p:nvPr/>
        </p:nvSpPr>
        <p:spPr>
          <a:xfrm flipV="1">
            <a:off x="2484699" y="1336083"/>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Rounded Corners 27">
            <a:extLst>
              <a:ext uri="{FF2B5EF4-FFF2-40B4-BE49-F238E27FC236}">
                <a16:creationId xmlns:a16="http://schemas.microsoft.com/office/drawing/2014/main" id="{EAE53258-A2C5-4219-8416-2BC90C9806F4}"/>
              </a:ext>
            </a:extLst>
          </p:cNvPr>
          <p:cNvSpPr/>
          <p:nvPr/>
        </p:nvSpPr>
        <p:spPr>
          <a:xfrm>
            <a:off x="467859" y="1919978"/>
            <a:ext cx="4656224" cy="1059871"/>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Make report </a:t>
            </a:r>
            <a:br>
              <a:rPr lang="en-GB" sz="3200" dirty="0"/>
            </a:br>
            <a:r>
              <a:rPr lang="en-GB" sz="3200" dirty="0"/>
              <a:t>to social services</a:t>
            </a:r>
          </a:p>
        </p:txBody>
      </p:sp>
      <p:sp>
        <p:nvSpPr>
          <p:cNvPr id="25" name="Arrow: Down 24">
            <a:extLst>
              <a:ext uri="{FF2B5EF4-FFF2-40B4-BE49-F238E27FC236}">
                <a16:creationId xmlns:a16="http://schemas.microsoft.com/office/drawing/2014/main" id="{A68B9098-B0FA-4CE1-A0C5-64C5CE8CA3C9}"/>
              </a:ext>
            </a:extLst>
          </p:cNvPr>
          <p:cNvSpPr/>
          <p:nvPr/>
        </p:nvSpPr>
        <p:spPr>
          <a:xfrm flipV="1">
            <a:off x="2484700" y="2801928"/>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352EF728-8C66-4BC5-9464-17695084675D}"/>
              </a:ext>
            </a:extLst>
          </p:cNvPr>
          <p:cNvSpPr/>
          <p:nvPr/>
        </p:nvSpPr>
        <p:spPr>
          <a:xfrm>
            <a:off x="467860" y="3319144"/>
            <a:ext cx="4656225" cy="111290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457200">
              <a:lnSpc>
                <a:spcPct val="80000"/>
              </a:lnSpc>
            </a:pPr>
            <a:r>
              <a:rPr lang="en-GB" sz="3200" dirty="0">
                <a:cs typeface="Arial"/>
              </a:rPr>
              <a:t>Discuss with</a:t>
            </a:r>
            <a:br>
              <a:rPr lang="en-GB" sz="3200" dirty="0">
                <a:cs typeface="Arial" panose="020B0604020202020204" pitchFamily="34" charset="0"/>
              </a:rPr>
            </a:br>
            <a:r>
              <a:rPr lang="en-GB" sz="3200" dirty="0">
                <a:cs typeface="Arial"/>
              </a:rPr>
              <a:t>line manager or DSP</a:t>
            </a:r>
          </a:p>
        </p:txBody>
      </p:sp>
      <p:sp>
        <p:nvSpPr>
          <p:cNvPr id="24" name="Arrow: Down 23">
            <a:extLst>
              <a:ext uri="{FF2B5EF4-FFF2-40B4-BE49-F238E27FC236}">
                <a16:creationId xmlns:a16="http://schemas.microsoft.com/office/drawing/2014/main" id="{D7E10A39-3C13-414D-B0B3-CEF508F08344}"/>
              </a:ext>
            </a:extLst>
          </p:cNvPr>
          <p:cNvSpPr/>
          <p:nvPr/>
        </p:nvSpPr>
        <p:spPr>
          <a:xfrm flipV="1">
            <a:off x="2484702" y="4317053"/>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6B0ABE98-3919-4F88-A816-B8B39423EDCF}"/>
              </a:ext>
            </a:extLst>
          </p:cNvPr>
          <p:cNvSpPr/>
          <p:nvPr/>
        </p:nvSpPr>
        <p:spPr>
          <a:xfrm>
            <a:off x="467862" y="4890110"/>
            <a:ext cx="4656224" cy="827672"/>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kumimoji="0" lang="en-GB" sz="3200" i="0" u="none" strike="noStrike" kern="1200" cap="none" spc="0" normalizeH="0" baseline="0" noProof="0" dirty="0">
                <a:ln>
                  <a:noFill/>
                </a:ln>
                <a:effectLst/>
                <a:uLnTx/>
                <a:uFillTx/>
                <a:ea typeface="+mn-ea"/>
                <a:cs typeface="+mn-cs"/>
              </a:rPr>
              <a:t>Safeguarding </a:t>
            </a:r>
            <a:r>
              <a:rPr lang="en-GB" sz="3200" dirty="0"/>
              <a:t>concern</a:t>
            </a:r>
            <a:endParaRPr kumimoji="0" lang="en-GB" sz="3200" i="0" u="none" strike="noStrike" kern="1200" cap="none" spc="0" normalizeH="0" baseline="0" noProof="0" dirty="0">
              <a:ln>
                <a:noFill/>
              </a:ln>
              <a:solidFill>
                <a:prstClr val="white"/>
              </a:solidFill>
              <a:effectLst/>
              <a:uLnTx/>
              <a:uFillTx/>
              <a:ea typeface="+mn-ea"/>
              <a:cs typeface="+mn-cs"/>
            </a:endParaRPr>
          </a:p>
        </p:txBody>
      </p:sp>
      <p:sp>
        <p:nvSpPr>
          <p:cNvPr id="16" name="Rectangle: Rounded Corners 15">
            <a:extLst>
              <a:ext uri="{FF2B5EF4-FFF2-40B4-BE49-F238E27FC236}">
                <a16:creationId xmlns:a16="http://schemas.microsoft.com/office/drawing/2014/main" id="{5FB93769-3A27-4090-86C5-A8A0A121EAD7}"/>
              </a:ext>
            </a:extLst>
          </p:cNvPr>
          <p:cNvSpPr/>
          <p:nvPr/>
        </p:nvSpPr>
        <p:spPr>
          <a:xfrm>
            <a:off x="6095995" y="655942"/>
            <a:ext cx="5612583" cy="666742"/>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600" dirty="0"/>
              <a:t>Initial enquiries</a:t>
            </a:r>
          </a:p>
        </p:txBody>
      </p:sp>
      <p:sp>
        <p:nvSpPr>
          <p:cNvPr id="32" name="Arrow: Down 31">
            <a:extLst>
              <a:ext uri="{FF2B5EF4-FFF2-40B4-BE49-F238E27FC236}">
                <a16:creationId xmlns:a16="http://schemas.microsoft.com/office/drawing/2014/main" id="{CCEAAE74-BDD9-4DB0-9FAD-8DDEF54CADB0}"/>
              </a:ext>
            </a:extLst>
          </p:cNvPr>
          <p:cNvSpPr/>
          <p:nvPr/>
        </p:nvSpPr>
        <p:spPr>
          <a:xfrm rot="5400000" flipV="1">
            <a:off x="5371922" y="445535"/>
            <a:ext cx="622543" cy="111822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3263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down)">
                                      <p:cBhvr>
                                        <p:cTn id="15" dur="500"/>
                                        <p:tgtEl>
                                          <p:spTgt spid="25"/>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down)">
                                      <p:cBhvr>
                                        <p:cTn id="23" dur="500"/>
                                        <p:tgtEl>
                                          <p:spTgt spid="31"/>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wipe(left)">
                                      <p:cBhvr>
                                        <p:cTn id="31" dur="500"/>
                                        <p:tgtEl>
                                          <p:spTgt spid="32"/>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wipe(up)">
                                      <p:cBhvr>
                                        <p:cTn id="39" dur="500"/>
                                        <p:tgtEl>
                                          <p:spTgt spid="45"/>
                                        </p:tgtEl>
                                      </p:cBhvr>
                                    </p:animEffec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up)">
                                      <p:cBhvr>
                                        <p:cTn id="47" dur="500"/>
                                        <p:tgtEl>
                                          <p:spTgt spid="46"/>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6" grpId="0" animBg="1"/>
      <p:bldP spid="34" grpId="0" animBg="1"/>
      <p:bldP spid="45" grpId="0" animBg="1"/>
      <p:bldP spid="18" grpId="0" animBg="1"/>
      <p:bldP spid="31" grpId="0" animBg="1"/>
      <p:bldP spid="28" grpId="0" animBg="1"/>
      <p:bldP spid="25" grpId="0" animBg="1"/>
      <p:bldP spid="14" grpId="0" animBg="1"/>
      <p:bldP spid="24" grpId="0" animBg="1"/>
      <p:bldP spid="16" grpId="0" animBg="1"/>
      <p:bldP spid="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702198-7EF2-4614-A96F-288F41A0CD16}"/>
              </a:ext>
            </a:extLst>
          </p:cNvPr>
          <p:cNvSpPr>
            <a:spLocks noGrp="1"/>
          </p:cNvSpPr>
          <p:nvPr>
            <p:ph idx="1"/>
          </p:nvPr>
        </p:nvSpPr>
        <p:spPr>
          <a:xfrm>
            <a:off x="838200" y="1298592"/>
            <a:ext cx="10515600" cy="5169305"/>
          </a:xfrm>
        </p:spPr>
        <p:txBody>
          <a:bodyPr vert="horz" lIns="91440" tIns="45720" rIns="91440" bIns="45720" rtlCol="0" anchor="t">
            <a:noAutofit/>
          </a:bodyPr>
          <a:lstStyle/>
          <a:p>
            <a:pPr marL="0" indent="0">
              <a:spcBef>
                <a:spcPts val="0"/>
              </a:spcBef>
              <a:spcAft>
                <a:spcPts val="1800"/>
              </a:spcAft>
              <a:buNone/>
            </a:pPr>
            <a:r>
              <a:rPr lang="en-US" sz="3200" dirty="0">
                <a:solidFill>
                  <a:schemeClr val="tx1"/>
                </a:solidFill>
              </a:rPr>
              <a:t>Held when </a:t>
            </a:r>
            <a:r>
              <a:rPr lang="en-US" sz="3200" b="1" dirty="0">
                <a:solidFill>
                  <a:schemeClr val="tx1"/>
                </a:solidFill>
              </a:rPr>
              <a:t>Section</a:t>
            </a:r>
            <a:r>
              <a:rPr lang="en-US" sz="3200" dirty="0">
                <a:solidFill>
                  <a:schemeClr val="tx1"/>
                </a:solidFill>
              </a:rPr>
              <a:t> </a:t>
            </a:r>
            <a:r>
              <a:rPr lang="en-US" sz="3200" b="1" dirty="0">
                <a:solidFill>
                  <a:schemeClr val="tx1"/>
                </a:solidFill>
              </a:rPr>
              <a:t>126 enquiries</a:t>
            </a:r>
            <a:r>
              <a:rPr lang="en-US" sz="3200" dirty="0">
                <a:solidFill>
                  <a:schemeClr val="tx1"/>
                </a:solidFill>
              </a:rPr>
              <a:t> conclude reasonable cause to suspect</a:t>
            </a:r>
            <a:r>
              <a:rPr lang="en-US" sz="3200" b="1" dirty="0">
                <a:solidFill>
                  <a:schemeClr val="tx1"/>
                </a:solidFill>
              </a:rPr>
              <a:t> </a:t>
            </a:r>
            <a:r>
              <a:rPr lang="en-US" sz="3200" dirty="0">
                <a:solidFill>
                  <a:schemeClr val="tx1"/>
                </a:solidFill>
              </a:rPr>
              <a:t>that an adult is at risk of abuse</a:t>
            </a:r>
          </a:p>
          <a:p>
            <a:pPr marL="0" indent="0">
              <a:spcBef>
                <a:spcPts val="0"/>
              </a:spcBef>
              <a:spcAft>
                <a:spcPts val="1800"/>
              </a:spcAft>
              <a:buNone/>
            </a:pPr>
            <a:r>
              <a:rPr lang="en-US" sz="3200" b="1" dirty="0">
                <a:solidFill>
                  <a:schemeClr val="tx1"/>
                </a:solidFill>
              </a:rPr>
              <a:t>Conducted</a:t>
            </a:r>
            <a:r>
              <a:rPr lang="en-US" sz="3200" dirty="0">
                <a:solidFill>
                  <a:schemeClr val="tx1"/>
                </a:solidFill>
              </a:rPr>
              <a:t> by telephone, video-conferencing or </a:t>
            </a:r>
            <a:br>
              <a:rPr lang="en-US" sz="3200" dirty="0">
                <a:solidFill>
                  <a:schemeClr val="tx1"/>
                </a:solidFill>
              </a:rPr>
            </a:br>
            <a:r>
              <a:rPr lang="en-US" sz="3200" dirty="0">
                <a:solidFill>
                  <a:schemeClr val="tx1"/>
                </a:solidFill>
              </a:rPr>
              <a:t>face-to face </a:t>
            </a:r>
            <a:endParaRPr lang="en-US" sz="3200" dirty="0">
              <a:solidFill>
                <a:schemeClr val="tx1"/>
              </a:solidFill>
              <a:cs typeface="Arial"/>
            </a:endParaRPr>
          </a:p>
          <a:p>
            <a:pPr marL="0" indent="0">
              <a:spcBef>
                <a:spcPts val="0"/>
              </a:spcBef>
              <a:spcAft>
                <a:spcPts val="1800"/>
              </a:spcAft>
              <a:buNone/>
            </a:pPr>
            <a:r>
              <a:rPr lang="en-US" sz="3200" b="1" dirty="0">
                <a:solidFill>
                  <a:schemeClr val="tx1"/>
                </a:solidFill>
              </a:rPr>
              <a:t>Reviews</a:t>
            </a:r>
            <a:r>
              <a:rPr lang="en-US" sz="3200" dirty="0">
                <a:solidFill>
                  <a:schemeClr val="tx1"/>
                </a:solidFill>
              </a:rPr>
              <a:t> the concerns of abuse and/or neglect to the adult at risk and other adults or children at risk</a:t>
            </a:r>
          </a:p>
          <a:p>
            <a:pPr marL="0" indent="0">
              <a:spcBef>
                <a:spcPts val="0"/>
              </a:spcBef>
              <a:spcAft>
                <a:spcPts val="1800"/>
              </a:spcAft>
              <a:buNone/>
            </a:pPr>
            <a:r>
              <a:rPr lang="en-US" sz="3200" b="1" dirty="0">
                <a:solidFill>
                  <a:schemeClr val="tx1"/>
                </a:solidFill>
              </a:rPr>
              <a:t>Determines </a:t>
            </a:r>
            <a:r>
              <a:rPr lang="en-US" sz="3200" dirty="0">
                <a:solidFill>
                  <a:schemeClr val="tx1"/>
                </a:solidFill>
              </a:rPr>
              <a:t>the action to be taken to ensure their safety</a:t>
            </a:r>
          </a:p>
          <a:p>
            <a:pPr marL="0" indent="0">
              <a:spcBef>
                <a:spcPts val="0"/>
              </a:spcBef>
              <a:spcAft>
                <a:spcPts val="1800"/>
              </a:spcAft>
              <a:buNone/>
            </a:pPr>
            <a:r>
              <a:rPr lang="en-US" sz="3200" dirty="0">
                <a:solidFill>
                  <a:schemeClr val="tx1"/>
                </a:solidFill>
              </a:rPr>
              <a:t>Can be held as often and for as long as necessary</a:t>
            </a:r>
          </a:p>
        </p:txBody>
      </p:sp>
      <p:sp>
        <p:nvSpPr>
          <p:cNvPr id="4" name="Rectangle: Rounded Corners 3">
            <a:extLst>
              <a:ext uri="{FF2B5EF4-FFF2-40B4-BE49-F238E27FC236}">
                <a16:creationId xmlns:a16="http://schemas.microsoft.com/office/drawing/2014/main" id="{B26EEA71-725A-47B7-B896-BF53177F9728}"/>
              </a:ext>
            </a:extLst>
          </p:cNvPr>
          <p:cNvSpPr/>
          <p:nvPr/>
        </p:nvSpPr>
        <p:spPr>
          <a:xfrm>
            <a:off x="838198" y="366323"/>
            <a:ext cx="10515599" cy="76175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discussion / meeting</a:t>
            </a:r>
          </a:p>
        </p:txBody>
      </p:sp>
      <p:sp>
        <p:nvSpPr>
          <p:cNvPr id="5" name="Arrow: Down 4">
            <a:extLst>
              <a:ext uri="{FF2B5EF4-FFF2-40B4-BE49-F238E27FC236}">
                <a16:creationId xmlns:a16="http://schemas.microsoft.com/office/drawing/2014/main" id="{CD68909E-5AD4-42D5-B067-7A4115E9DF1B}"/>
              </a:ext>
            </a:extLst>
          </p:cNvPr>
          <p:cNvSpPr/>
          <p:nvPr/>
        </p:nvSpPr>
        <p:spPr>
          <a:xfrm>
            <a:off x="5685176" y="-230149"/>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0155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702198-7EF2-4614-A96F-288F41A0CD16}"/>
              </a:ext>
            </a:extLst>
          </p:cNvPr>
          <p:cNvSpPr>
            <a:spLocks noGrp="1"/>
          </p:cNvSpPr>
          <p:nvPr>
            <p:ph idx="1"/>
          </p:nvPr>
        </p:nvSpPr>
        <p:spPr>
          <a:xfrm>
            <a:off x="838200" y="1442978"/>
            <a:ext cx="10515600" cy="4825721"/>
          </a:xfrm>
        </p:spPr>
        <p:txBody>
          <a:bodyPr vert="horz" lIns="91440" tIns="45720" rIns="91440" bIns="45720" rtlCol="0" anchor="t">
            <a:noAutofit/>
          </a:bodyPr>
          <a:lstStyle/>
          <a:p>
            <a:pPr marL="0" indent="0">
              <a:spcBef>
                <a:spcPts val="0"/>
              </a:spcBef>
              <a:spcAft>
                <a:spcPts val="600"/>
              </a:spcAft>
              <a:buNone/>
            </a:pPr>
            <a:r>
              <a:rPr lang="en-US" sz="3200" dirty="0">
                <a:solidFill>
                  <a:schemeClr val="tx1"/>
                </a:solidFill>
              </a:rPr>
              <a:t>Strategy discussion / meeting is a forum to:</a:t>
            </a:r>
            <a:endParaRPr lang="en-US" sz="3200" dirty="0">
              <a:solidFill>
                <a:schemeClr val="tx1"/>
              </a:solidFill>
              <a:cs typeface="Arial"/>
            </a:endParaRPr>
          </a:p>
          <a:p>
            <a:pPr marL="626745">
              <a:spcBef>
                <a:spcPts val="0"/>
              </a:spcBef>
              <a:spcAft>
                <a:spcPts val="600"/>
              </a:spcAft>
            </a:pPr>
            <a:r>
              <a:rPr lang="en-US" sz="3200" dirty="0">
                <a:solidFill>
                  <a:schemeClr val="tx1"/>
                </a:solidFill>
              </a:rPr>
              <a:t>share information</a:t>
            </a:r>
            <a:endParaRPr lang="en-US" sz="3200" dirty="0">
              <a:solidFill>
                <a:schemeClr val="tx1"/>
              </a:solidFill>
              <a:cs typeface="Arial"/>
            </a:endParaRPr>
          </a:p>
          <a:p>
            <a:pPr marL="626745">
              <a:spcBef>
                <a:spcPts val="0"/>
              </a:spcBef>
              <a:spcAft>
                <a:spcPts val="600"/>
              </a:spcAft>
            </a:pPr>
            <a:r>
              <a:rPr lang="en-US" sz="3200" dirty="0">
                <a:solidFill>
                  <a:schemeClr val="tx1"/>
                </a:solidFill>
              </a:rPr>
              <a:t>ensure interim protection plan in place</a:t>
            </a:r>
            <a:endParaRPr lang="en-US" sz="3200" dirty="0">
              <a:solidFill>
                <a:schemeClr val="tx1"/>
              </a:solidFill>
              <a:cs typeface="Arial"/>
            </a:endParaRPr>
          </a:p>
          <a:p>
            <a:pPr marL="626745">
              <a:spcBef>
                <a:spcPts val="0"/>
              </a:spcBef>
              <a:spcAft>
                <a:spcPts val="600"/>
              </a:spcAft>
            </a:pPr>
            <a:r>
              <a:rPr lang="en-US" sz="3200" dirty="0">
                <a:solidFill>
                  <a:schemeClr val="tx1"/>
                </a:solidFill>
              </a:rPr>
              <a:t>consider level of identified risk</a:t>
            </a:r>
            <a:endParaRPr lang="en-US" sz="3200" dirty="0">
              <a:solidFill>
                <a:schemeClr val="tx1"/>
              </a:solidFill>
              <a:cs typeface="Arial"/>
            </a:endParaRPr>
          </a:p>
          <a:p>
            <a:pPr marL="626745">
              <a:spcBef>
                <a:spcPts val="0"/>
              </a:spcBef>
              <a:spcAft>
                <a:spcPts val="600"/>
              </a:spcAft>
            </a:pPr>
            <a:r>
              <a:rPr lang="en-US" sz="3200" dirty="0">
                <a:solidFill>
                  <a:schemeClr val="tx1"/>
                </a:solidFill>
              </a:rPr>
              <a:t>specify respective roles and responsibilities</a:t>
            </a:r>
            <a:endParaRPr lang="en-US" sz="3200" dirty="0">
              <a:solidFill>
                <a:schemeClr val="tx1"/>
              </a:solidFill>
              <a:cs typeface="Arial"/>
            </a:endParaRPr>
          </a:p>
          <a:p>
            <a:pPr marL="626745">
              <a:spcBef>
                <a:spcPts val="0"/>
              </a:spcBef>
              <a:spcAft>
                <a:spcPts val="600"/>
              </a:spcAft>
            </a:pPr>
            <a:r>
              <a:rPr lang="en-US" sz="3200" dirty="0">
                <a:solidFill>
                  <a:schemeClr val="tx1"/>
                </a:solidFill>
              </a:rPr>
              <a:t>consider wishes of the adult at risk</a:t>
            </a:r>
            <a:endParaRPr lang="en-US" sz="3200" dirty="0">
              <a:solidFill>
                <a:schemeClr val="tx1"/>
              </a:solidFill>
              <a:cs typeface="Arial"/>
            </a:endParaRPr>
          </a:p>
          <a:p>
            <a:pPr marL="626745">
              <a:spcBef>
                <a:spcPts val="0"/>
              </a:spcBef>
              <a:spcAft>
                <a:spcPts val="600"/>
              </a:spcAft>
            </a:pPr>
            <a:r>
              <a:rPr lang="en-US" sz="3200" dirty="0">
                <a:solidFill>
                  <a:schemeClr val="tx1"/>
                </a:solidFill>
              </a:rPr>
              <a:t>ensure assessments are completed</a:t>
            </a:r>
            <a:endParaRPr lang="en-US" sz="3200" dirty="0">
              <a:solidFill>
                <a:schemeClr val="tx1"/>
              </a:solidFill>
              <a:cs typeface="Arial"/>
            </a:endParaRPr>
          </a:p>
          <a:p>
            <a:pPr marL="626745">
              <a:spcBef>
                <a:spcPts val="0"/>
              </a:spcBef>
              <a:spcAft>
                <a:spcPts val="600"/>
              </a:spcAft>
            </a:pPr>
            <a:r>
              <a:rPr lang="en-US" sz="3200" dirty="0">
                <a:solidFill>
                  <a:schemeClr val="tx1"/>
                </a:solidFill>
              </a:rPr>
              <a:t>decide on a course of action</a:t>
            </a:r>
            <a:endParaRPr lang="en-US" sz="3200" dirty="0">
              <a:solidFill>
                <a:schemeClr val="tx1"/>
              </a:solidFill>
              <a:cs typeface="Arial"/>
            </a:endParaRPr>
          </a:p>
          <a:p>
            <a:pPr marL="0" indent="0">
              <a:spcAft>
                <a:spcPts val="600"/>
              </a:spcAft>
              <a:buNone/>
            </a:pPr>
            <a:endParaRPr lang="en-US" sz="3200" dirty="0">
              <a:solidFill>
                <a:schemeClr val="tx1"/>
              </a:solidFill>
            </a:endParaRPr>
          </a:p>
        </p:txBody>
      </p:sp>
      <p:sp>
        <p:nvSpPr>
          <p:cNvPr id="7" name="Rectangle: Rounded Corners 6">
            <a:extLst>
              <a:ext uri="{FF2B5EF4-FFF2-40B4-BE49-F238E27FC236}">
                <a16:creationId xmlns:a16="http://schemas.microsoft.com/office/drawing/2014/main" id="{191B3193-1C3A-4C68-943E-A95EFF9BADAD}"/>
              </a:ext>
            </a:extLst>
          </p:cNvPr>
          <p:cNvSpPr/>
          <p:nvPr/>
        </p:nvSpPr>
        <p:spPr>
          <a:xfrm>
            <a:off x="838198" y="366323"/>
            <a:ext cx="10515599" cy="76175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discussion / meeting</a:t>
            </a:r>
          </a:p>
        </p:txBody>
      </p:sp>
      <p:sp>
        <p:nvSpPr>
          <p:cNvPr id="8" name="Arrow: Down 7">
            <a:extLst>
              <a:ext uri="{FF2B5EF4-FFF2-40B4-BE49-F238E27FC236}">
                <a16:creationId xmlns:a16="http://schemas.microsoft.com/office/drawing/2014/main" id="{71573FFD-E59F-4684-A854-84D9E7F2267A}"/>
              </a:ext>
            </a:extLst>
          </p:cNvPr>
          <p:cNvSpPr/>
          <p:nvPr/>
        </p:nvSpPr>
        <p:spPr>
          <a:xfrm>
            <a:off x="5685176" y="-230149"/>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0976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500"/>
                                        <p:tgtEl>
                                          <p:spTgt spid="3">
                                            <p:txEl>
                                              <p:pRg st="2" end="2"/>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500"/>
                                        <p:tgtEl>
                                          <p:spTgt spid="3">
                                            <p:txEl>
                                              <p:pRg st="3" end="3"/>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up)">
                                      <p:cBhvr>
                                        <p:cTn id="19" dur="500"/>
                                        <p:tgtEl>
                                          <p:spTgt spid="3">
                                            <p:txEl>
                                              <p:pRg st="4" end="4"/>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up)">
                                      <p:cBhvr>
                                        <p:cTn id="23" dur="500"/>
                                        <p:tgtEl>
                                          <p:spTgt spid="3">
                                            <p:txEl>
                                              <p:pRg st="5" end="5"/>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up)">
                                      <p:cBhvr>
                                        <p:cTn id="27" dur="500"/>
                                        <p:tgtEl>
                                          <p:spTgt spid="3">
                                            <p:txEl>
                                              <p:pRg st="6" end="6"/>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up)">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23EF2D-9397-8F4F-84A3-5E4F538BA3CE}"/>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1702198-7EF2-4614-A96F-288F41A0CD16}"/>
              </a:ext>
            </a:extLst>
          </p:cNvPr>
          <p:cNvSpPr>
            <a:spLocks noGrp="1"/>
          </p:cNvSpPr>
          <p:nvPr>
            <p:ph idx="1"/>
          </p:nvPr>
        </p:nvSpPr>
        <p:spPr>
          <a:xfrm>
            <a:off x="838200" y="1388532"/>
            <a:ext cx="10515600" cy="5169305"/>
          </a:xfrm>
        </p:spPr>
        <p:txBody>
          <a:bodyPr vert="horz" lIns="91440" tIns="45720" rIns="91440" bIns="45720" rtlCol="0" anchor="t">
            <a:noAutofit/>
          </a:bodyPr>
          <a:lstStyle/>
          <a:p>
            <a:pPr marL="0" indent="0" algn="ctr">
              <a:spcBef>
                <a:spcPts val="0"/>
              </a:spcBef>
              <a:spcAft>
                <a:spcPts val="600"/>
              </a:spcAft>
              <a:buNone/>
            </a:pPr>
            <a:r>
              <a:rPr lang="en-US" sz="3600" u="sng" dirty="0">
                <a:solidFill>
                  <a:schemeClr val="tx1"/>
                </a:solidFill>
              </a:rPr>
              <a:t>Key considerations</a:t>
            </a:r>
          </a:p>
          <a:p>
            <a:pPr marL="0" indent="0">
              <a:spcBef>
                <a:spcPts val="0"/>
              </a:spcBef>
              <a:spcAft>
                <a:spcPts val="600"/>
              </a:spcAft>
              <a:buNone/>
            </a:pPr>
            <a:r>
              <a:rPr lang="en-US" b="1" dirty="0">
                <a:solidFill>
                  <a:schemeClr val="tx1"/>
                </a:solidFill>
              </a:rPr>
              <a:t>Timescale</a:t>
            </a:r>
            <a:br>
              <a:rPr lang="en-US" b="1" dirty="0">
                <a:solidFill>
                  <a:schemeClr val="tx1"/>
                </a:solidFill>
              </a:rPr>
            </a:br>
            <a:r>
              <a:rPr lang="en-US" dirty="0">
                <a:solidFill>
                  <a:schemeClr val="tx1"/>
                </a:solidFill>
              </a:rPr>
              <a:t>within </a:t>
            </a:r>
            <a:r>
              <a:rPr lang="en-US" b="1" dirty="0">
                <a:solidFill>
                  <a:schemeClr val="tx1"/>
                </a:solidFill>
              </a:rPr>
              <a:t>seven working days</a:t>
            </a:r>
            <a:r>
              <a:rPr lang="en-US" dirty="0">
                <a:solidFill>
                  <a:schemeClr val="tx1"/>
                </a:solidFill>
              </a:rPr>
              <a:t> of Section 126 enquiries conclusion, unless immediate action is necessary</a:t>
            </a:r>
            <a:endParaRPr lang="en-US" dirty="0">
              <a:solidFill>
                <a:schemeClr val="tx1"/>
              </a:solidFill>
              <a:cs typeface="Arial"/>
            </a:endParaRPr>
          </a:p>
          <a:p>
            <a:pPr marL="0" indent="0">
              <a:buNone/>
            </a:pPr>
            <a:r>
              <a:rPr lang="en-US" b="1" dirty="0">
                <a:solidFill>
                  <a:schemeClr val="tx1"/>
                </a:solidFill>
              </a:rPr>
              <a:t>Person-</a:t>
            </a:r>
            <a:r>
              <a:rPr lang="en-US" b="1" dirty="0" err="1">
                <a:solidFill>
                  <a:schemeClr val="tx1"/>
                </a:solidFill>
              </a:rPr>
              <a:t>centred</a:t>
            </a:r>
            <a:br>
              <a:rPr lang="en-US" dirty="0"/>
            </a:br>
            <a:r>
              <a:rPr lang="en-US" dirty="0">
                <a:solidFill>
                  <a:schemeClr val="tx1"/>
                </a:solidFill>
              </a:rPr>
              <a:t>any decisions about safeguarding arrangements are made in partnership with the adult at risk </a:t>
            </a:r>
            <a:endParaRPr lang="en-US" dirty="0">
              <a:solidFill>
                <a:schemeClr val="tx1"/>
              </a:solidFill>
              <a:cs typeface="Arial"/>
            </a:endParaRPr>
          </a:p>
          <a:p>
            <a:pPr marL="0" indent="0">
              <a:buNone/>
            </a:pPr>
            <a:r>
              <a:rPr lang="en-US" b="1" dirty="0"/>
              <a:t>Consent </a:t>
            </a:r>
            <a:br>
              <a:rPr lang="en-US" b="1" dirty="0"/>
            </a:br>
            <a:r>
              <a:rPr lang="en-US" dirty="0"/>
              <a:t>adults at risk have the right to </a:t>
            </a:r>
            <a:r>
              <a:rPr lang="en-US" b="1" dirty="0"/>
              <a:t>give or withhold their consent to all aspects </a:t>
            </a:r>
            <a:r>
              <a:rPr lang="en-US" dirty="0"/>
              <a:t>of their possible involvement, unless it has been assessed that they do not have the mental capacity to make these decisions </a:t>
            </a:r>
            <a:endParaRPr lang="en-US" dirty="0">
              <a:solidFill>
                <a:schemeClr val="tx1"/>
              </a:solidFill>
            </a:endParaRPr>
          </a:p>
        </p:txBody>
      </p:sp>
      <p:sp>
        <p:nvSpPr>
          <p:cNvPr id="6" name="Rectangle: Rounded Corners 5">
            <a:extLst>
              <a:ext uri="{FF2B5EF4-FFF2-40B4-BE49-F238E27FC236}">
                <a16:creationId xmlns:a16="http://schemas.microsoft.com/office/drawing/2014/main" id="{74C2D517-2222-44C5-A677-19F9554DC815}"/>
              </a:ext>
            </a:extLst>
          </p:cNvPr>
          <p:cNvSpPr/>
          <p:nvPr/>
        </p:nvSpPr>
        <p:spPr>
          <a:xfrm>
            <a:off x="838198" y="366323"/>
            <a:ext cx="10515599" cy="76175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discussion / meeting</a:t>
            </a:r>
          </a:p>
        </p:txBody>
      </p:sp>
      <p:sp>
        <p:nvSpPr>
          <p:cNvPr id="7" name="Arrow: Down 6">
            <a:extLst>
              <a:ext uri="{FF2B5EF4-FFF2-40B4-BE49-F238E27FC236}">
                <a16:creationId xmlns:a16="http://schemas.microsoft.com/office/drawing/2014/main" id="{111F101E-DBFE-4137-8883-2DE88573FFF2}"/>
              </a:ext>
            </a:extLst>
          </p:cNvPr>
          <p:cNvSpPr/>
          <p:nvPr/>
        </p:nvSpPr>
        <p:spPr>
          <a:xfrm>
            <a:off x="5685176" y="-230149"/>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5534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F270AB0-3EA8-1143-BFF5-A9E078CC422F}"/>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C892E780-4E13-4515-8032-7BD22ECE3FD0}"/>
              </a:ext>
            </a:extLst>
          </p:cNvPr>
          <p:cNvSpPr>
            <a:spLocks noGrp="1"/>
          </p:cNvSpPr>
          <p:nvPr>
            <p:ph idx="1"/>
          </p:nvPr>
        </p:nvSpPr>
        <p:spPr>
          <a:xfrm>
            <a:off x="838198" y="2484507"/>
            <a:ext cx="4739502" cy="4463622"/>
          </a:xfrm>
        </p:spPr>
        <p:txBody>
          <a:bodyPr/>
          <a:lstStyle/>
          <a:p>
            <a:pPr marL="171450" indent="-171450">
              <a:spcBef>
                <a:spcPts val="0"/>
              </a:spcBef>
              <a:spcAft>
                <a:spcPts val="600"/>
              </a:spcAft>
            </a:pPr>
            <a:r>
              <a:rPr lang="en-US" dirty="0">
                <a:solidFill>
                  <a:schemeClr val="tx1"/>
                </a:solidFill>
              </a:rPr>
              <a:t>appropriate personnel from police and social services</a:t>
            </a:r>
          </a:p>
          <a:p>
            <a:pPr marL="171450" indent="-171450">
              <a:spcBef>
                <a:spcPts val="0"/>
              </a:spcBef>
              <a:spcAft>
                <a:spcPts val="600"/>
              </a:spcAft>
            </a:pPr>
            <a:r>
              <a:rPr lang="en-US" dirty="0">
                <a:solidFill>
                  <a:schemeClr val="tx1"/>
                </a:solidFill>
              </a:rPr>
              <a:t>the practitioner making the report</a:t>
            </a:r>
          </a:p>
          <a:p>
            <a:pPr marL="171450" indent="-171450">
              <a:spcBef>
                <a:spcPts val="0"/>
              </a:spcBef>
              <a:spcAft>
                <a:spcPts val="600"/>
              </a:spcAft>
            </a:pPr>
            <a:r>
              <a:rPr lang="en-US" dirty="0">
                <a:solidFill>
                  <a:schemeClr val="tx1"/>
                </a:solidFill>
              </a:rPr>
              <a:t>practitioners from services working with the adult at risk, family/</a:t>
            </a:r>
            <a:r>
              <a:rPr lang="en-US" dirty="0" err="1">
                <a:solidFill>
                  <a:schemeClr val="tx1"/>
                </a:solidFill>
              </a:rPr>
              <a:t>carers</a:t>
            </a:r>
            <a:endParaRPr lang="en-US" dirty="0">
              <a:solidFill>
                <a:schemeClr val="tx1"/>
              </a:solidFill>
            </a:endParaRPr>
          </a:p>
          <a:p>
            <a:pPr marL="171450" indent="-171450">
              <a:spcBef>
                <a:spcPts val="0"/>
              </a:spcBef>
              <a:spcAft>
                <a:spcPts val="600"/>
              </a:spcAft>
            </a:pPr>
            <a:r>
              <a:rPr lang="en-US" dirty="0">
                <a:solidFill>
                  <a:schemeClr val="tx1"/>
                </a:solidFill>
              </a:rPr>
              <a:t>a doctor who has/may be providing a medical examination</a:t>
            </a:r>
          </a:p>
          <a:p>
            <a:pPr marL="0" indent="0">
              <a:spcBef>
                <a:spcPts val="0"/>
              </a:spcBef>
              <a:spcAft>
                <a:spcPts val="600"/>
              </a:spcAft>
              <a:buNone/>
            </a:pPr>
            <a:endParaRPr lang="en-US" dirty="0">
              <a:solidFill>
                <a:schemeClr val="tx1"/>
              </a:solidFill>
            </a:endParaRPr>
          </a:p>
          <a:p>
            <a:pPr marL="0" indent="0">
              <a:spcBef>
                <a:spcPts val="0"/>
              </a:spcBef>
              <a:spcAft>
                <a:spcPts val="600"/>
              </a:spcAft>
              <a:buNone/>
            </a:pPr>
            <a:endParaRPr lang="en-US" dirty="0">
              <a:solidFill>
                <a:schemeClr val="tx1"/>
              </a:solidFill>
            </a:endParaRPr>
          </a:p>
        </p:txBody>
      </p:sp>
      <p:sp>
        <p:nvSpPr>
          <p:cNvPr id="6" name="Rectangle: Rounded Corners 5">
            <a:extLst>
              <a:ext uri="{FF2B5EF4-FFF2-40B4-BE49-F238E27FC236}">
                <a16:creationId xmlns:a16="http://schemas.microsoft.com/office/drawing/2014/main" id="{20DE404B-2466-4861-B5D5-69C8E6954B3C}"/>
              </a:ext>
            </a:extLst>
          </p:cNvPr>
          <p:cNvSpPr/>
          <p:nvPr/>
        </p:nvSpPr>
        <p:spPr>
          <a:xfrm>
            <a:off x="5859300" y="2138767"/>
            <a:ext cx="5864570" cy="4463622"/>
          </a:xfrm>
          <a:prstGeom prst="roundRect">
            <a:avLst/>
          </a:prstGeom>
          <a:ln>
            <a:solidFill>
              <a:schemeClr val="accent3"/>
            </a:solidFill>
          </a:ln>
        </p:spPr>
        <p:txBody>
          <a:bodyPr wrap="square">
            <a:noAutofit/>
          </a:bodyPr>
          <a:lstStyle/>
          <a:p>
            <a:pPr>
              <a:lnSpc>
                <a:spcPct val="90000"/>
              </a:lnSpc>
              <a:spcAft>
                <a:spcPts val="600"/>
              </a:spcAft>
              <a:buClr>
                <a:schemeClr val="accent3"/>
              </a:buClr>
            </a:pPr>
            <a:r>
              <a:rPr lang="en-US" sz="2800" u="sng" dirty="0"/>
              <a:t>Additionally:</a:t>
            </a:r>
          </a:p>
          <a:p>
            <a:pPr marL="171450" indent="-171450">
              <a:lnSpc>
                <a:spcPct val="90000"/>
              </a:lnSpc>
              <a:spcAft>
                <a:spcPts val="600"/>
              </a:spcAft>
              <a:buClr>
                <a:schemeClr val="accent3"/>
              </a:buClr>
              <a:buFont typeface="Arial" panose="020B0604020202020204" pitchFamily="34" charset="0"/>
              <a:buChar char="•"/>
            </a:pPr>
            <a:r>
              <a:rPr lang="en-US" sz="2800" dirty="0"/>
              <a:t>day-</a:t>
            </a:r>
            <a:r>
              <a:rPr lang="en-US" sz="2800" dirty="0" err="1"/>
              <a:t>centre</a:t>
            </a:r>
            <a:r>
              <a:rPr lang="en-US" sz="2800" dirty="0"/>
              <a:t> staff</a:t>
            </a:r>
          </a:p>
          <a:p>
            <a:pPr marL="171450" indent="-171450">
              <a:lnSpc>
                <a:spcPct val="90000"/>
              </a:lnSpc>
              <a:spcAft>
                <a:spcPts val="600"/>
              </a:spcAft>
              <a:buClr>
                <a:schemeClr val="accent3"/>
              </a:buClr>
              <a:buFont typeface="Arial" panose="020B0604020202020204" pitchFamily="34" charset="0"/>
              <a:buChar char="•"/>
            </a:pPr>
            <a:r>
              <a:rPr lang="en-US" sz="2800" dirty="0"/>
              <a:t>key agencies / third sector services working with the adult</a:t>
            </a:r>
          </a:p>
          <a:p>
            <a:pPr marL="171450" indent="-171450">
              <a:lnSpc>
                <a:spcPct val="90000"/>
              </a:lnSpc>
              <a:spcAft>
                <a:spcPts val="600"/>
              </a:spcAft>
              <a:buClr>
                <a:schemeClr val="accent3"/>
              </a:buClr>
              <a:buFont typeface="Arial" panose="020B0604020202020204" pitchFamily="34" charset="0"/>
              <a:buChar char="•"/>
            </a:pPr>
            <a:r>
              <a:rPr lang="en-US" sz="2800" dirty="0"/>
              <a:t>advocates working with the adult </a:t>
            </a:r>
          </a:p>
          <a:p>
            <a:pPr marL="171450" indent="-171450">
              <a:lnSpc>
                <a:spcPct val="90000"/>
              </a:lnSpc>
              <a:spcAft>
                <a:spcPts val="600"/>
              </a:spcAft>
              <a:buClr>
                <a:schemeClr val="accent3"/>
              </a:buClr>
              <a:buFont typeface="Arial" panose="020B0604020202020204" pitchFamily="34" charset="0"/>
              <a:buChar char="•"/>
            </a:pPr>
            <a:r>
              <a:rPr lang="en-US" sz="2800" dirty="0"/>
              <a:t>medical and health staff</a:t>
            </a:r>
          </a:p>
          <a:p>
            <a:pPr marL="171450" indent="-171450">
              <a:lnSpc>
                <a:spcPct val="90000"/>
              </a:lnSpc>
              <a:spcAft>
                <a:spcPts val="600"/>
              </a:spcAft>
              <a:buClr>
                <a:schemeClr val="accent3"/>
              </a:buClr>
              <a:buFont typeface="Arial" panose="020B0604020202020204" pitchFamily="34" charset="0"/>
              <a:buChar char="•"/>
            </a:pPr>
            <a:r>
              <a:rPr lang="en-US" sz="2800" dirty="0"/>
              <a:t>relevant regulatory bodies</a:t>
            </a:r>
          </a:p>
        </p:txBody>
      </p:sp>
      <p:sp>
        <p:nvSpPr>
          <p:cNvPr id="7" name="Content Placeholder 2">
            <a:extLst>
              <a:ext uri="{FF2B5EF4-FFF2-40B4-BE49-F238E27FC236}">
                <a16:creationId xmlns:a16="http://schemas.microsoft.com/office/drawing/2014/main" id="{6B95FFCF-EF60-4849-8EF0-12EEE64C6E6C}"/>
              </a:ext>
            </a:extLst>
          </p:cNvPr>
          <p:cNvSpPr txBox="1">
            <a:spLocks/>
          </p:cNvSpPr>
          <p:nvPr/>
        </p:nvSpPr>
        <p:spPr>
          <a:xfrm>
            <a:off x="838200" y="1388533"/>
            <a:ext cx="10515600" cy="109597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600"/>
              </a:spcAft>
              <a:buFont typeface="Arial" panose="020B0604020202020204" pitchFamily="34" charset="0"/>
              <a:buNone/>
            </a:pPr>
            <a:r>
              <a:rPr lang="en-US" sz="3600" u="sng" dirty="0">
                <a:solidFill>
                  <a:schemeClr val="tx1"/>
                </a:solidFill>
              </a:rPr>
              <a:t>Key considerations</a:t>
            </a:r>
          </a:p>
          <a:p>
            <a:pPr marL="0" indent="0">
              <a:spcBef>
                <a:spcPts val="0"/>
              </a:spcBef>
              <a:spcAft>
                <a:spcPts val="600"/>
              </a:spcAft>
              <a:buFont typeface="Arial" panose="020B0604020202020204" pitchFamily="34" charset="0"/>
              <a:buNone/>
            </a:pPr>
            <a:r>
              <a:rPr lang="en-US" sz="3200" b="1" dirty="0">
                <a:solidFill>
                  <a:schemeClr val="tx1"/>
                </a:solidFill>
              </a:rPr>
              <a:t>Participation</a:t>
            </a:r>
            <a:endParaRPr lang="en-US" sz="3200" dirty="0">
              <a:solidFill>
                <a:schemeClr val="tx1"/>
              </a:solidFill>
            </a:endParaRPr>
          </a:p>
        </p:txBody>
      </p:sp>
      <p:sp>
        <p:nvSpPr>
          <p:cNvPr id="8" name="Rectangle: Rounded Corners 7">
            <a:extLst>
              <a:ext uri="{FF2B5EF4-FFF2-40B4-BE49-F238E27FC236}">
                <a16:creationId xmlns:a16="http://schemas.microsoft.com/office/drawing/2014/main" id="{BA1FBA87-79F3-40F1-B906-3325FDDACE8D}"/>
              </a:ext>
            </a:extLst>
          </p:cNvPr>
          <p:cNvSpPr/>
          <p:nvPr/>
        </p:nvSpPr>
        <p:spPr>
          <a:xfrm>
            <a:off x="838198" y="366323"/>
            <a:ext cx="10515599" cy="76175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discussion / meeting</a:t>
            </a:r>
          </a:p>
        </p:txBody>
      </p:sp>
      <p:sp>
        <p:nvSpPr>
          <p:cNvPr id="9" name="Arrow: Down 8">
            <a:extLst>
              <a:ext uri="{FF2B5EF4-FFF2-40B4-BE49-F238E27FC236}">
                <a16:creationId xmlns:a16="http://schemas.microsoft.com/office/drawing/2014/main" id="{5A9AF869-9A3A-49F7-9648-B3F80A0426DE}"/>
              </a:ext>
            </a:extLst>
          </p:cNvPr>
          <p:cNvSpPr/>
          <p:nvPr/>
        </p:nvSpPr>
        <p:spPr>
          <a:xfrm>
            <a:off x="5685176" y="-230149"/>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73998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6296699-8BF7-6A4A-989A-A61B6051BB5F}"/>
              </a:ext>
            </a:extLst>
          </p:cNvPr>
          <p:cNvSpPr/>
          <p:nvPr/>
        </p:nvSpPr>
        <p:spPr>
          <a:xfrm>
            <a:off x="4152275" y="5366479"/>
            <a:ext cx="4197246" cy="1491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3E51EAAC-6975-4AB9-88AD-19218EE4D2A4}"/>
              </a:ext>
            </a:extLst>
          </p:cNvPr>
          <p:cNvSpPr/>
          <p:nvPr/>
        </p:nvSpPr>
        <p:spPr>
          <a:xfrm>
            <a:off x="838199" y="1677452"/>
            <a:ext cx="10515599" cy="76175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determinations</a:t>
            </a:r>
          </a:p>
        </p:txBody>
      </p:sp>
      <p:sp>
        <p:nvSpPr>
          <p:cNvPr id="7" name="Arrow: Down 6">
            <a:extLst>
              <a:ext uri="{FF2B5EF4-FFF2-40B4-BE49-F238E27FC236}">
                <a16:creationId xmlns:a16="http://schemas.microsoft.com/office/drawing/2014/main" id="{110DFF40-1365-4C57-B998-791DC23B5A6D}"/>
              </a:ext>
            </a:extLst>
          </p:cNvPr>
          <p:cNvSpPr/>
          <p:nvPr/>
        </p:nvSpPr>
        <p:spPr>
          <a:xfrm>
            <a:off x="5784726" y="915702"/>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DFECA8C0-A9A0-4E3F-951E-36A1B413281B}"/>
              </a:ext>
            </a:extLst>
          </p:cNvPr>
          <p:cNvSpPr/>
          <p:nvPr/>
        </p:nvSpPr>
        <p:spPr>
          <a:xfrm>
            <a:off x="838199" y="2678964"/>
            <a:ext cx="4466287" cy="584775"/>
          </a:xfrm>
          <a:prstGeom prst="rect">
            <a:avLst/>
          </a:prstGeom>
        </p:spPr>
        <p:txBody>
          <a:bodyPr wrap="none" anchor="t">
            <a:spAutoFit/>
          </a:bodyPr>
          <a:lstStyle/>
          <a:p>
            <a:r>
              <a:rPr lang="en-US" sz="3200" b="1" dirty="0"/>
              <a:t>Immediate protection </a:t>
            </a:r>
          </a:p>
        </p:txBody>
      </p:sp>
      <p:grpSp>
        <p:nvGrpSpPr>
          <p:cNvPr id="3" name="Group 2">
            <a:extLst>
              <a:ext uri="{FF2B5EF4-FFF2-40B4-BE49-F238E27FC236}">
                <a16:creationId xmlns:a16="http://schemas.microsoft.com/office/drawing/2014/main" id="{8AD5E847-62B3-48FF-8AE9-07F0728F86F2}"/>
              </a:ext>
            </a:extLst>
          </p:cNvPr>
          <p:cNvGrpSpPr/>
          <p:nvPr/>
        </p:nvGrpSpPr>
        <p:grpSpPr>
          <a:xfrm>
            <a:off x="6407268" y="2681050"/>
            <a:ext cx="4946529" cy="3687163"/>
            <a:chOff x="6407268" y="2681050"/>
            <a:chExt cx="4946529" cy="3687163"/>
          </a:xfrm>
        </p:grpSpPr>
        <p:sp>
          <p:nvSpPr>
            <p:cNvPr id="9" name="TextBox 8">
              <a:extLst>
                <a:ext uri="{FF2B5EF4-FFF2-40B4-BE49-F238E27FC236}">
                  <a16:creationId xmlns:a16="http://schemas.microsoft.com/office/drawing/2014/main" id="{5E74CF96-244D-4484-ACEF-8843778DAAA1}"/>
                </a:ext>
              </a:extLst>
            </p:cNvPr>
            <p:cNvSpPr txBox="1"/>
            <p:nvPr/>
          </p:nvSpPr>
          <p:spPr>
            <a:xfrm>
              <a:off x="6407268" y="2681050"/>
              <a:ext cx="4946529" cy="3687163"/>
            </a:xfrm>
            <a:prstGeom prst="rect">
              <a:avLst/>
            </a:prstGeom>
            <a:noFill/>
          </p:spPr>
          <p:txBody>
            <a:bodyPr wrap="square" rtlCol="0" anchor="t">
              <a:spAutoFit/>
            </a:bodyPr>
            <a:lstStyle/>
            <a:p>
              <a:pPr algn="ctr">
                <a:lnSpc>
                  <a:spcPct val="80000"/>
                </a:lnSpc>
                <a:spcAft>
                  <a:spcPts val="2400"/>
                </a:spcAft>
                <a:buClr>
                  <a:schemeClr val="accent2">
                    <a:lumMod val="75000"/>
                  </a:schemeClr>
                </a:buClr>
                <a:buSzPct val="150000"/>
              </a:pPr>
              <a:r>
                <a:rPr lang="en-US" sz="2400" dirty="0"/>
                <a:t>Remove the adult from </a:t>
              </a:r>
              <a:br>
                <a:rPr lang="en-US" sz="2400" dirty="0"/>
              </a:br>
              <a:r>
                <a:rPr lang="en-US" sz="2400" dirty="0"/>
                <a:t>immediate risk</a:t>
              </a:r>
            </a:p>
            <a:p>
              <a:pPr algn="ctr">
                <a:lnSpc>
                  <a:spcPct val="80000"/>
                </a:lnSpc>
                <a:spcAft>
                  <a:spcPts val="2400"/>
                </a:spcAft>
                <a:buClr>
                  <a:schemeClr val="accent2">
                    <a:lumMod val="75000"/>
                  </a:schemeClr>
                </a:buClr>
                <a:buSzPct val="150000"/>
              </a:pPr>
              <a:r>
                <a:rPr lang="en-US" sz="2400" dirty="0"/>
                <a:t>Further strategy meetings</a:t>
              </a:r>
            </a:p>
            <a:p>
              <a:pPr algn="ctr">
                <a:lnSpc>
                  <a:spcPct val="80000"/>
                </a:lnSpc>
                <a:spcAft>
                  <a:spcPts val="2400"/>
                </a:spcAft>
                <a:buClr>
                  <a:schemeClr val="accent2">
                    <a:lumMod val="75000"/>
                  </a:schemeClr>
                </a:buClr>
                <a:buSzPct val="150000"/>
              </a:pPr>
              <a:r>
                <a:rPr lang="en-US" sz="2400" b="1" dirty="0"/>
                <a:t>Case conference and</a:t>
              </a:r>
              <a:br>
                <a:rPr lang="en-US" sz="2400" b="1" dirty="0"/>
              </a:br>
              <a:r>
                <a:rPr lang="en-US" sz="2400" b="1" dirty="0"/>
                <a:t>agree care and support plan </a:t>
              </a:r>
              <a:endParaRPr lang="en-US" sz="2400" b="1" dirty="0">
                <a:cs typeface="Arial"/>
              </a:endParaRPr>
            </a:p>
            <a:p>
              <a:pPr algn="ctr">
                <a:lnSpc>
                  <a:spcPct val="80000"/>
                </a:lnSpc>
                <a:spcAft>
                  <a:spcPts val="2400"/>
                </a:spcAft>
                <a:buClr>
                  <a:schemeClr val="accent2">
                    <a:lumMod val="75000"/>
                  </a:schemeClr>
                </a:buClr>
                <a:buSzPct val="150000"/>
              </a:pPr>
              <a:r>
                <a:rPr lang="en-US" sz="2400" dirty="0"/>
                <a:t>Part 4 care and support </a:t>
              </a:r>
              <a:br>
                <a:rPr lang="en-US" sz="2400" dirty="0"/>
              </a:br>
              <a:r>
                <a:rPr lang="en-US" sz="2400" dirty="0"/>
                <a:t>protection plan </a:t>
              </a:r>
              <a:endParaRPr lang="en-US" sz="2400" dirty="0">
                <a:cs typeface="Arial"/>
              </a:endParaRPr>
            </a:p>
            <a:p>
              <a:pPr algn="ctr">
                <a:lnSpc>
                  <a:spcPct val="80000"/>
                </a:lnSpc>
                <a:spcAft>
                  <a:spcPts val="2400"/>
                </a:spcAft>
                <a:buClr>
                  <a:schemeClr val="accent2">
                    <a:lumMod val="75000"/>
                  </a:schemeClr>
                </a:buClr>
                <a:buSzPct val="150000"/>
              </a:pPr>
              <a:r>
                <a:rPr lang="en-US" sz="2400" dirty="0"/>
                <a:t>Review and closure</a:t>
              </a:r>
              <a:endParaRPr lang="en-GB" sz="2800" dirty="0"/>
            </a:p>
          </p:txBody>
        </p:sp>
        <p:sp>
          <p:nvSpPr>
            <p:cNvPr id="19" name="Arrow: Down 18">
              <a:extLst>
                <a:ext uri="{FF2B5EF4-FFF2-40B4-BE49-F238E27FC236}">
                  <a16:creationId xmlns:a16="http://schemas.microsoft.com/office/drawing/2014/main" id="{A5F41AA1-ADB7-4686-93EB-A6D64C35C13C}"/>
                </a:ext>
              </a:extLst>
            </p:cNvPr>
            <p:cNvSpPr/>
            <p:nvPr/>
          </p:nvSpPr>
          <p:spPr>
            <a:xfrm>
              <a:off x="8693588" y="3299566"/>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Arrow: Down 19">
              <a:extLst>
                <a:ext uri="{FF2B5EF4-FFF2-40B4-BE49-F238E27FC236}">
                  <a16:creationId xmlns:a16="http://schemas.microsoft.com/office/drawing/2014/main" id="{30C8C16E-F8F5-4D5F-AAD6-2EAD9BFA8356}"/>
                </a:ext>
              </a:extLst>
            </p:cNvPr>
            <p:cNvSpPr/>
            <p:nvPr/>
          </p:nvSpPr>
          <p:spPr>
            <a:xfrm>
              <a:off x="8693587" y="3946837"/>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Arrow: Down 20">
              <a:extLst>
                <a:ext uri="{FF2B5EF4-FFF2-40B4-BE49-F238E27FC236}">
                  <a16:creationId xmlns:a16="http://schemas.microsoft.com/office/drawing/2014/main" id="{C5E3E717-51F4-4A19-B9D0-3EEC543DBFC6}"/>
                </a:ext>
              </a:extLst>
            </p:cNvPr>
            <p:cNvSpPr/>
            <p:nvPr/>
          </p:nvSpPr>
          <p:spPr>
            <a:xfrm>
              <a:off x="8693587" y="4867567"/>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Arrow: Down 21">
              <a:extLst>
                <a:ext uri="{FF2B5EF4-FFF2-40B4-BE49-F238E27FC236}">
                  <a16:creationId xmlns:a16="http://schemas.microsoft.com/office/drawing/2014/main" id="{F8696F9E-9085-4909-A09A-AD2325A57A3D}"/>
                </a:ext>
              </a:extLst>
            </p:cNvPr>
            <p:cNvSpPr/>
            <p:nvPr/>
          </p:nvSpPr>
          <p:spPr>
            <a:xfrm>
              <a:off x="8693587" y="5764754"/>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8" name="Graphic 27" descr="Arrow Slight curve">
            <a:extLst>
              <a:ext uri="{FF2B5EF4-FFF2-40B4-BE49-F238E27FC236}">
                <a16:creationId xmlns:a16="http://schemas.microsoft.com/office/drawing/2014/main" id="{5D07CD71-2E2B-499E-8046-4D359C2DBAA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42394" y="2548561"/>
            <a:ext cx="914400" cy="914400"/>
          </a:xfrm>
          <a:prstGeom prst="rect">
            <a:avLst/>
          </a:prstGeom>
        </p:spPr>
      </p:pic>
      <p:sp>
        <p:nvSpPr>
          <p:cNvPr id="13" name="Rectangle: Rounded Corners 12">
            <a:extLst>
              <a:ext uri="{FF2B5EF4-FFF2-40B4-BE49-F238E27FC236}">
                <a16:creationId xmlns:a16="http://schemas.microsoft.com/office/drawing/2014/main" id="{21171A24-B10F-4AE5-AC62-16F1F6F197EE}"/>
              </a:ext>
            </a:extLst>
          </p:cNvPr>
          <p:cNvSpPr/>
          <p:nvPr/>
        </p:nvSpPr>
        <p:spPr>
          <a:xfrm>
            <a:off x="838198" y="366323"/>
            <a:ext cx="10515599" cy="76175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discussion / meeting</a:t>
            </a:r>
          </a:p>
        </p:txBody>
      </p:sp>
      <p:sp>
        <p:nvSpPr>
          <p:cNvPr id="14" name="Arrow: Down 13">
            <a:extLst>
              <a:ext uri="{FF2B5EF4-FFF2-40B4-BE49-F238E27FC236}">
                <a16:creationId xmlns:a16="http://schemas.microsoft.com/office/drawing/2014/main" id="{945D17B0-BF5E-4F65-A0E2-6455D8592A52}"/>
              </a:ext>
            </a:extLst>
          </p:cNvPr>
          <p:cNvSpPr/>
          <p:nvPr/>
        </p:nvSpPr>
        <p:spPr>
          <a:xfrm>
            <a:off x="5685176" y="-230149"/>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63367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par>
                          <p:cTn id="15" fill="hold">
                            <p:stCondLst>
                              <p:cond delay="0"/>
                            </p:stCondLst>
                            <p:childTnLst>
                              <p:par>
                                <p:cTn id="16" presetID="22" presetClass="entr" presetSubtype="8" fill="hold"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wipe(left)">
                                      <p:cBhvr>
                                        <p:cTn id="18" dur="500"/>
                                        <p:tgtEl>
                                          <p:spTgt spid="2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3E51EAAC-6975-4AB9-88AD-19218EE4D2A4}"/>
              </a:ext>
            </a:extLst>
          </p:cNvPr>
          <p:cNvSpPr/>
          <p:nvPr/>
        </p:nvSpPr>
        <p:spPr>
          <a:xfrm>
            <a:off x="838199" y="1677452"/>
            <a:ext cx="10515599" cy="76175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determinations</a:t>
            </a:r>
          </a:p>
        </p:txBody>
      </p:sp>
      <p:sp>
        <p:nvSpPr>
          <p:cNvPr id="7" name="Arrow: Down 6">
            <a:extLst>
              <a:ext uri="{FF2B5EF4-FFF2-40B4-BE49-F238E27FC236}">
                <a16:creationId xmlns:a16="http://schemas.microsoft.com/office/drawing/2014/main" id="{110DFF40-1365-4C57-B998-791DC23B5A6D}"/>
              </a:ext>
            </a:extLst>
          </p:cNvPr>
          <p:cNvSpPr/>
          <p:nvPr/>
        </p:nvSpPr>
        <p:spPr>
          <a:xfrm>
            <a:off x="5784726" y="915702"/>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DFECA8C0-A9A0-4E3F-951E-36A1B413281B}"/>
              </a:ext>
            </a:extLst>
          </p:cNvPr>
          <p:cNvSpPr/>
          <p:nvPr/>
        </p:nvSpPr>
        <p:spPr>
          <a:xfrm>
            <a:off x="838199" y="2495520"/>
            <a:ext cx="4123245" cy="584775"/>
          </a:xfrm>
          <a:prstGeom prst="rect">
            <a:avLst/>
          </a:prstGeom>
        </p:spPr>
        <p:txBody>
          <a:bodyPr wrap="none" anchor="t">
            <a:spAutoFit/>
          </a:bodyPr>
          <a:lstStyle/>
          <a:p>
            <a:r>
              <a:rPr lang="en-US" sz="3200" dirty="0"/>
              <a:t>Immediate protection </a:t>
            </a:r>
          </a:p>
        </p:txBody>
      </p:sp>
      <p:sp>
        <p:nvSpPr>
          <p:cNvPr id="3" name="Rectangle 2">
            <a:extLst>
              <a:ext uri="{FF2B5EF4-FFF2-40B4-BE49-F238E27FC236}">
                <a16:creationId xmlns:a16="http://schemas.microsoft.com/office/drawing/2014/main" id="{EDFFCF79-CE43-4B61-8C4F-F1C94ADD73D5}"/>
              </a:ext>
            </a:extLst>
          </p:cNvPr>
          <p:cNvSpPr/>
          <p:nvPr/>
        </p:nvSpPr>
        <p:spPr>
          <a:xfrm>
            <a:off x="838199" y="3254051"/>
            <a:ext cx="4466287" cy="1668149"/>
          </a:xfrm>
          <a:prstGeom prst="rect">
            <a:avLst/>
          </a:prstGeom>
        </p:spPr>
        <p:txBody>
          <a:bodyPr wrap="square">
            <a:spAutoFit/>
          </a:bodyPr>
          <a:lstStyle/>
          <a:p>
            <a:pPr>
              <a:lnSpc>
                <a:spcPct val="80000"/>
              </a:lnSpc>
              <a:spcAft>
                <a:spcPts val="1800"/>
              </a:spcAft>
            </a:pPr>
            <a:r>
              <a:rPr lang="en-US" sz="3200" b="1" dirty="0"/>
              <a:t>Adult not at risk but may have other needs for care and support services </a:t>
            </a:r>
          </a:p>
        </p:txBody>
      </p:sp>
      <p:grpSp>
        <p:nvGrpSpPr>
          <p:cNvPr id="5" name="Group 4">
            <a:extLst>
              <a:ext uri="{FF2B5EF4-FFF2-40B4-BE49-F238E27FC236}">
                <a16:creationId xmlns:a16="http://schemas.microsoft.com/office/drawing/2014/main" id="{331CB0FC-60E1-40AE-B2EE-8AEF5BC001CB}"/>
              </a:ext>
            </a:extLst>
          </p:cNvPr>
          <p:cNvGrpSpPr/>
          <p:nvPr/>
        </p:nvGrpSpPr>
        <p:grpSpPr>
          <a:xfrm>
            <a:off x="6407268" y="2612958"/>
            <a:ext cx="4946529" cy="4062318"/>
            <a:chOff x="6407268" y="2612958"/>
            <a:chExt cx="4946529" cy="4062318"/>
          </a:xfrm>
        </p:grpSpPr>
        <p:sp>
          <p:nvSpPr>
            <p:cNvPr id="23" name="TextBox 22">
              <a:extLst>
                <a:ext uri="{FF2B5EF4-FFF2-40B4-BE49-F238E27FC236}">
                  <a16:creationId xmlns:a16="http://schemas.microsoft.com/office/drawing/2014/main" id="{2C7CDCE6-1FBF-4C2B-A005-41D1429A47A5}"/>
                </a:ext>
              </a:extLst>
            </p:cNvPr>
            <p:cNvSpPr txBox="1"/>
            <p:nvPr/>
          </p:nvSpPr>
          <p:spPr>
            <a:xfrm>
              <a:off x="6407268" y="2612958"/>
              <a:ext cx="4946529" cy="4062318"/>
            </a:xfrm>
            <a:prstGeom prst="rect">
              <a:avLst/>
            </a:prstGeom>
            <a:noFill/>
          </p:spPr>
          <p:txBody>
            <a:bodyPr wrap="square" rtlCol="0" anchor="t">
              <a:noAutofit/>
            </a:bodyPr>
            <a:lstStyle/>
            <a:p>
              <a:pPr algn="ctr">
                <a:lnSpc>
                  <a:spcPct val="80000"/>
                </a:lnSpc>
                <a:spcAft>
                  <a:spcPts val="2400"/>
                </a:spcAft>
                <a:buClr>
                  <a:schemeClr val="accent2">
                    <a:lumMod val="75000"/>
                  </a:schemeClr>
                </a:buClr>
                <a:buSzPct val="150000"/>
              </a:pPr>
              <a:r>
                <a:rPr lang="en-US" sz="2400" dirty="0"/>
                <a:t>Advise individual that duties under Section 126 come to end</a:t>
              </a:r>
            </a:p>
            <a:p>
              <a:pPr algn="ctr">
                <a:lnSpc>
                  <a:spcPct val="80000"/>
                </a:lnSpc>
                <a:spcAft>
                  <a:spcPts val="2400"/>
                </a:spcAft>
                <a:buClr>
                  <a:schemeClr val="accent2">
                    <a:lumMod val="75000"/>
                  </a:schemeClr>
                </a:buClr>
                <a:buSzPct val="150000"/>
              </a:pPr>
              <a:r>
                <a:rPr lang="en-US" sz="2400" dirty="0"/>
                <a:t> Assessment under Part 3 of the 2014 Act (as appropriate)</a:t>
              </a:r>
            </a:p>
            <a:p>
              <a:pPr algn="ctr">
                <a:lnSpc>
                  <a:spcPct val="80000"/>
                </a:lnSpc>
                <a:spcAft>
                  <a:spcPts val="2400"/>
                </a:spcAft>
                <a:buClr>
                  <a:schemeClr val="accent2">
                    <a:lumMod val="75000"/>
                  </a:schemeClr>
                </a:buClr>
                <a:buSzPct val="150000"/>
              </a:pPr>
              <a:r>
                <a:rPr lang="en-US" sz="2400" b="1" dirty="0"/>
                <a:t>Part 4 care and support plan</a:t>
              </a:r>
              <a:endParaRPr lang="en-US" sz="2400" b="1" dirty="0">
                <a:cs typeface="Arial"/>
              </a:endParaRPr>
            </a:p>
            <a:p>
              <a:pPr algn="ctr">
                <a:lnSpc>
                  <a:spcPct val="80000"/>
                </a:lnSpc>
                <a:spcAft>
                  <a:spcPts val="2400"/>
                </a:spcAft>
                <a:buClr>
                  <a:schemeClr val="accent2">
                    <a:lumMod val="75000"/>
                  </a:schemeClr>
                </a:buClr>
                <a:buSzPct val="150000"/>
              </a:pPr>
              <a:r>
                <a:rPr lang="en-US" sz="2400" dirty="0"/>
                <a:t>Review </a:t>
              </a:r>
            </a:p>
            <a:p>
              <a:pPr algn="ctr">
                <a:lnSpc>
                  <a:spcPct val="80000"/>
                </a:lnSpc>
                <a:spcAft>
                  <a:spcPts val="2400"/>
                </a:spcAft>
                <a:buClr>
                  <a:schemeClr val="accent2">
                    <a:lumMod val="75000"/>
                  </a:schemeClr>
                </a:buClr>
                <a:buSzPct val="150000"/>
              </a:pPr>
              <a:r>
                <a:rPr lang="en-US" sz="2400" dirty="0"/>
                <a:t>Review and closure</a:t>
              </a:r>
              <a:endParaRPr lang="en-GB" sz="2400" dirty="0"/>
            </a:p>
          </p:txBody>
        </p:sp>
        <p:sp>
          <p:nvSpPr>
            <p:cNvPr id="24" name="Arrow: Down 23">
              <a:extLst>
                <a:ext uri="{FF2B5EF4-FFF2-40B4-BE49-F238E27FC236}">
                  <a16:creationId xmlns:a16="http://schemas.microsoft.com/office/drawing/2014/main" id="{E154A0B3-6878-4D67-A42A-A845FBBC021A}"/>
                </a:ext>
              </a:extLst>
            </p:cNvPr>
            <p:cNvSpPr/>
            <p:nvPr/>
          </p:nvSpPr>
          <p:spPr>
            <a:xfrm>
              <a:off x="8681234" y="3254051"/>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Arrow: Down 24">
              <a:extLst>
                <a:ext uri="{FF2B5EF4-FFF2-40B4-BE49-F238E27FC236}">
                  <a16:creationId xmlns:a16="http://schemas.microsoft.com/office/drawing/2014/main" id="{CD9939AC-DE43-4BBE-AADA-DD55E9808630}"/>
                </a:ext>
              </a:extLst>
            </p:cNvPr>
            <p:cNvSpPr/>
            <p:nvPr/>
          </p:nvSpPr>
          <p:spPr>
            <a:xfrm>
              <a:off x="8681233" y="4100214"/>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Arrow: Down 25">
              <a:extLst>
                <a:ext uri="{FF2B5EF4-FFF2-40B4-BE49-F238E27FC236}">
                  <a16:creationId xmlns:a16="http://schemas.microsoft.com/office/drawing/2014/main" id="{413FE334-D3C3-4D40-B59D-8B86EFBCF8A4}"/>
                </a:ext>
              </a:extLst>
            </p:cNvPr>
            <p:cNvSpPr/>
            <p:nvPr/>
          </p:nvSpPr>
          <p:spPr>
            <a:xfrm>
              <a:off x="8681233" y="4741307"/>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Arrow: Down 15">
              <a:extLst>
                <a:ext uri="{FF2B5EF4-FFF2-40B4-BE49-F238E27FC236}">
                  <a16:creationId xmlns:a16="http://schemas.microsoft.com/office/drawing/2014/main" id="{297C9A37-FB64-44D6-9C20-4F75E88059E8}"/>
                </a:ext>
              </a:extLst>
            </p:cNvPr>
            <p:cNvSpPr/>
            <p:nvPr/>
          </p:nvSpPr>
          <p:spPr>
            <a:xfrm>
              <a:off x="8681233" y="5349161"/>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7" name="Graphic 16" descr="Arrow Slight curve">
            <a:extLst>
              <a:ext uri="{FF2B5EF4-FFF2-40B4-BE49-F238E27FC236}">
                <a16:creationId xmlns:a16="http://schemas.microsoft.com/office/drawing/2014/main" id="{0789A34A-0664-49F9-B1DD-CB294E1AA60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9855156">
            <a:off x="5240246" y="3339818"/>
            <a:ext cx="914400" cy="914400"/>
          </a:xfrm>
          <a:prstGeom prst="rect">
            <a:avLst/>
          </a:prstGeom>
        </p:spPr>
      </p:pic>
      <p:sp>
        <p:nvSpPr>
          <p:cNvPr id="14" name="Rectangle: Rounded Corners 13">
            <a:extLst>
              <a:ext uri="{FF2B5EF4-FFF2-40B4-BE49-F238E27FC236}">
                <a16:creationId xmlns:a16="http://schemas.microsoft.com/office/drawing/2014/main" id="{8E198522-F6F3-407E-B9A3-8487D50E3C13}"/>
              </a:ext>
            </a:extLst>
          </p:cNvPr>
          <p:cNvSpPr/>
          <p:nvPr/>
        </p:nvSpPr>
        <p:spPr>
          <a:xfrm>
            <a:off x="838198" y="366323"/>
            <a:ext cx="10515599" cy="76175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discussion / meeting</a:t>
            </a:r>
          </a:p>
        </p:txBody>
      </p:sp>
      <p:sp>
        <p:nvSpPr>
          <p:cNvPr id="15" name="Arrow: Down 14">
            <a:extLst>
              <a:ext uri="{FF2B5EF4-FFF2-40B4-BE49-F238E27FC236}">
                <a16:creationId xmlns:a16="http://schemas.microsoft.com/office/drawing/2014/main" id="{F349085A-931E-49B3-81D3-F6149B3159EA}"/>
              </a:ext>
            </a:extLst>
          </p:cNvPr>
          <p:cNvSpPr/>
          <p:nvPr/>
        </p:nvSpPr>
        <p:spPr>
          <a:xfrm>
            <a:off x="5685176" y="-230149"/>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5228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up)">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3E51EAAC-6975-4AB9-88AD-19218EE4D2A4}"/>
              </a:ext>
            </a:extLst>
          </p:cNvPr>
          <p:cNvSpPr/>
          <p:nvPr/>
        </p:nvSpPr>
        <p:spPr>
          <a:xfrm>
            <a:off x="838199" y="1677452"/>
            <a:ext cx="10515599" cy="76175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determinations</a:t>
            </a:r>
          </a:p>
        </p:txBody>
      </p:sp>
      <p:sp>
        <p:nvSpPr>
          <p:cNvPr id="7" name="Arrow: Down 6">
            <a:extLst>
              <a:ext uri="{FF2B5EF4-FFF2-40B4-BE49-F238E27FC236}">
                <a16:creationId xmlns:a16="http://schemas.microsoft.com/office/drawing/2014/main" id="{110DFF40-1365-4C57-B998-791DC23B5A6D}"/>
              </a:ext>
            </a:extLst>
          </p:cNvPr>
          <p:cNvSpPr/>
          <p:nvPr/>
        </p:nvSpPr>
        <p:spPr>
          <a:xfrm>
            <a:off x="5784726" y="915702"/>
            <a:ext cx="622543" cy="913098"/>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53FE4CAC-A5AC-47CE-AA12-1D389B439DFE}"/>
              </a:ext>
            </a:extLst>
          </p:cNvPr>
          <p:cNvSpPr/>
          <p:nvPr/>
        </p:nvSpPr>
        <p:spPr>
          <a:xfrm>
            <a:off x="838199" y="2495520"/>
            <a:ext cx="4169731" cy="584775"/>
          </a:xfrm>
          <a:prstGeom prst="rect">
            <a:avLst/>
          </a:prstGeom>
        </p:spPr>
        <p:txBody>
          <a:bodyPr wrap="none" anchor="t">
            <a:spAutoFit/>
          </a:bodyPr>
          <a:lstStyle/>
          <a:p>
            <a:r>
              <a:rPr lang="en-US" sz="3200" dirty="0"/>
              <a:t>Immediate protection </a:t>
            </a:r>
          </a:p>
        </p:txBody>
      </p:sp>
      <p:sp>
        <p:nvSpPr>
          <p:cNvPr id="17" name="Rectangle 16">
            <a:extLst>
              <a:ext uri="{FF2B5EF4-FFF2-40B4-BE49-F238E27FC236}">
                <a16:creationId xmlns:a16="http://schemas.microsoft.com/office/drawing/2014/main" id="{BE9D384C-A3B1-4904-81AF-166DC01CC844}"/>
              </a:ext>
            </a:extLst>
          </p:cNvPr>
          <p:cNvSpPr/>
          <p:nvPr/>
        </p:nvSpPr>
        <p:spPr>
          <a:xfrm>
            <a:off x="838199" y="3254051"/>
            <a:ext cx="4466287" cy="1668149"/>
          </a:xfrm>
          <a:prstGeom prst="rect">
            <a:avLst/>
          </a:prstGeom>
        </p:spPr>
        <p:txBody>
          <a:bodyPr wrap="square">
            <a:spAutoFit/>
          </a:bodyPr>
          <a:lstStyle/>
          <a:p>
            <a:pPr>
              <a:lnSpc>
                <a:spcPct val="80000"/>
              </a:lnSpc>
              <a:spcAft>
                <a:spcPts val="1800"/>
              </a:spcAft>
            </a:pPr>
            <a:r>
              <a:rPr lang="en-US" sz="3200" dirty="0"/>
              <a:t>Adult not at risk but may have other needs for care and support services </a:t>
            </a:r>
          </a:p>
        </p:txBody>
      </p:sp>
      <p:sp>
        <p:nvSpPr>
          <p:cNvPr id="18" name="Rectangle 17">
            <a:extLst>
              <a:ext uri="{FF2B5EF4-FFF2-40B4-BE49-F238E27FC236}">
                <a16:creationId xmlns:a16="http://schemas.microsoft.com/office/drawing/2014/main" id="{B5E96A47-D5CF-489A-939C-823BB73C6EA0}"/>
              </a:ext>
            </a:extLst>
          </p:cNvPr>
          <p:cNvSpPr/>
          <p:nvPr/>
        </p:nvSpPr>
        <p:spPr>
          <a:xfrm>
            <a:off x="838198" y="5095956"/>
            <a:ext cx="4466287" cy="1274195"/>
          </a:xfrm>
          <a:prstGeom prst="rect">
            <a:avLst/>
          </a:prstGeom>
        </p:spPr>
        <p:txBody>
          <a:bodyPr wrap="square">
            <a:spAutoFit/>
          </a:bodyPr>
          <a:lstStyle/>
          <a:p>
            <a:pPr>
              <a:lnSpc>
                <a:spcPct val="80000"/>
              </a:lnSpc>
              <a:spcAft>
                <a:spcPts val="1800"/>
              </a:spcAft>
            </a:pPr>
            <a:r>
              <a:rPr lang="en-US" sz="3200" b="1" dirty="0"/>
              <a:t>Adult at risk and action to protect needed </a:t>
            </a:r>
          </a:p>
        </p:txBody>
      </p:sp>
      <p:grpSp>
        <p:nvGrpSpPr>
          <p:cNvPr id="2" name="Group 1">
            <a:extLst>
              <a:ext uri="{FF2B5EF4-FFF2-40B4-BE49-F238E27FC236}">
                <a16:creationId xmlns:a16="http://schemas.microsoft.com/office/drawing/2014/main" id="{201B7218-ADDD-43A1-A390-59252B4FBA63}"/>
              </a:ext>
            </a:extLst>
          </p:cNvPr>
          <p:cNvGrpSpPr/>
          <p:nvPr/>
        </p:nvGrpSpPr>
        <p:grpSpPr>
          <a:xfrm>
            <a:off x="6407269" y="2649132"/>
            <a:ext cx="4946529" cy="3083921"/>
            <a:chOff x="6407269" y="2649132"/>
            <a:chExt cx="4946529" cy="3083921"/>
          </a:xfrm>
        </p:grpSpPr>
        <p:sp>
          <p:nvSpPr>
            <p:cNvPr id="15" name="Rectangle 14">
              <a:extLst>
                <a:ext uri="{FF2B5EF4-FFF2-40B4-BE49-F238E27FC236}">
                  <a16:creationId xmlns:a16="http://schemas.microsoft.com/office/drawing/2014/main" id="{F3806889-DBEE-4578-8DDD-C628774FE0A4}"/>
                </a:ext>
              </a:extLst>
            </p:cNvPr>
            <p:cNvSpPr/>
            <p:nvPr/>
          </p:nvSpPr>
          <p:spPr>
            <a:xfrm>
              <a:off x="6407269" y="2649132"/>
              <a:ext cx="4946529" cy="3083921"/>
            </a:xfrm>
            <a:prstGeom prst="rect">
              <a:avLst/>
            </a:prstGeom>
          </p:spPr>
          <p:txBody>
            <a:bodyPr wrap="square" anchor="t">
              <a:spAutoFit/>
            </a:bodyPr>
            <a:lstStyle/>
            <a:p>
              <a:pPr algn="ctr">
                <a:lnSpc>
                  <a:spcPct val="80000"/>
                </a:lnSpc>
                <a:spcAft>
                  <a:spcPts val="2400"/>
                </a:spcAft>
                <a:buClr>
                  <a:schemeClr val="accent2">
                    <a:lumMod val="75000"/>
                  </a:schemeClr>
                </a:buClr>
                <a:buSzPct val="150000"/>
              </a:pPr>
              <a:r>
                <a:rPr lang="en-US" sz="2400" dirty="0"/>
                <a:t>Further strategy meetings </a:t>
              </a:r>
              <a:br>
                <a:rPr lang="en-US" sz="2400" dirty="0"/>
              </a:br>
              <a:r>
                <a:rPr lang="en-US" sz="2400" dirty="0"/>
                <a:t>(as needed)</a:t>
              </a:r>
            </a:p>
            <a:p>
              <a:pPr algn="ctr">
                <a:lnSpc>
                  <a:spcPct val="80000"/>
                </a:lnSpc>
                <a:spcAft>
                  <a:spcPts val="2400"/>
                </a:spcAft>
                <a:buClr>
                  <a:schemeClr val="accent2">
                    <a:lumMod val="75000"/>
                  </a:schemeClr>
                </a:buClr>
                <a:buSzPct val="150000"/>
              </a:pPr>
              <a:r>
                <a:rPr lang="en-US" sz="2400" b="1" dirty="0"/>
                <a:t>Case conference </a:t>
              </a:r>
              <a:br>
                <a:rPr lang="en-US" sz="2400" b="1" dirty="0"/>
              </a:br>
              <a:r>
                <a:rPr lang="en-US" sz="2400" b="1" dirty="0"/>
                <a:t>Agree care and support plan</a:t>
              </a:r>
              <a:endParaRPr lang="en-US" sz="2400" b="1" dirty="0">
                <a:cs typeface="Arial"/>
              </a:endParaRPr>
            </a:p>
            <a:p>
              <a:pPr algn="ctr">
                <a:lnSpc>
                  <a:spcPct val="80000"/>
                </a:lnSpc>
                <a:spcAft>
                  <a:spcPts val="2400"/>
                </a:spcAft>
                <a:buClr>
                  <a:schemeClr val="accent2">
                    <a:lumMod val="75000"/>
                  </a:schemeClr>
                </a:buClr>
                <a:buSzPct val="150000"/>
              </a:pPr>
              <a:r>
                <a:rPr lang="en-US" sz="2400" dirty="0"/>
                <a:t>Part 4 care and support </a:t>
              </a:r>
              <a:br>
                <a:rPr lang="en-US" sz="2400" dirty="0"/>
              </a:br>
              <a:r>
                <a:rPr lang="en-US" sz="2400" dirty="0"/>
                <a:t>protection plan (as needed)</a:t>
              </a:r>
              <a:endParaRPr lang="en-US" sz="2400" dirty="0">
                <a:cs typeface="Arial"/>
              </a:endParaRPr>
            </a:p>
            <a:p>
              <a:pPr algn="ctr">
                <a:lnSpc>
                  <a:spcPct val="80000"/>
                </a:lnSpc>
                <a:spcAft>
                  <a:spcPts val="2400"/>
                </a:spcAft>
                <a:buClr>
                  <a:schemeClr val="accent2">
                    <a:lumMod val="75000"/>
                  </a:schemeClr>
                </a:buClr>
                <a:buSzPct val="150000"/>
              </a:pPr>
              <a:r>
                <a:rPr lang="en-US" sz="2400" dirty="0"/>
                <a:t>Review and closure</a:t>
              </a:r>
              <a:endParaRPr lang="en-GB" sz="2400" dirty="0"/>
            </a:p>
          </p:txBody>
        </p:sp>
        <p:sp>
          <p:nvSpPr>
            <p:cNvPr id="27" name="Arrow: Down 26">
              <a:extLst>
                <a:ext uri="{FF2B5EF4-FFF2-40B4-BE49-F238E27FC236}">
                  <a16:creationId xmlns:a16="http://schemas.microsoft.com/office/drawing/2014/main" id="{A4E4D71C-3678-471C-86AB-7EDBBFAB1631}"/>
                </a:ext>
              </a:extLst>
            </p:cNvPr>
            <p:cNvSpPr/>
            <p:nvPr/>
          </p:nvSpPr>
          <p:spPr>
            <a:xfrm>
              <a:off x="8681234" y="3282806"/>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Arrow: Down 27">
              <a:extLst>
                <a:ext uri="{FF2B5EF4-FFF2-40B4-BE49-F238E27FC236}">
                  <a16:creationId xmlns:a16="http://schemas.microsoft.com/office/drawing/2014/main" id="{A04638A4-2941-4B59-9661-6E228D03BEC3}"/>
                </a:ext>
              </a:extLst>
            </p:cNvPr>
            <p:cNvSpPr/>
            <p:nvPr/>
          </p:nvSpPr>
          <p:spPr>
            <a:xfrm>
              <a:off x="8681233" y="4214515"/>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Arrow: Down 28">
              <a:extLst>
                <a:ext uri="{FF2B5EF4-FFF2-40B4-BE49-F238E27FC236}">
                  <a16:creationId xmlns:a16="http://schemas.microsoft.com/office/drawing/2014/main" id="{B02923E8-1114-41AA-87BB-3F534E309054}"/>
                </a:ext>
              </a:extLst>
            </p:cNvPr>
            <p:cNvSpPr/>
            <p:nvPr/>
          </p:nvSpPr>
          <p:spPr>
            <a:xfrm>
              <a:off x="8681232" y="5124711"/>
              <a:ext cx="495159" cy="326790"/>
            </a:xfrm>
            <a:prstGeom prst="downArrow">
              <a:avLst>
                <a:gd name="adj1" fmla="val 50000"/>
                <a:gd name="adj2" fmla="val 5835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30" name="Graphic 29" descr="Arrow Slight curve">
            <a:extLst>
              <a:ext uri="{FF2B5EF4-FFF2-40B4-BE49-F238E27FC236}">
                <a16:creationId xmlns:a16="http://schemas.microsoft.com/office/drawing/2014/main" id="{8CC1BF95-0F62-47C0-85C8-502D6E9197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9855156">
            <a:off x="5017016" y="5039462"/>
            <a:ext cx="914400" cy="914400"/>
          </a:xfrm>
          <a:prstGeom prst="rect">
            <a:avLst/>
          </a:prstGeom>
        </p:spPr>
      </p:pic>
      <p:sp>
        <p:nvSpPr>
          <p:cNvPr id="14" name="Rectangle: Rounded Corners 13">
            <a:extLst>
              <a:ext uri="{FF2B5EF4-FFF2-40B4-BE49-F238E27FC236}">
                <a16:creationId xmlns:a16="http://schemas.microsoft.com/office/drawing/2014/main" id="{C2ABEE99-03FB-4AB5-AE40-D81771F49CF0}"/>
              </a:ext>
            </a:extLst>
          </p:cNvPr>
          <p:cNvSpPr/>
          <p:nvPr/>
        </p:nvSpPr>
        <p:spPr>
          <a:xfrm>
            <a:off x="838198" y="366323"/>
            <a:ext cx="10515599" cy="76175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4400" dirty="0"/>
              <a:t>Strategy discussion / meeting</a:t>
            </a:r>
          </a:p>
        </p:txBody>
      </p:sp>
      <p:sp>
        <p:nvSpPr>
          <p:cNvPr id="19" name="Arrow: Down 18">
            <a:extLst>
              <a:ext uri="{FF2B5EF4-FFF2-40B4-BE49-F238E27FC236}">
                <a16:creationId xmlns:a16="http://schemas.microsoft.com/office/drawing/2014/main" id="{367E7D6D-5435-49F5-BE88-82552569FF09}"/>
              </a:ext>
            </a:extLst>
          </p:cNvPr>
          <p:cNvSpPr/>
          <p:nvPr/>
        </p:nvSpPr>
        <p:spPr>
          <a:xfrm>
            <a:off x="5685176" y="-230149"/>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8017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up)">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theme/theme1.xml><?xml version="1.0" encoding="utf-8"?>
<a:theme xmlns:a="http://schemas.openxmlformats.org/drawingml/2006/main" name="SCW">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id="{C503F75D-E413-4180-8B11-89EBFB3A300A}" vid="{CD650A14-2FAF-4561-96F9-4007D22797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1" ma:contentTypeDescription="Create a new document." ma:contentTypeScope="" ma:versionID="4617ffe8256266157422f2465dad9b38">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e45c772fb09092c6bbe35b3003707d1a"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5C82B5-8A98-4FFB-8C1E-C836D8116851}">
  <ds:schemaRefs>
    <ds:schemaRef ds:uri="http://schemas.microsoft.com/sharepoint/v3/contenttype/forms"/>
  </ds:schemaRefs>
</ds:datastoreItem>
</file>

<file path=customXml/itemProps2.xml><?xml version="1.0" encoding="utf-8"?>
<ds:datastoreItem xmlns:ds="http://schemas.openxmlformats.org/officeDocument/2006/customXml" ds:itemID="{014D4636-6774-4DC7-BCC6-15BBD1419FE8}">
  <ds:schemaRefs>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http://purl.org/dc/dcmitype/"/>
    <ds:schemaRef ds:uri="http://purl.org/dc/elements/1.1/"/>
    <ds:schemaRef ds:uri="http://purl.org/dc/terms/"/>
    <ds:schemaRef ds:uri="http://schemas.microsoft.com/office/2006/metadata/properties"/>
    <ds:schemaRef ds:uri="938c16c7-c037-46c2-b059-7c36ee9c9343"/>
    <ds:schemaRef ds:uri="3921c09e-0880-46c2-85b5-782023efd1ea"/>
  </ds:schemaRefs>
</ds:datastoreItem>
</file>

<file path=customXml/itemProps3.xml><?xml version="1.0" encoding="utf-8"?>
<ds:datastoreItem xmlns:ds="http://schemas.openxmlformats.org/officeDocument/2006/customXml" ds:itemID="{DA40F216-DB40-488E-B5E2-9224B47753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SCW</Template>
  <TotalTime>1190</TotalTime>
  <Words>2120</Words>
  <Application>Microsoft Macintosh PowerPoint</Application>
  <PresentationFormat>Widescreen</PresentationFormat>
  <Paragraphs>199</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Helvetica</vt:lpstr>
      <vt:lpstr>SCW</vt:lpstr>
      <vt:lpstr>Strategy  discussion /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Adult protection conference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Protection Conference</dc:title>
  <dc:creator>Nicole James</dc:creator>
  <cp:lastModifiedBy>Danielle Williams</cp:lastModifiedBy>
  <cp:revision>124</cp:revision>
  <dcterms:created xsi:type="dcterms:W3CDTF">2019-11-25T10:54:58Z</dcterms:created>
  <dcterms:modified xsi:type="dcterms:W3CDTF">2020-09-25T08:51:46Z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