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4"/>
  </p:sldMasterIdLst>
  <p:notesMasterIdLst>
    <p:notesMasterId r:id="rId21"/>
  </p:notesMasterIdLst>
  <p:sldIdLst>
    <p:sldId id="695" r:id="rId5"/>
    <p:sldId id="608" r:id="rId6"/>
    <p:sldId id="696" r:id="rId7"/>
    <p:sldId id="701" r:id="rId8"/>
    <p:sldId id="700" r:id="rId9"/>
    <p:sldId id="717" r:id="rId10"/>
    <p:sldId id="619" r:id="rId11"/>
    <p:sldId id="721" r:id="rId12"/>
    <p:sldId id="622" r:id="rId13"/>
    <p:sldId id="705" r:id="rId14"/>
    <p:sldId id="711" r:id="rId15"/>
    <p:sldId id="712" r:id="rId16"/>
    <p:sldId id="713" r:id="rId17"/>
    <p:sldId id="257" r:id="rId18"/>
    <p:sldId id="724" r:id="rId19"/>
    <p:sldId id="716" r:id="rId20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F2F4"/>
    <a:srgbClr val="F7AB64"/>
    <a:srgbClr val="FACDA2"/>
    <a:srgbClr val="7A030C"/>
    <a:srgbClr val="E7EAEE"/>
    <a:srgbClr val="FFFFFF"/>
    <a:srgbClr val="E6E8ED"/>
    <a:srgbClr val="000000"/>
    <a:srgbClr val="218708"/>
    <a:srgbClr val="CD2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44" autoAdjust="0"/>
    <p:restoredTop sz="54966" autoAdjust="0"/>
  </p:normalViewPr>
  <p:slideViewPr>
    <p:cSldViewPr snapToGrid="0">
      <p:cViewPr varScale="1">
        <p:scale>
          <a:sx n="67" d="100"/>
          <a:sy n="67" d="100"/>
        </p:scale>
        <p:origin x="2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an Price" userId="S::bethan.price@socialcare.wales::29923274-46ec-4e83-956c-4c26375aa1fd" providerId="AD" clId="Web-{E5FB4F48-C405-5958-2545-59AA1A5DC6E2}"/>
    <pc:docChg chg="modSld">
      <pc:chgData name="Bethan Price" userId="S::bethan.price@socialcare.wales::29923274-46ec-4e83-956c-4c26375aa1fd" providerId="AD" clId="Web-{E5FB4F48-C405-5958-2545-59AA1A5DC6E2}" dt="2020-05-20T15:36:47.652" v="5" actId="20577"/>
      <pc:docMkLst>
        <pc:docMk/>
      </pc:docMkLst>
      <pc:sldChg chg="modSp">
        <pc:chgData name="Bethan Price" userId="S::bethan.price@socialcare.wales::29923274-46ec-4e83-956c-4c26375aa1fd" providerId="AD" clId="Web-{E5FB4F48-C405-5958-2545-59AA1A5DC6E2}" dt="2020-05-20T15:35:53.058" v="1"/>
        <pc:sldMkLst>
          <pc:docMk/>
          <pc:sldMk cId="2532636460" sldId="608"/>
        </pc:sldMkLst>
        <pc:spChg chg="mod">
          <ac:chgData name="Bethan Price" userId="S::bethan.price@socialcare.wales::29923274-46ec-4e83-956c-4c26375aa1fd" providerId="AD" clId="Web-{E5FB4F48-C405-5958-2545-59AA1A5DC6E2}" dt="2020-05-20T15:35:53.058" v="1"/>
          <ac:spMkLst>
            <pc:docMk/>
            <pc:sldMk cId="2532636460" sldId="608"/>
            <ac:spMk id="26" creationId="{97FB540D-6D02-4D85-B358-604F9638EB25}"/>
          </ac:spMkLst>
        </pc:spChg>
      </pc:sldChg>
      <pc:sldChg chg="modSp">
        <pc:chgData name="Bethan Price" userId="S::bethan.price@socialcare.wales::29923274-46ec-4e83-956c-4c26375aa1fd" providerId="AD" clId="Web-{E5FB4F48-C405-5958-2545-59AA1A5DC6E2}" dt="2020-05-20T15:36:47.652" v="5" actId="20577"/>
        <pc:sldMkLst>
          <pc:docMk/>
          <pc:sldMk cId="611553613" sldId="622"/>
        </pc:sldMkLst>
        <pc:spChg chg="mod">
          <ac:chgData name="Bethan Price" userId="S::bethan.price@socialcare.wales::29923274-46ec-4e83-956c-4c26375aa1fd" providerId="AD" clId="Web-{E5FB4F48-C405-5958-2545-59AA1A5DC6E2}" dt="2020-05-20T15:36:47.652" v="5" actId="20577"/>
          <ac:spMkLst>
            <pc:docMk/>
            <pc:sldMk cId="611553613" sldId="622"/>
            <ac:spMk id="12" creationId="{C3D054AF-39D6-41B8-B79F-7F1CECD157BE}"/>
          </ac:spMkLst>
        </pc:spChg>
      </pc:sldChg>
      <pc:sldChg chg="modSp">
        <pc:chgData name="Bethan Price" userId="S::bethan.price@socialcare.wales::29923274-46ec-4e83-956c-4c26375aa1fd" providerId="AD" clId="Web-{E5FB4F48-C405-5958-2545-59AA1A5DC6E2}" dt="2020-05-20T15:36:40.058" v="4" actId="20577"/>
        <pc:sldMkLst>
          <pc:docMk/>
          <pc:sldMk cId="3627430500" sldId="723"/>
        </pc:sldMkLst>
        <pc:spChg chg="mod">
          <ac:chgData name="Bethan Price" userId="S::bethan.price@socialcare.wales::29923274-46ec-4e83-956c-4c26375aa1fd" providerId="AD" clId="Web-{E5FB4F48-C405-5958-2545-59AA1A5DC6E2}" dt="2020-05-20T15:36:40.058" v="4" actId="20577"/>
          <ac:spMkLst>
            <pc:docMk/>
            <pc:sldMk cId="3627430500" sldId="723"/>
            <ac:spMk id="13" creationId="{2EA9D4B2-CB78-4C26-8894-86566C61C9F0}"/>
          </ac:spMkLst>
        </pc:spChg>
      </pc:sldChg>
    </pc:docChg>
  </pc:docChgLst>
  <pc:docChgLst>
    <pc:chgData name="Danielle Williams" userId="2ffd8f61-7b6f-4050-b155-8688edf94325" providerId="ADAL" clId="{09D063BF-14EC-644A-A314-5DDFE1062C7F}"/>
    <pc:docChg chg="modMainMaster">
      <pc:chgData name="Danielle Williams" userId="2ffd8f61-7b6f-4050-b155-8688edf94325" providerId="ADAL" clId="{09D063BF-14EC-644A-A314-5DDFE1062C7F}" dt="2020-09-25T09:00:21.136" v="1" actId="962"/>
      <pc:docMkLst>
        <pc:docMk/>
      </pc:docMkLst>
      <pc:sldMasterChg chg="modSp mod">
        <pc:chgData name="Danielle Williams" userId="2ffd8f61-7b6f-4050-b155-8688edf94325" providerId="ADAL" clId="{09D063BF-14EC-644A-A314-5DDFE1062C7F}" dt="2020-09-25T09:00:21.136" v="1" actId="962"/>
        <pc:sldMasterMkLst>
          <pc:docMk/>
          <pc:sldMasterMk cId="2163230354" sldId="2147483665"/>
        </pc:sldMasterMkLst>
        <pc:picChg chg="mod">
          <ac:chgData name="Danielle Williams" userId="2ffd8f61-7b6f-4050-b155-8688edf94325" providerId="ADAL" clId="{09D063BF-14EC-644A-A314-5DDFE1062C7F}" dt="2020-09-25T09:00:21.136" v="1" actId="962"/>
          <ac:picMkLst>
            <pc:docMk/>
            <pc:sldMasterMk cId="2163230354" sldId="2147483665"/>
            <ac:picMk id="4" creationId="{5760A5CD-F4EF-3144-A211-BBD9F16D8255}"/>
          </ac:picMkLst>
        </pc:picChg>
      </pc:sldMasterChg>
    </pc:docChg>
  </pc:docChgLst>
  <pc:docChgLst>
    <pc:chgData name="Bethan Price" userId="S::bethan.price@socialcare.wales::29923274-46ec-4e83-956c-4c26375aa1fd" providerId="AD" clId="Web-{329C481A-480E-DA2D-9BE1-FF81A7C11CBE}"/>
    <pc:docChg chg="modSld">
      <pc:chgData name="Bethan Price" userId="S::bethan.price@socialcare.wales::29923274-46ec-4e83-956c-4c26375aa1fd" providerId="AD" clId="Web-{329C481A-480E-DA2D-9BE1-FF81A7C11CBE}" dt="2020-05-18T09:56:11.777" v="199" actId="20577"/>
      <pc:docMkLst>
        <pc:docMk/>
      </pc:docMkLst>
      <pc:sldChg chg="modSp">
        <pc:chgData name="Bethan Price" userId="S::bethan.price@socialcare.wales::29923274-46ec-4e83-956c-4c26375aa1fd" providerId="AD" clId="Web-{329C481A-480E-DA2D-9BE1-FF81A7C11CBE}" dt="2020-05-18T09:55:44.605" v="184" actId="20577"/>
        <pc:sldMkLst>
          <pc:docMk/>
          <pc:sldMk cId="3871133574" sldId="257"/>
        </pc:sldMkLst>
        <pc:spChg chg="mod">
          <ac:chgData name="Bethan Price" userId="S::bethan.price@socialcare.wales::29923274-46ec-4e83-956c-4c26375aa1fd" providerId="AD" clId="Web-{329C481A-480E-DA2D-9BE1-FF81A7C11CBE}" dt="2020-05-18T09:55:44.605" v="184" actId="20577"/>
          <ac:spMkLst>
            <pc:docMk/>
            <pc:sldMk cId="3871133574" sldId="257"/>
            <ac:spMk id="6" creationId="{E6AF3965-E123-4A74-92D4-F3068D97915C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44:19.753" v="13" actId="20577"/>
        <pc:sldMkLst>
          <pc:docMk/>
          <pc:sldMk cId="2532636460" sldId="608"/>
        </pc:sldMkLst>
        <pc:spChg chg="mod">
          <ac:chgData name="Bethan Price" userId="S::bethan.price@socialcare.wales::29923274-46ec-4e83-956c-4c26375aa1fd" providerId="AD" clId="Web-{329C481A-480E-DA2D-9BE1-FF81A7C11CBE}" dt="2020-05-18T09:43:32.332" v="2" actId="20577"/>
          <ac:spMkLst>
            <pc:docMk/>
            <pc:sldMk cId="2532636460" sldId="608"/>
            <ac:spMk id="12" creationId="{6B0ABE98-3919-4F88-A816-B8B39423EDCF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3:51.535" v="5" actId="20577"/>
          <ac:spMkLst>
            <pc:docMk/>
            <pc:sldMk cId="2532636460" sldId="608"/>
            <ac:spMk id="20" creationId="{7565A0DA-8178-470A-80E9-5DD065984909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3:59.785" v="7" actId="20577"/>
          <ac:spMkLst>
            <pc:docMk/>
            <pc:sldMk cId="2532636460" sldId="608"/>
            <ac:spMk id="22" creationId="{BC935E0D-3D5E-4A14-B5FC-7E2A51F4818D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4:06.753" v="9" actId="20577"/>
          <ac:spMkLst>
            <pc:docMk/>
            <pc:sldMk cId="2532636460" sldId="608"/>
            <ac:spMk id="23" creationId="{18B5D029-E2E4-4737-A3D8-CB1870388123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4:13.316" v="11" actId="20577"/>
          <ac:spMkLst>
            <pc:docMk/>
            <pc:sldMk cId="2532636460" sldId="608"/>
            <ac:spMk id="26" creationId="{97FB540D-6D02-4D85-B358-604F9638EB25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4:19.753" v="13" actId="20577"/>
          <ac:spMkLst>
            <pc:docMk/>
            <pc:sldMk cId="2532636460" sldId="608"/>
            <ac:spMk id="28" creationId="{EAE53258-A2C5-4219-8416-2BC90C9806F4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48:03.313" v="70" actId="20577"/>
        <pc:sldMkLst>
          <pc:docMk/>
          <pc:sldMk cId="644566072" sldId="619"/>
        </pc:sldMkLst>
        <pc:spChg chg="mod">
          <ac:chgData name="Bethan Price" userId="S::bethan.price@socialcare.wales::29923274-46ec-4e83-956c-4c26375aa1fd" providerId="AD" clId="Web-{329C481A-480E-DA2D-9BE1-FF81A7C11CBE}" dt="2020-05-18T09:47:47.938" v="65" actId="20577"/>
          <ac:spMkLst>
            <pc:docMk/>
            <pc:sldMk cId="644566072" sldId="619"/>
            <ac:spMk id="13" creationId="{798106D3-5885-495F-9DE6-D444DC8B56A8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8:03.313" v="70" actId="20577"/>
          <ac:spMkLst>
            <pc:docMk/>
            <pc:sldMk cId="644566072" sldId="619"/>
            <ac:spMk id="17" creationId="{B230148E-374D-475A-BB8A-780FC78C0E9B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7:41.048" v="63" actId="20577"/>
          <ac:spMkLst>
            <pc:docMk/>
            <pc:sldMk cId="644566072" sldId="619"/>
            <ac:spMk id="23" creationId="{827EE530-6A77-46B9-B6BE-9007B7D6BE55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49:30.031" v="102" actId="20577"/>
        <pc:sldMkLst>
          <pc:docMk/>
          <pc:sldMk cId="611553613" sldId="622"/>
        </pc:sldMkLst>
        <pc:spChg chg="mod">
          <ac:chgData name="Bethan Price" userId="S::bethan.price@socialcare.wales::29923274-46ec-4e83-956c-4c26375aa1fd" providerId="AD" clId="Web-{329C481A-480E-DA2D-9BE1-FF81A7C11CBE}" dt="2020-05-18T09:49:17.672" v="98" actId="20577"/>
          <ac:spMkLst>
            <pc:docMk/>
            <pc:sldMk cId="611553613" sldId="622"/>
            <ac:spMk id="12" creationId="{C3D054AF-39D6-41B8-B79F-7F1CECD157BE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8:41.282" v="90" actId="20577"/>
          <ac:spMkLst>
            <pc:docMk/>
            <pc:sldMk cId="611553613" sldId="622"/>
            <ac:spMk id="18" creationId="{AF2F232C-3388-4786-87F3-1E4DD6452467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9:19.781" v="99" actId="20577"/>
          <ac:spMkLst>
            <pc:docMk/>
            <pc:sldMk cId="611553613" sldId="622"/>
            <ac:spMk id="19" creationId="{5AB740EB-C1A8-43F9-86E3-C79821A80E31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9:30.031" v="102" actId="20577"/>
          <ac:spMkLst>
            <pc:docMk/>
            <pc:sldMk cId="611553613" sldId="622"/>
            <ac:spMk id="25" creationId="{1890DDAF-9D02-4E92-98E9-E1ACBCB40C40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43:26.582" v="1" actId="20577"/>
        <pc:sldMkLst>
          <pc:docMk/>
          <pc:sldMk cId="55007967" sldId="695"/>
        </pc:sldMkLst>
        <pc:spChg chg="mod">
          <ac:chgData name="Bethan Price" userId="S::bethan.price@socialcare.wales::29923274-46ec-4e83-956c-4c26375aa1fd" providerId="AD" clId="Web-{329C481A-480E-DA2D-9BE1-FF81A7C11CBE}" dt="2020-05-18T09:43:26.582" v="1" actId="20577"/>
          <ac:spMkLst>
            <pc:docMk/>
            <pc:sldMk cId="55007967" sldId="695"/>
            <ac:spMk id="7" creationId="{ACEE2AF7-409D-4449-AE6B-37B06AD6AC0E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44:36.972" v="19" actId="20577"/>
        <pc:sldMkLst>
          <pc:docMk/>
          <pc:sldMk cId="4136644768" sldId="696"/>
        </pc:sldMkLst>
        <pc:spChg chg="mod">
          <ac:chgData name="Bethan Price" userId="S::bethan.price@socialcare.wales::29923274-46ec-4e83-956c-4c26375aa1fd" providerId="AD" clId="Web-{329C481A-480E-DA2D-9BE1-FF81A7C11CBE}" dt="2020-05-18T09:44:28.128" v="17" actId="20577"/>
          <ac:spMkLst>
            <pc:docMk/>
            <pc:sldMk cId="4136644768" sldId="696"/>
            <ac:spMk id="2" creationId="{B134B5EA-C22A-4C71-911E-89E32E89D0A4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4:36.972" v="19" actId="20577"/>
          <ac:spMkLst>
            <pc:docMk/>
            <pc:sldMk cId="4136644768" sldId="696"/>
            <ac:spMk id="3" creationId="{FD022A61-9F34-498E-A0B4-710A9BC48959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46:45.533" v="42" actId="20577"/>
        <pc:sldMkLst>
          <pc:docMk/>
          <pc:sldMk cId="2550650255" sldId="700"/>
        </pc:sldMkLst>
        <pc:spChg chg="mod">
          <ac:chgData name="Bethan Price" userId="S::bethan.price@socialcare.wales::29923274-46ec-4e83-956c-4c26375aa1fd" providerId="AD" clId="Web-{329C481A-480E-DA2D-9BE1-FF81A7C11CBE}" dt="2020-05-18T09:46:45.533" v="42" actId="20577"/>
          <ac:spMkLst>
            <pc:docMk/>
            <pc:sldMk cId="2550650255" sldId="700"/>
            <ac:spMk id="12" creationId="{69737225-1747-4382-85CB-DF96DEED62F8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6:32.814" v="35" actId="20577"/>
          <ac:spMkLst>
            <pc:docMk/>
            <pc:sldMk cId="2550650255" sldId="700"/>
            <ac:spMk id="27" creationId="{34EA4AA7-D467-4F0C-9B73-F0A3EDCA3018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6:27.111" v="33" actId="20577"/>
          <ac:spMkLst>
            <pc:docMk/>
            <pc:sldMk cId="2550650255" sldId="700"/>
            <ac:spMk id="30" creationId="{B4033918-ABE9-4BF0-A628-00A91C204A85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46:16.408" v="31" actId="20577"/>
        <pc:sldMkLst>
          <pc:docMk/>
          <pc:sldMk cId="3877549459" sldId="701"/>
        </pc:sldMkLst>
        <pc:spChg chg="mod">
          <ac:chgData name="Bethan Price" userId="S::bethan.price@socialcare.wales::29923274-46ec-4e83-956c-4c26375aa1fd" providerId="AD" clId="Web-{329C481A-480E-DA2D-9BE1-FF81A7C11CBE}" dt="2020-05-18T09:45:01.612" v="26" actId="20577"/>
          <ac:spMkLst>
            <pc:docMk/>
            <pc:sldMk cId="3877549459" sldId="701"/>
            <ac:spMk id="11" creationId="{8ED878AE-6F54-48E7-A562-7AFBA74D2C5E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4:45.769" v="21" actId="20577"/>
          <ac:spMkLst>
            <pc:docMk/>
            <pc:sldMk cId="3877549459" sldId="701"/>
            <ac:spMk id="15" creationId="{22566AE9-2780-42FA-AFE4-E749EE94ACA9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6:16.408" v="31" actId="20577"/>
          <ac:spMkLst>
            <pc:docMk/>
            <pc:sldMk cId="3877549459" sldId="701"/>
            <ac:spMk id="17" creationId="{E870B063-D591-4CD6-9487-37EB385B63A1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52:58.404" v="126" actId="20577"/>
        <pc:sldMkLst>
          <pc:docMk/>
          <pc:sldMk cId="4094618134" sldId="705"/>
        </pc:sldMkLst>
        <pc:spChg chg="mod">
          <ac:chgData name="Bethan Price" userId="S::bethan.price@socialcare.wales::29923274-46ec-4e83-956c-4c26375aa1fd" providerId="AD" clId="Web-{329C481A-480E-DA2D-9BE1-FF81A7C11CBE}" dt="2020-05-18T09:50:13.718" v="120" actId="20577"/>
          <ac:spMkLst>
            <pc:docMk/>
            <pc:sldMk cId="4094618134" sldId="705"/>
            <ac:spMk id="7" creationId="{240EF954-DDF0-4121-B3E0-6D6D5113CBFF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52:55.373" v="125" actId="20577"/>
          <ac:spMkLst>
            <pc:docMk/>
            <pc:sldMk cId="4094618134" sldId="705"/>
            <ac:spMk id="8" creationId="{C553CC75-3FD2-426B-A138-8571E68FBA8B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52:58.404" v="126" actId="20577"/>
          <ac:spMkLst>
            <pc:docMk/>
            <pc:sldMk cId="4094618134" sldId="705"/>
            <ac:spMk id="14" creationId="{110DC45C-8B3D-4B6E-8658-5BC2789059DD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54:37.950" v="159" actId="20577"/>
        <pc:sldMkLst>
          <pc:docMk/>
          <pc:sldMk cId="2751766655" sldId="711"/>
        </pc:sldMkLst>
        <pc:spChg chg="mod">
          <ac:chgData name="Bethan Price" userId="S::bethan.price@socialcare.wales::29923274-46ec-4e83-956c-4c26375aa1fd" providerId="AD" clId="Web-{329C481A-480E-DA2D-9BE1-FF81A7C11CBE}" dt="2020-05-18T09:53:42.810" v="142" actId="20577"/>
          <ac:spMkLst>
            <pc:docMk/>
            <pc:sldMk cId="2751766655" sldId="711"/>
            <ac:spMk id="2" creationId="{0D3E1708-E5E5-4C5A-9BD0-AA6211D493C8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54:37.950" v="159" actId="20577"/>
          <ac:spMkLst>
            <pc:docMk/>
            <pc:sldMk cId="2751766655" sldId="711"/>
            <ac:spMk id="11" creationId="{C16F574B-983C-4371-967F-61761EE546DC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53:41.935" v="139" actId="20577"/>
          <ac:spMkLst>
            <pc:docMk/>
            <pc:sldMk cId="2751766655" sldId="711"/>
            <ac:spMk id="12" creationId="{DCEFF754-2984-4A3F-AAE3-4169C89245C8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54:52.418" v="162" actId="20577"/>
        <pc:sldMkLst>
          <pc:docMk/>
          <pc:sldMk cId="74203003" sldId="712"/>
        </pc:sldMkLst>
        <pc:spChg chg="mod">
          <ac:chgData name="Bethan Price" userId="S::bethan.price@socialcare.wales::29923274-46ec-4e83-956c-4c26375aa1fd" providerId="AD" clId="Web-{329C481A-480E-DA2D-9BE1-FF81A7C11CBE}" dt="2020-05-18T09:54:52.418" v="162" actId="20577"/>
          <ac:spMkLst>
            <pc:docMk/>
            <pc:sldMk cId="74203003" sldId="712"/>
            <ac:spMk id="11" creationId="{C16F574B-983C-4371-967F-61761EE546DC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54:17.856" v="153" actId="20577"/>
          <ac:spMkLst>
            <pc:docMk/>
            <pc:sldMk cId="74203003" sldId="712"/>
            <ac:spMk id="13" creationId="{DDC90048-4C0D-4008-A566-94537C22DEEC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54:16.340" v="150" actId="20577"/>
          <ac:spMkLst>
            <pc:docMk/>
            <pc:sldMk cId="74203003" sldId="712"/>
            <ac:spMk id="15" creationId="{8A2B142A-D68C-477D-8514-5B1C11D54259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55:21.777" v="179" actId="20577"/>
        <pc:sldMkLst>
          <pc:docMk/>
          <pc:sldMk cId="2842924214" sldId="713"/>
        </pc:sldMkLst>
        <pc:spChg chg="mod">
          <ac:chgData name="Bethan Price" userId="S::bethan.price@socialcare.wales::29923274-46ec-4e83-956c-4c26375aa1fd" providerId="AD" clId="Web-{329C481A-480E-DA2D-9BE1-FF81A7C11CBE}" dt="2020-05-18T09:55:01.934" v="168" actId="20577"/>
          <ac:spMkLst>
            <pc:docMk/>
            <pc:sldMk cId="2842924214" sldId="713"/>
            <ac:spMk id="9" creationId="{541C866F-828D-45F0-A5A8-2BF6F98974F7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54:54.918" v="163" actId="20577"/>
          <ac:spMkLst>
            <pc:docMk/>
            <pc:sldMk cId="2842924214" sldId="713"/>
            <ac:spMk id="13" creationId="{670723B7-48D6-4ACA-86C8-91D644E31D5D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55:21.777" v="179" actId="20577"/>
          <ac:spMkLst>
            <pc:docMk/>
            <pc:sldMk cId="2842924214" sldId="713"/>
            <ac:spMk id="16" creationId="{778DD946-B542-405E-B9DF-267EBE21CFEF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56:11.777" v="199" actId="20577"/>
        <pc:sldMkLst>
          <pc:docMk/>
          <pc:sldMk cId="3134298930" sldId="716"/>
        </pc:sldMkLst>
        <pc:spChg chg="mod">
          <ac:chgData name="Bethan Price" userId="S::bethan.price@socialcare.wales::29923274-46ec-4e83-956c-4c26375aa1fd" providerId="AD" clId="Web-{329C481A-480E-DA2D-9BE1-FF81A7C11CBE}" dt="2020-05-18T09:56:11.777" v="199" actId="20577"/>
          <ac:spMkLst>
            <pc:docMk/>
            <pc:sldMk cId="3134298930" sldId="716"/>
            <ac:spMk id="2" creationId="{484AE24F-6EFC-4163-B7B8-43933ED7F08B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47:34.533" v="61" actId="20577"/>
        <pc:sldMkLst>
          <pc:docMk/>
          <pc:sldMk cId="3740795569" sldId="717"/>
        </pc:sldMkLst>
        <pc:spChg chg="mod">
          <ac:chgData name="Bethan Price" userId="S::bethan.price@socialcare.wales::29923274-46ec-4e83-956c-4c26375aa1fd" providerId="AD" clId="Web-{329C481A-480E-DA2D-9BE1-FF81A7C11CBE}" dt="2020-05-18T09:47:30.564" v="56" actId="20577"/>
          <ac:spMkLst>
            <pc:docMk/>
            <pc:sldMk cId="3740795569" sldId="717"/>
            <ac:spMk id="17" creationId="{33DC74CC-BDDA-4FFD-BA4A-D44FAE659C26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7:34.533" v="61" actId="20577"/>
          <ac:spMkLst>
            <pc:docMk/>
            <pc:sldMk cId="3740795569" sldId="717"/>
            <ac:spMk id="19" creationId="{B3740091-91F1-466E-82F1-B56C8259FFB4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7:20.220" v="49" actId="20577"/>
          <ac:spMkLst>
            <pc:docMk/>
            <pc:sldMk cId="3740795569" sldId="717"/>
            <ac:spMk id="22" creationId="{ED9BE29A-C909-4F8D-A20D-B05FAB710904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7:13.595" v="46" actId="20577"/>
          <ac:spMkLst>
            <pc:docMk/>
            <pc:sldMk cId="3740795569" sldId="717"/>
            <ac:spMk id="27" creationId="{A29B147E-B587-4FC7-893A-40E46A22905A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53:38.606" v="138" actId="20577"/>
        <pc:sldMkLst>
          <pc:docMk/>
          <pc:sldMk cId="312483604" sldId="720"/>
        </pc:sldMkLst>
        <pc:spChg chg="mod">
          <ac:chgData name="Bethan Price" userId="S::bethan.price@socialcare.wales::29923274-46ec-4e83-956c-4c26375aa1fd" providerId="AD" clId="Web-{329C481A-480E-DA2D-9BE1-FF81A7C11CBE}" dt="2020-05-18T09:53:08.497" v="130" actId="20577"/>
          <ac:spMkLst>
            <pc:docMk/>
            <pc:sldMk cId="312483604" sldId="720"/>
            <ac:spMk id="7" creationId="{240EF954-DDF0-4121-B3E0-6D6D5113CBFF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53:38.606" v="138" actId="20577"/>
          <ac:spMkLst>
            <pc:docMk/>
            <pc:sldMk cId="312483604" sldId="720"/>
            <ac:spMk id="8" creationId="{C553CC75-3FD2-426B-A138-8571E68FBA8B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53:36.278" v="136" actId="20577"/>
          <ac:spMkLst>
            <pc:docMk/>
            <pc:sldMk cId="312483604" sldId="720"/>
            <ac:spMk id="14" creationId="{110DC45C-8B3D-4B6E-8658-5BC2789059DD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48:34.813" v="85" actId="20577"/>
        <pc:sldMkLst>
          <pc:docMk/>
          <pc:sldMk cId="2854863992" sldId="721"/>
        </pc:sldMkLst>
        <pc:spChg chg="mod">
          <ac:chgData name="Bethan Price" userId="S::bethan.price@socialcare.wales::29923274-46ec-4e83-956c-4c26375aa1fd" providerId="AD" clId="Web-{329C481A-480E-DA2D-9BE1-FF81A7C11CBE}" dt="2020-05-18T09:48:34.813" v="85" actId="20577"/>
          <ac:spMkLst>
            <pc:docMk/>
            <pc:sldMk cId="2854863992" sldId="721"/>
            <ac:spMk id="9" creationId="{E9F9FD80-A8CD-4262-8A3D-53DCC438F5C2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8:24.157" v="82" actId="20577"/>
          <ac:spMkLst>
            <pc:docMk/>
            <pc:sldMk cId="2854863992" sldId="721"/>
            <ac:spMk id="11" creationId="{C74E35AD-A809-4112-B11F-641D195046F3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8:18.922" v="81" actId="20577"/>
          <ac:spMkLst>
            <pc:docMk/>
            <pc:sldMk cId="2854863992" sldId="721"/>
            <ac:spMk id="13" creationId="{798106D3-5885-495F-9DE6-D444DC8B56A8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8:15.251" v="77" actId="20577"/>
          <ac:spMkLst>
            <pc:docMk/>
            <pc:sldMk cId="2854863992" sldId="721"/>
            <ac:spMk id="17" creationId="{B230148E-374D-475A-BB8A-780FC78C0E9B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8:08.376" v="74" actId="20577"/>
          <ac:spMkLst>
            <pc:docMk/>
            <pc:sldMk cId="2854863992" sldId="721"/>
            <ac:spMk id="23" creationId="{827EE530-6A77-46B9-B6BE-9007B7D6BE55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50:06.203" v="117" actId="20577"/>
        <pc:sldMkLst>
          <pc:docMk/>
          <pc:sldMk cId="3627430500" sldId="723"/>
        </pc:sldMkLst>
        <pc:spChg chg="mod">
          <ac:chgData name="Bethan Price" userId="S::bethan.price@socialcare.wales::29923274-46ec-4e83-956c-4c26375aa1fd" providerId="AD" clId="Web-{329C481A-480E-DA2D-9BE1-FF81A7C11CBE}" dt="2020-05-18T09:49:54.328" v="113" actId="20577"/>
          <ac:spMkLst>
            <pc:docMk/>
            <pc:sldMk cId="3627430500" sldId="723"/>
            <ac:spMk id="13" creationId="{2EA9D4B2-CB78-4C26-8894-86566C61C9F0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9:38.625" v="105" actId="20577"/>
          <ac:spMkLst>
            <pc:docMk/>
            <pc:sldMk cId="3627430500" sldId="723"/>
            <ac:spMk id="18" creationId="{AF2F232C-3388-4786-87F3-1E4DD6452467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49:57.578" v="114" actId="20577"/>
          <ac:spMkLst>
            <pc:docMk/>
            <pc:sldMk cId="3627430500" sldId="723"/>
            <ac:spMk id="19" creationId="{5AB740EB-C1A8-43F9-86E3-C79821A80E31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50:06.203" v="117" actId="20577"/>
          <ac:spMkLst>
            <pc:docMk/>
            <pc:sldMk cId="3627430500" sldId="723"/>
            <ac:spMk id="25" creationId="{1890DDAF-9D02-4E92-98E9-E1ACBCB40C40}"/>
          </ac:spMkLst>
        </pc:spChg>
      </pc:sldChg>
      <pc:sldChg chg="modSp">
        <pc:chgData name="Bethan Price" userId="S::bethan.price@socialcare.wales::29923274-46ec-4e83-956c-4c26375aa1fd" providerId="AD" clId="Web-{329C481A-480E-DA2D-9BE1-FF81A7C11CBE}" dt="2020-05-18T09:56:03.230" v="195" actId="20577"/>
        <pc:sldMkLst>
          <pc:docMk/>
          <pc:sldMk cId="1179145587" sldId="724"/>
        </pc:sldMkLst>
        <pc:spChg chg="mod">
          <ac:chgData name="Bethan Price" userId="S::bethan.price@socialcare.wales::29923274-46ec-4e83-956c-4c26375aa1fd" providerId="AD" clId="Web-{329C481A-480E-DA2D-9BE1-FF81A7C11CBE}" dt="2020-05-18T09:55:50.293" v="187" actId="20577"/>
          <ac:spMkLst>
            <pc:docMk/>
            <pc:sldMk cId="1179145587" sldId="724"/>
            <ac:spMk id="2" creationId="{DBD89B95-CFEA-4FBA-8A7C-CBE05C5508C7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56:03.230" v="195" actId="20577"/>
          <ac:spMkLst>
            <pc:docMk/>
            <pc:sldMk cId="1179145587" sldId="724"/>
            <ac:spMk id="3" creationId="{D23B19C9-0A29-4112-BFC6-201D967CB6A4}"/>
          </ac:spMkLst>
        </pc:spChg>
        <pc:spChg chg="mod">
          <ac:chgData name="Bethan Price" userId="S::bethan.price@socialcare.wales::29923274-46ec-4e83-956c-4c26375aa1fd" providerId="AD" clId="Web-{329C481A-480E-DA2D-9BE1-FF81A7C11CBE}" dt="2020-05-18T09:56:00.417" v="193" actId="20577"/>
          <ac:spMkLst>
            <pc:docMk/>
            <pc:sldMk cId="1179145587" sldId="724"/>
            <ac:spMk id="5" creationId="{8FA9ABD0-693E-401E-9996-231F4D9B6456}"/>
          </ac:spMkLst>
        </pc:spChg>
      </pc:sldChg>
    </pc:docChg>
  </pc:docChgLst>
  <pc:docChgLst>
    <pc:chgData name="Guest User" userId="S::urn:spo:anon#cb193492f284d83c85a66267a0f4d9096e50945cd2ffdbcb1e7acb5c0b8c0a4e::" providerId="AD" clId="Web-{120E12D4-3C67-5F73-8A61-CB255587A48E}"/>
    <pc:docChg chg="delSld">
      <pc:chgData name="Guest User" userId="S::urn:spo:anon#cb193492f284d83c85a66267a0f4d9096e50945cd2ffdbcb1e7acb5c0b8c0a4e::" providerId="AD" clId="Web-{120E12D4-3C67-5F73-8A61-CB255587A48E}" dt="2020-05-29T11:36:59.250" v="1"/>
      <pc:docMkLst>
        <pc:docMk/>
      </pc:docMkLst>
      <pc:sldChg chg="del">
        <pc:chgData name="Guest User" userId="S::urn:spo:anon#cb193492f284d83c85a66267a0f4d9096e50945cd2ffdbcb1e7acb5c0b8c0a4e::" providerId="AD" clId="Web-{120E12D4-3C67-5F73-8A61-CB255587A48E}" dt="2020-05-29T11:36:59.250" v="1"/>
        <pc:sldMkLst>
          <pc:docMk/>
          <pc:sldMk cId="312483604" sldId="720"/>
        </pc:sldMkLst>
      </pc:sldChg>
      <pc:sldChg chg="del">
        <pc:chgData name="Guest User" userId="S::urn:spo:anon#cb193492f284d83c85a66267a0f4d9096e50945cd2ffdbcb1e7acb5c0b8c0a4e::" providerId="AD" clId="Web-{120E12D4-3C67-5F73-8A61-CB255587A48E}" dt="2020-05-29T11:36:42.407" v="0"/>
        <pc:sldMkLst>
          <pc:docMk/>
          <pc:sldMk cId="3627430500" sldId="723"/>
        </pc:sldMkLst>
      </pc:sldChg>
    </pc:docChg>
  </pc:docChgLst>
  <pc:docChgLst>
    <pc:chgData name="Nicole James" userId="87e49fce-462c-4f4b-b072-0e7301cf4f25" providerId="ADAL" clId="{ED45B717-43AD-46B9-A618-92F06CC37E70}"/>
    <pc:docChg chg="modSld">
      <pc:chgData name="Nicole James" userId="87e49fce-462c-4f4b-b072-0e7301cf4f25" providerId="ADAL" clId="{ED45B717-43AD-46B9-A618-92F06CC37E70}" dt="2020-02-02T16:49:47.032" v="25" actId="20577"/>
      <pc:docMkLst>
        <pc:docMk/>
      </pc:docMkLst>
      <pc:sldChg chg="modNotesTx">
        <pc:chgData name="Nicole James" userId="87e49fce-462c-4f4b-b072-0e7301cf4f25" providerId="ADAL" clId="{ED45B717-43AD-46B9-A618-92F06CC37E70}" dt="2020-02-02T16:48:37.751" v="23" actId="20577"/>
        <pc:sldMkLst>
          <pc:docMk/>
          <pc:sldMk cId="3871133574" sldId="257"/>
        </pc:sldMkLst>
      </pc:sldChg>
      <pc:sldChg chg="modNotesTx">
        <pc:chgData name="Nicole James" userId="87e49fce-462c-4f4b-b072-0e7301cf4f25" providerId="ADAL" clId="{ED45B717-43AD-46B9-A618-92F06CC37E70}" dt="2020-02-02T16:30:22.933" v="15" actId="20577"/>
        <pc:sldMkLst>
          <pc:docMk/>
          <pc:sldMk cId="644566072" sldId="619"/>
        </pc:sldMkLst>
      </pc:sldChg>
      <pc:sldChg chg="modNotesTx">
        <pc:chgData name="Nicole James" userId="87e49fce-462c-4f4b-b072-0e7301cf4f25" providerId="ADAL" clId="{ED45B717-43AD-46B9-A618-92F06CC37E70}" dt="2020-02-02T16:34:30.367" v="17" actId="20577"/>
        <pc:sldMkLst>
          <pc:docMk/>
          <pc:sldMk cId="611553613" sldId="622"/>
        </pc:sldMkLst>
      </pc:sldChg>
      <pc:sldChg chg="modSp modNotesTx">
        <pc:chgData name="Nicole James" userId="87e49fce-462c-4f4b-b072-0e7301cf4f25" providerId="ADAL" clId="{ED45B717-43AD-46B9-A618-92F06CC37E70}" dt="2020-02-02T16:14:13.305" v="9" actId="20577"/>
        <pc:sldMkLst>
          <pc:docMk/>
          <pc:sldMk cId="55007967" sldId="695"/>
        </pc:sldMkLst>
        <pc:spChg chg="mod">
          <ac:chgData name="Nicole James" userId="87e49fce-462c-4f4b-b072-0e7301cf4f25" providerId="ADAL" clId="{ED45B717-43AD-46B9-A618-92F06CC37E70}" dt="2020-02-01T11:50:21.730" v="4" actId="20577"/>
          <ac:spMkLst>
            <pc:docMk/>
            <pc:sldMk cId="55007967" sldId="695"/>
            <ac:spMk id="7" creationId="{ACEE2AF7-409D-4449-AE6B-37B06AD6AC0E}"/>
          </ac:spMkLst>
        </pc:spChg>
      </pc:sldChg>
      <pc:sldChg chg="modNotesTx">
        <pc:chgData name="Nicole James" userId="87e49fce-462c-4f4b-b072-0e7301cf4f25" providerId="ADAL" clId="{ED45B717-43AD-46B9-A618-92F06CC37E70}" dt="2020-02-02T16:15:57.312" v="10" actId="20577"/>
        <pc:sldMkLst>
          <pc:docMk/>
          <pc:sldMk cId="4136644768" sldId="696"/>
        </pc:sldMkLst>
      </pc:sldChg>
      <pc:sldChg chg="modNotesTx">
        <pc:chgData name="Nicole James" userId="87e49fce-462c-4f4b-b072-0e7301cf4f25" providerId="ADAL" clId="{ED45B717-43AD-46B9-A618-92F06CC37E70}" dt="2020-02-02T16:25:41.556" v="13" actId="20577"/>
        <pc:sldMkLst>
          <pc:docMk/>
          <pc:sldMk cId="2550650255" sldId="700"/>
        </pc:sldMkLst>
      </pc:sldChg>
      <pc:sldChg chg="modNotesTx">
        <pc:chgData name="Nicole James" userId="87e49fce-462c-4f4b-b072-0e7301cf4f25" providerId="ADAL" clId="{ED45B717-43AD-46B9-A618-92F06CC37E70}" dt="2020-02-02T16:24:04.337" v="11" actId="20577"/>
        <pc:sldMkLst>
          <pc:docMk/>
          <pc:sldMk cId="3877549459" sldId="701"/>
        </pc:sldMkLst>
      </pc:sldChg>
      <pc:sldChg chg="modNotesTx">
        <pc:chgData name="Nicole James" userId="87e49fce-462c-4f4b-b072-0e7301cf4f25" providerId="ADAL" clId="{ED45B717-43AD-46B9-A618-92F06CC37E70}" dt="2020-02-02T16:42:33.101" v="18" actId="20577"/>
        <pc:sldMkLst>
          <pc:docMk/>
          <pc:sldMk cId="4094618134" sldId="705"/>
        </pc:sldMkLst>
      </pc:sldChg>
      <pc:sldChg chg="modNotesTx">
        <pc:chgData name="Nicole James" userId="87e49fce-462c-4f4b-b072-0e7301cf4f25" providerId="ADAL" clId="{ED45B717-43AD-46B9-A618-92F06CC37E70}" dt="2020-02-02T16:44:07.461" v="19" actId="20577"/>
        <pc:sldMkLst>
          <pc:docMk/>
          <pc:sldMk cId="2751766655" sldId="711"/>
        </pc:sldMkLst>
      </pc:sldChg>
      <pc:sldChg chg="modNotesTx">
        <pc:chgData name="Nicole James" userId="87e49fce-462c-4f4b-b072-0e7301cf4f25" providerId="ADAL" clId="{ED45B717-43AD-46B9-A618-92F06CC37E70}" dt="2020-02-02T16:45:56.979" v="21" actId="20577"/>
        <pc:sldMkLst>
          <pc:docMk/>
          <pc:sldMk cId="74203003" sldId="712"/>
        </pc:sldMkLst>
      </pc:sldChg>
      <pc:sldChg chg="modNotesTx">
        <pc:chgData name="Nicole James" userId="87e49fce-462c-4f4b-b072-0e7301cf4f25" providerId="ADAL" clId="{ED45B717-43AD-46B9-A618-92F06CC37E70}" dt="2020-02-02T16:48:24.379" v="22" actId="20577"/>
        <pc:sldMkLst>
          <pc:docMk/>
          <pc:sldMk cId="2842924214" sldId="713"/>
        </pc:sldMkLst>
      </pc:sldChg>
      <pc:sldChg chg="modNotesTx">
        <pc:chgData name="Nicole James" userId="87e49fce-462c-4f4b-b072-0e7301cf4f25" providerId="ADAL" clId="{ED45B717-43AD-46B9-A618-92F06CC37E70}" dt="2020-02-02T16:49:43.408" v="24" actId="20577"/>
        <pc:sldMkLst>
          <pc:docMk/>
          <pc:sldMk cId="3134298930" sldId="716"/>
        </pc:sldMkLst>
      </pc:sldChg>
      <pc:sldChg chg="modNotesTx">
        <pc:chgData name="Nicole James" userId="87e49fce-462c-4f4b-b072-0e7301cf4f25" providerId="ADAL" clId="{ED45B717-43AD-46B9-A618-92F06CC37E70}" dt="2020-02-02T16:27:06.856" v="14" actId="20577"/>
        <pc:sldMkLst>
          <pc:docMk/>
          <pc:sldMk cId="3740795569" sldId="717"/>
        </pc:sldMkLst>
      </pc:sldChg>
      <pc:sldChg chg="modNotesTx">
        <pc:chgData name="Nicole James" userId="87e49fce-462c-4f4b-b072-0e7301cf4f25" providerId="ADAL" clId="{ED45B717-43AD-46B9-A618-92F06CC37E70}" dt="2020-02-02T16:33:54.556" v="16" actId="20577"/>
        <pc:sldMkLst>
          <pc:docMk/>
          <pc:sldMk cId="2854863992" sldId="721"/>
        </pc:sldMkLst>
      </pc:sldChg>
      <pc:sldChg chg="modNotesTx">
        <pc:chgData name="Nicole James" userId="87e49fce-462c-4f4b-b072-0e7301cf4f25" providerId="ADAL" clId="{ED45B717-43AD-46B9-A618-92F06CC37E70}" dt="2020-02-02T16:49:47.032" v="25" actId="20577"/>
        <pc:sldMkLst>
          <pc:docMk/>
          <pc:sldMk cId="1179145587" sldId="724"/>
        </pc:sldMkLst>
      </pc:sldChg>
    </pc:docChg>
  </pc:docChgLst>
  <pc:docChgLst>
    <pc:chgData name="Bethan Price" userId="S::bethan.price@socialcare.wales::29923274-46ec-4e83-956c-4c26375aa1fd" providerId="AD" clId="Web-{80744A89-3210-B4D1-3D9A-7AD7429C610E}"/>
    <pc:docChg chg="modSld">
      <pc:chgData name="Bethan Price" userId="S::bethan.price@socialcare.wales::29923274-46ec-4e83-956c-4c26375aa1fd" providerId="AD" clId="Web-{80744A89-3210-B4D1-3D9A-7AD7429C610E}" dt="2020-08-03T11:07:04.638" v="5" actId="20577"/>
      <pc:docMkLst>
        <pc:docMk/>
      </pc:docMkLst>
      <pc:sldChg chg="modSp">
        <pc:chgData name="Bethan Price" userId="S::bethan.price@socialcare.wales::29923274-46ec-4e83-956c-4c26375aa1fd" providerId="AD" clId="Web-{80744A89-3210-B4D1-3D9A-7AD7429C610E}" dt="2020-08-03T11:06:42.997" v="0" actId="20577"/>
        <pc:sldMkLst>
          <pc:docMk/>
          <pc:sldMk cId="4094618134" sldId="705"/>
        </pc:sldMkLst>
        <pc:spChg chg="mod">
          <ac:chgData name="Bethan Price" userId="S::bethan.price@socialcare.wales::29923274-46ec-4e83-956c-4c26375aa1fd" providerId="AD" clId="Web-{80744A89-3210-B4D1-3D9A-7AD7429C610E}" dt="2020-08-03T11:06:42.997" v="0" actId="20577"/>
          <ac:spMkLst>
            <pc:docMk/>
            <pc:sldMk cId="4094618134" sldId="705"/>
            <ac:spMk id="14" creationId="{110DC45C-8B3D-4B6E-8658-5BC2789059DD}"/>
          </ac:spMkLst>
        </pc:spChg>
      </pc:sldChg>
      <pc:sldChg chg="modSp">
        <pc:chgData name="Bethan Price" userId="S::bethan.price@socialcare.wales::29923274-46ec-4e83-956c-4c26375aa1fd" providerId="AD" clId="Web-{80744A89-3210-B4D1-3D9A-7AD7429C610E}" dt="2020-08-03T11:07:01.466" v="3" actId="20577"/>
        <pc:sldMkLst>
          <pc:docMk/>
          <pc:sldMk cId="2751766655" sldId="711"/>
        </pc:sldMkLst>
        <pc:spChg chg="mod">
          <ac:chgData name="Bethan Price" userId="S::bethan.price@socialcare.wales::29923274-46ec-4e83-956c-4c26375aa1fd" providerId="AD" clId="Web-{80744A89-3210-B4D1-3D9A-7AD7429C610E}" dt="2020-08-03T11:07:01.466" v="3" actId="20577"/>
          <ac:spMkLst>
            <pc:docMk/>
            <pc:sldMk cId="2751766655" sldId="711"/>
            <ac:spMk id="12" creationId="{DCEFF754-2984-4A3F-AAE3-4169C89245C8}"/>
          </ac:spMkLst>
        </pc:spChg>
      </pc:sldChg>
    </pc:docChg>
  </pc:docChgLst>
  <pc:docChgLst>
    <pc:chgData name="Nicole James" userId="87e49fce-462c-4f4b-b072-0e7301cf4f25" providerId="ADAL" clId="{CB86B625-9A45-4978-A5D7-5E1B52E1CD7B}"/>
    <pc:docChg chg="custSel modSld">
      <pc:chgData name="Nicole James" userId="87e49fce-462c-4f4b-b072-0e7301cf4f25" providerId="ADAL" clId="{CB86B625-9A45-4978-A5D7-5E1B52E1CD7B}" dt="2020-01-29T11:47:53.602" v="53" actId="20577"/>
      <pc:docMkLst>
        <pc:docMk/>
      </pc:docMkLst>
      <pc:sldChg chg="modSp modAnim modNotesTx">
        <pc:chgData name="Nicole James" userId="87e49fce-462c-4f4b-b072-0e7301cf4f25" providerId="ADAL" clId="{CB86B625-9A45-4978-A5D7-5E1B52E1CD7B}" dt="2020-01-29T11:44:39.966" v="12" actId="167"/>
        <pc:sldMkLst>
          <pc:docMk/>
          <pc:sldMk cId="2532636460" sldId="608"/>
        </pc:sldMkLst>
        <pc:spChg chg="ord">
          <ac:chgData name="Nicole James" userId="87e49fce-462c-4f4b-b072-0e7301cf4f25" providerId="ADAL" clId="{CB86B625-9A45-4978-A5D7-5E1B52E1CD7B}" dt="2020-01-29T11:44:33.897" v="11" actId="167"/>
          <ac:spMkLst>
            <pc:docMk/>
            <pc:sldMk cId="2532636460" sldId="608"/>
            <ac:spMk id="21" creationId="{7C7C55AD-9975-445F-A0F3-72E555E7CB2A}"/>
          </ac:spMkLst>
        </pc:spChg>
        <pc:spChg chg="ord">
          <ac:chgData name="Nicole James" userId="87e49fce-462c-4f4b-b072-0e7301cf4f25" providerId="ADAL" clId="{CB86B625-9A45-4978-A5D7-5E1B52E1CD7B}" dt="2020-01-29T11:44:18.268" v="7" actId="167"/>
          <ac:spMkLst>
            <pc:docMk/>
            <pc:sldMk cId="2532636460" sldId="608"/>
            <ac:spMk id="26" creationId="{97FB540D-6D02-4D85-B358-604F9638EB25}"/>
          </ac:spMkLst>
        </pc:spChg>
        <pc:grpChg chg="ord">
          <ac:chgData name="Nicole James" userId="87e49fce-462c-4f4b-b072-0e7301cf4f25" providerId="ADAL" clId="{CB86B625-9A45-4978-A5D7-5E1B52E1CD7B}" dt="2020-01-29T11:44:39.966" v="12" actId="167"/>
          <ac:grpSpMkLst>
            <pc:docMk/>
            <pc:sldMk cId="2532636460" sldId="608"/>
            <ac:grpSpMk id="27" creationId="{6068CAF2-FDFF-4D55-BB3B-F3FFFAF3D81A}"/>
          </ac:grpSpMkLst>
        </pc:grpChg>
      </pc:sldChg>
      <pc:sldChg chg="modNotesTx">
        <pc:chgData name="Nicole James" userId="87e49fce-462c-4f4b-b072-0e7301cf4f25" providerId="ADAL" clId="{CB86B625-9A45-4978-A5D7-5E1B52E1CD7B}" dt="2020-01-29T11:46:32.143" v="46" actId="20577"/>
        <pc:sldMkLst>
          <pc:docMk/>
          <pc:sldMk cId="3134298930" sldId="716"/>
        </pc:sldMkLst>
      </pc:sldChg>
      <pc:sldChg chg="modSp">
        <pc:chgData name="Nicole James" userId="87e49fce-462c-4f4b-b072-0e7301cf4f25" providerId="ADAL" clId="{CB86B625-9A45-4978-A5D7-5E1B52E1CD7B}" dt="2020-01-29T11:47:53.602" v="53" actId="20577"/>
        <pc:sldMkLst>
          <pc:docMk/>
          <pc:sldMk cId="1179145587" sldId="724"/>
        </pc:sldMkLst>
        <pc:spChg chg="mod">
          <ac:chgData name="Nicole James" userId="87e49fce-462c-4f4b-b072-0e7301cf4f25" providerId="ADAL" clId="{CB86B625-9A45-4978-A5D7-5E1B52E1CD7B}" dt="2020-01-29T11:47:53.602" v="53" actId="20577"/>
          <ac:spMkLst>
            <pc:docMk/>
            <pc:sldMk cId="1179145587" sldId="724"/>
            <ac:spMk id="5" creationId="{8FA9ABD0-693E-401E-9996-231F4D9B6456}"/>
          </ac:spMkLst>
        </pc:spChg>
      </pc:sldChg>
    </pc:docChg>
  </pc:docChgLst>
  <pc:docChgLst>
    <pc:chgData name="Guest User" userId="S::urn:spo:anon#5a3ca72c122fbcaa3e025a5b76ecbf9471113605ba0e349e023af480d8e8db02::" providerId="AD" clId="Web-{A891B020-4A2A-7DB5-DAC0-F02E9E6C0BE5}"/>
    <pc:docChg chg="modSld">
      <pc:chgData name="Guest User" userId="S::urn:spo:anon#5a3ca72c122fbcaa3e025a5b76ecbf9471113605ba0e349e023af480d8e8db02::" providerId="AD" clId="Web-{A891B020-4A2A-7DB5-DAC0-F02E9E6C0BE5}" dt="2020-07-31T14:35:03.672" v="20"/>
      <pc:docMkLst>
        <pc:docMk/>
      </pc:docMkLst>
      <pc:sldChg chg="modSp">
        <pc:chgData name="Guest User" userId="S::urn:spo:anon#5a3ca72c122fbcaa3e025a5b76ecbf9471113605ba0e349e023af480d8e8db02::" providerId="AD" clId="Web-{A891B020-4A2A-7DB5-DAC0-F02E9E6C0BE5}" dt="2020-07-31T14:35:03.672" v="20"/>
        <pc:sldMkLst>
          <pc:docMk/>
          <pc:sldMk cId="2532636460" sldId="608"/>
        </pc:sldMkLst>
        <pc:spChg chg="mod">
          <ac:chgData name="Guest User" userId="S::urn:spo:anon#5a3ca72c122fbcaa3e025a5b76ecbf9471113605ba0e349e023af480d8e8db02::" providerId="AD" clId="Web-{A891B020-4A2A-7DB5-DAC0-F02E9E6C0BE5}" dt="2020-07-31T14:31:51.644" v="4" actId="20577"/>
          <ac:spMkLst>
            <pc:docMk/>
            <pc:sldMk cId="2532636460" sldId="608"/>
            <ac:spMk id="12" creationId="{6B0ABE98-3919-4F88-A816-B8B39423EDCF}"/>
          </ac:spMkLst>
        </pc:spChg>
        <pc:spChg chg="mod">
          <ac:chgData name="Guest User" userId="S::urn:spo:anon#5a3ca72c122fbcaa3e025a5b76ecbf9471113605ba0e349e023af480d8e8db02::" providerId="AD" clId="Web-{A891B020-4A2A-7DB5-DAC0-F02E9E6C0BE5}" dt="2020-07-31T14:31:47.394" v="3" actId="20577"/>
          <ac:spMkLst>
            <pc:docMk/>
            <pc:sldMk cId="2532636460" sldId="608"/>
            <ac:spMk id="14" creationId="{352EF728-8C66-4BC5-9464-17695084675D}"/>
          </ac:spMkLst>
        </pc:spChg>
        <pc:spChg chg="mod">
          <ac:chgData name="Guest User" userId="S::urn:spo:anon#5a3ca72c122fbcaa3e025a5b76ecbf9471113605ba0e349e023af480d8e8db02::" providerId="AD" clId="Web-{A891B020-4A2A-7DB5-DAC0-F02E9E6C0BE5}" dt="2020-07-31T14:34:49.546" v="17" actId="1076"/>
          <ac:spMkLst>
            <pc:docMk/>
            <pc:sldMk cId="2532636460" sldId="608"/>
            <ac:spMk id="20" creationId="{7565A0DA-8178-470A-80E9-5DD065984909}"/>
          </ac:spMkLst>
        </pc:spChg>
        <pc:spChg chg="mod">
          <ac:chgData name="Guest User" userId="S::urn:spo:anon#5a3ca72c122fbcaa3e025a5b76ecbf9471113605ba0e349e023af480d8e8db02::" providerId="AD" clId="Web-{A891B020-4A2A-7DB5-DAC0-F02E9E6C0BE5}" dt="2020-07-31T14:34:49.530" v="16" actId="1076"/>
          <ac:spMkLst>
            <pc:docMk/>
            <pc:sldMk cId="2532636460" sldId="608"/>
            <ac:spMk id="22" creationId="{BC935E0D-3D5E-4A14-B5FC-7E2A51F4818D}"/>
          </ac:spMkLst>
        </pc:spChg>
        <pc:spChg chg="mod">
          <ac:chgData name="Guest User" userId="S::urn:spo:anon#5a3ca72c122fbcaa3e025a5b76ecbf9471113605ba0e349e023af480d8e8db02::" providerId="AD" clId="Web-{A891B020-4A2A-7DB5-DAC0-F02E9E6C0BE5}" dt="2020-07-31T14:34:49.530" v="15" actId="1076"/>
          <ac:spMkLst>
            <pc:docMk/>
            <pc:sldMk cId="2532636460" sldId="608"/>
            <ac:spMk id="23" creationId="{18B5D029-E2E4-4737-A3D8-CB1870388123}"/>
          </ac:spMkLst>
        </pc:spChg>
        <pc:spChg chg="mod">
          <ac:chgData name="Guest User" userId="S::urn:spo:anon#5a3ca72c122fbcaa3e025a5b76ecbf9471113605ba0e349e023af480d8e8db02::" providerId="AD" clId="Web-{A891B020-4A2A-7DB5-DAC0-F02E9E6C0BE5}" dt="2020-07-31T14:35:03.672" v="20"/>
          <ac:spMkLst>
            <pc:docMk/>
            <pc:sldMk cId="2532636460" sldId="608"/>
            <ac:spMk id="26" creationId="{97FB540D-6D02-4D85-B358-604F9638EB2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C4BAFFD-4FE9-41F7-8232-0B9E15CE32B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380B07E-33FA-47F9-8699-C5DB1064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414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95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030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045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1848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6688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6482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460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316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Trainer Note – </a:t>
            </a:r>
            <a:r>
              <a:rPr lang="en-GB" b="1" u="sng" dirty="0"/>
              <a:t>this slide is optional </a:t>
            </a:r>
            <a:r>
              <a:rPr lang="en-GB" b="1" dirty="0"/>
              <a:t>– it summarises the process covered in the previous module.</a:t>
            </a:r>
          </a:p>
          <a:p>
            <a:endParaRPr lang="en-GB" b="1" dirty="0"/>
          </a:p>
          <a:p>
            <a:r>
              <a:rPr lang="en-GB" b="1" dirty="0"/>
              <a:t>Recording initial discussions</a:t>
            </a:r>
            <a:endParaRPr lang="en-GB" dirty="0"/>
          </a:p>
          <a:p>
            <a:r>
              <a:rPr lang="en-GB" dirty="0"/>
              <a:t>Any discussion about an adult at risk - both those that occurred within the agency and those with social services - should be recorded in writing. The recording should include:</a:t>
            </a:r>
          </a:p>
          <a:p>
            <a:pPr lvl="0"/>
            <a:r>
              <a:rPr lang="en-GB" dirty="0"/>
              <a:t>the date, time and names of those who took part in the discussion;</a:t>
            </a:r>
          </a:p>
          <a:p>
            <a:pPr lvl="0"/>
            <a:r>
              <a:rPr lang="en-GB" dirty="0"/>
              <a:t>the information-shared and the sources;</a:t>
            </a:r>
          </a:p>
          <a:p>
            <a:pPr lvl="0"/>
            <a:r>
              <a:rPr lang="en-GB" dirty="0"/>
              <a:t>the rationale for the decision made, including decisions to take no further action;</a:t>
            </a:r>
          </a:p>
          <a:p>
            <a:pPr lvl="0"/>
            <a:r>
              <a:rPr lang="en-GB" dirty="0"/>
              <a:t>what actions will be undertaken and by whom.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Any practitioner with concerns about an individual should document their concerns, whether or not further action is taken. </a:t>
            </a:r>
          </a:p>
          <a:p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9187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204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63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083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143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0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740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573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7AB6-751E-4502-900A-EC2A5775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8D9E0-8FD4-4D64-A440-2FEAB7979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0A707-A166-4C56-A533-0D614B94350C}"/>
              </a:ext>
            </a:extLst>
          </p:cNvPr>
          <p:cNvCxnSpPr/>
          <p:nvPr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65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B437-72C7-4938-B2E2-475B91C4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0B37-2FC3-40F5-AF8D-CBE742D50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71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17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4E9BD-AFAB-4D58-B2AD-9644C602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793B-625F-4107-A07E-C65C38E1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 descr="Logo Gweithdrefnau Diogelu Cymru&#10;Wales Safeguarding Procedures logo">
            <a:extLst>
              <a:ext uri="{FF2B5EF4-FFF2-40B4-BE49-F238E27FC236}">
                <a16:creationId xmlns:a16="http://schemas.microsoft.com/office/drawing/2014/main" id="{5760A5CD-F4EF-3144-A211-BBD9F16D8255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60" y="5812697"/>
            <a:ext cx="3525080" cy="9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23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8D18D2-21A2-4715-A6CB-51B30CE79696}"/>
              </a:ext>
            </a:extLst>
          </p:cNvPr>
          <p:cNvSpPr/>
          <p:nvPr/>
        </p:nvSpPr>
        <p:spPr>
          <a:xfrm>
            <a:off x="0" y="3509963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Responding to a report of a child at risk </a:t>
            </a:r>
            <a:br>
              <a:rPr lang="en-US" sz="3200" dirty="0"/>
            </a:br>
            <a:r>
              <a:rPr lang="en-US" sz="3200" dirty="0"/>
              <a:t>of harm, abuse and/or neglect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CEE2AF7-409D-4449-AE6B-37B06AD6AC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From report to action</a:t>
            </a:r>
          </a:p>
        </p:txBody>
      </p:sp>
    </p:spTree>
    <p:extLst>
      <p:ext uri="{BB962C8B-B14F-4D97-AF65-F5344CB8AC3E}">
        <p14:creationId xmlns:p14="http://schemas.microsoft.com/office/powerpoint/2010/main" val="55007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DDF5CDE-90F5-C946-BE94-CD55BE3CB224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2E87102-D392-4590-BFF4-6682F8145113}"/>
              </a:ext>
            </a:extLst>
          </p:cNvPr>
          <p:cNvGrpSpPr/>
          <p:nvPr/>
        </p:nvGrpSpPr>
        <p:grpSpPr>
          <a:xfrm>
            <a:off x="438149" y="5027937"/>
            <a:ext cx="11315700" cy="1205024"/>
            <a:chOff x="431521" y="1253106"/>
            <a:chExt cx="11315700" cy="1205024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110DC45C-8B3D-4B6E-8658-5BC2789059DD}"/>
                </a:ext>
              </a:extLst>
            </p:cNvPr>
            <p:cNvSpPr/>
            <p:nvPr/>
          </p:nvSpPr>
          <p:spPr>
            <a:xfrm>
              <a:off x="431521" y="1786796"/>
              <a:ext cx="11315700" cy="671334"/>
            </a:xfrm>
            <a:prstGeom prst="roundRect">
              <a:avLst>
                <a:gd name="adj" fmla="val 6803"/>
              </a:avLst>
            </a:prstGeom>
            <a:solidFill>
              <a:srgbClr val="D8F2F4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GB" sz="3600" b="1" dirty="0"/>
                <a:t>Determinations:</a:t>
              </a:r>
              <a:r>
                <a:rPr lang="en-GB" sz="3600" dirty="0"/>
                <a:t> Concerns of significant harm are… </a:t>
              </a:r>
            </a:p>
          </p:txBody>
        </p:sp>
        <p:sp>
          <p:nvSpPr>
            <p:cNvPr id="15" name="Arrow: Down 14">
              <a:extLst>
                <a:ext uri="{FF2B5EF4-FFF2-40B4-BE49-F238E27FC236}">
                  <a16:creationId xmlns:a16="http://schemas.microsoft.com/office/drawing/2014/main" id="{4E6B1AD4-C5D5-4438-8CCD-92B3D8187D98}"/>
                </a:ext>
              </a:extLst>
            </p:cNvPr>
            <p:cNvSpPr/>
            <p:nvPr/>
          </p:nvSpPr>
          <p:spPr>
            <a:xfrm>
              <a:off x="5852583" y="1253106"/>
              <a:ext cx="473577" cy="650921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553CC75-3FD2-426B-A138-8571E68FBA8B}"/>
              </a:ext>
            </a:extLst>
          </p:cNvPr>
          <p:cNvSpPr/>
          <p:nvPr/>
        </p:nvSpPr>
        <p:spPr>
          <a:xfrm>
            <a:off x="753404" y="1082842"/>
            <a:ext cx="10685192" cy="4075312"/>
          </a:xfrm>
          <a:prstGeom prst="roundRect">
            <a:avLst>
              <a:gd name="adj" fmla="val 4941"/>
            </a:avLst>
          </a:prstGeom>
          <a:solidFill>
            <a:schemeClr val="bg1"/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en-GB" sz="2400" dirty="0">
                <a:solidFill>
                  <a:schemeClr val="tx1"/>
                </a:solidFill>
              </a:rPr>
              <a:t>Must happen </a:t>
            </a:r>
            <a:r>
              <a:rPr lang="en-GB" sz="2400" b="1" dirty="0">
                <a:solidFill>
                  <a:schemeClr val="tx1"/>
                </a:solidFill>
              </a:rPr>
              <a:t>within 10 working days </a:t>
            </a:r>
            <a:r>
              <a:rPr lang="en-GB" sz="2400" dirty="0">
                <a:solidFill>
                  <a:schemeClr val="tx1"/>
                </a:solidFill>
              </a:rPr>
              <a:t>of decision to hold</a:t>
            </a: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en-GB" sz="2400" b="1" dirty="0">
                <a:solidFill>
                  <a:schemeClr val="tx1"/>
                </a:solidFill>
              </a:rPr>
              <a:t>Establishes</a:t>
            </a:r>
            <a:r>
              <a:rPr lang="en-GB" sz="2400" dirty="0">
                <a:solidFill>
                  <a:schemeClr val="tx1"/>
                </a:solidFill>
              </a:rPr>
              <a:t> whether a child </a:t>
            </a:r>
            <a:r>
              <a:rPr lang="en-GB" sz="2400" b="1" dirty="0">
                <a:solidFill>
                  <a:schemeClr val="tx1"/>
                </a:solidFill>
              </a:rPr>
              <a:t>is </a:t>
            </a:r>
            <a:r>
              <a:rPr lang="en-GB" sz="2400" dirty="0">
                <a:solidFill>
                  <a:schemeClr val="tx1"/>
                </a:solidFill>
              </a:rPr>
              <a:t>suffering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</a:rPr>
              <a:t>or </a:t>
            </a:r>
            <a:r>
              <a:rPr lang="en-GB" sz="2400" b="1" dirty="0">
                <a:solidFill>
                  <a:schemeClr val="tx1"/>
                </a:solidFill>
              </a:rPr>
              <a:t>is likely to </a:t>
            </a:r>
            <a:r>
              <a:rPr lang="en-GB" sz="2400" dirty="0">
                <a:solidFill>
                  <a:schemeClr val="tx1"/>
                </a:solidFill>
              </a:rPr>
              <a:t>suffer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</a:rPr>
              <a:t>significant harm and </a:t>
            </a:r>
            <a:r>
              <a:rPr lang="en-GB" sz="2400" b="1" dirty="0">
                <a:solidFill>
                  <a:schemeClr val="tx1"/>
                </a:solidFill>
              </a:rPr>
              <a:t>requires intervention</a:t>
            </a:r>
            <a:r>
              <a:rPr lang="en-GB" sz="2400" dirty="0">
                <a:solidFill>
                  <a:schemeClr val="tx1"/>
                </a:solidFill>
              </a:rPr>
              <a:t> to safeguard and promote their well-being</a:t>
            </a:r>
            <a:endParaRPr lang="en-GB" sz="2400" dirty="0">
              <a:solidFill>
                <a:schemeClr val="tx1"/>
              </a:solidFill>
              <a:cs typeface="Arial"/>
            </a:endParaRP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en-GB" sz="2400" b="1" dirty="0">
                <a:solidFill>
                  <a:schemeClr val="tx1"/>
                </a:solidFill>
              </a:rPr>
              <a:t>Determines</a:t>
            </a:r>
            <a:r>
              <a:rPr lang="en-GB" sz="2400" dirty="0">
                <a:solidFill>
                  <a:schemeClr val="tx1"/>
                </a:solidFill>
              </a:rPr>
              <a:t> what is in the child’s best interests </a:t>
            </a:r>
            <a:r>
              <a:rPr lang="en-GB" sz="2400" b="1" dirty="0">
                <a:solidFill>
                  <a:schemeClr val="tx1"/>
                </a:solidFill>
              </a:rPr>
              <a:t>to protect them </a:t>
            </a:r>
            <a:r>
              <a:rPr lang="en-GB" sz="2400" dirty="0">
                <a:solidFill>
                  <a:schemeClr val="tx1"/>
                </a:solidFill>
              </a:rPr>
              <a:t>from actual or likely significant harm and promote their well-being</a:t>
            </a:r>
            <a:endParaRPr lang="en-GB" sz="2400" dirty="0">
              <a:solidFill>
                <a:schemeClr val="tx1"/>
              </a:solidFill>
              <a:cs typeface="Arial"/>
            </a:endParaRP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en-GB" sz="2400" b="1" dirty="0">
                <a:solidFill>
                  <a:schemeClr val="tx1"/>
                </a:solidFill>
              </a:rPr>
              <a:t>Considers</a:t>
            </a:r>
            <a:r>
              <a:rPr lang="en-GB" sz="2400" dirty="0">
                <a:solidFill>
                  <a:schemeClr val="tx1"/>
                </a:solidFill>
              </a:rPr>
              <a:t> the potential needs/safety of </a:t>
            </a:r>
            <a:r>
              <a:rPr lang="en-GB" sz="2400" b="1" dirty="0">
                <a:solidFill>
                  <a:schemeClr val="tx1"/>
                </a:solidFill>
              </a:rPr>
              <a:t>anyone else </a:t>
            </a:r>
            <a:r>
              <a:rPr lang="en-GB" sz="2400" dirty="0">
                <a:solidFill>
                  <a:schemeClr val="tx1"/>
                </a:solidFill>
              </a:rPr>
              <a:t>in the household in question or in contact with an alleged abuser</a:t>
            </a: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en-GB" sz="2400" b="1" dirty="0">
                <a:solidFill>
                  <a:schemeClr val="tx1"/>
                </a:solidFill>
              </a:rPr>
              <a:t>Informs</a:t>
            </a:r>
            <a:r>
              <a:rPr lang="en-GB" sz="2400" dirty="0">
                <a:solidFill>
                  <a:schemeClr val="tx1"/>
                </a:solidFill>
              </a:rPr>
              <a:t> decisions taken by both the police and social services about legal proceedings, whether criminal, civil or both </a:t>
            </a:r>
            <a:endParaRPr lang="en-GB" sz="24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40EF954-DDF0-4121-B3E0-6D6D5113CBFF}"/>
              </a:ext>
            </a:extLst>
          </p:cNvPr>
          <p:cNvSpPr/>
          <p:nvPr/>
        </p:nvSpPr>
        <p:spPr>
          <a:xfrm>
            <a:off x="1039504" y="301127"/>
            <a:ext cx="10112991" cy="103947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2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3600" dirty="0"/>
              <a:t>Section 47 enquiries conducted</a:t>
            </a:r>
            <a:endParaRPr lang="en-GB" sz="3600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09461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16F574B-983C-4371-967F-61761EE546DC}"/>
              </a:ext>
            </a:extLst>
          </p:cNvPr>
          <p:cNvSpPr txBox="1"/>
          <p:nvPr/>
        </p:nvSpPr>
        <p:spPr>
          <a:xfrm>
            <a:off x="597178" y="1563069"/>
            <a:ext cx="11156672" cy="3763190"/>
          </a:xfrm>
          <a:prstGeom prst="roundRect">
            <a:avLst>
              <a:gd name="adj" fmla="val 4958"/>
            </a:avLst>
          </a:prstGeom>
          <a:solidFill>
            <a:schemeClr val="bg1"/>
          </a:solidFill>
          <a:ln>
            <a:noFill/>
          </a:ln>
        </p:spPr>
        <p:txBody>
          <a:bodyPr wrap="square" rtlCol="0" anchor="b">
            <a:noAutofit/>
          </a:bodyPr>
          <a:lstStyle/>
          <a:p>
            <a:pPr>
              <a:spcAft>
                <a:spcPts val="600"/>
              </a:spcAft>
            </a:pPr>
            <a:r>
              <a:rPr lang="en-US" sz="2800" b="1" dirty="0"/>
              <a:t>Decision </a:t>
            </a:r>
            <a:r>
              <a:rPr lang="en-US" sz="2800" dirty="0"/>
              <a:t>Conclude with no further action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Record:</a:t>
            </a:r>
            <a:endParaRPr lang="en-US" sz="2800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why Section 47 enquiries have concluded </a:t>
            </a:r>
            <a:endParaRPr lang="en-US" sz="2800">
              <a:cs typeface="Arial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why concerns are unsubstantiated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any other actions to be taken </a:t>
            </a:r>
            <a:br>
              <a:rPr lang="en-US" sz="2800" dirty="0"/>
            </a:br>
            <a:r>
              <a:rPr lang="en-US" sz="2800" dirty="0"/>
              <a:t>(such as signposting, care and support assessment)</a:t>
            </a:r>
          </a:p>
          <a:p>
            <a:pPr>
              <a:spcBef>
                <a:spcPts val="1200"/>
              </a:spcBef>
            </a:pPr>
            <a:r>
              <a:rPr lang="en-GB" sz="2800" b="1" dirty="0"/>
              <a:t>Send</a:t>
            </a:r>
            <a:r>
              <a:rPr lang="en-GB" sz="2800" dirty="0"/>
              <a:t> a no further action letter to the family </a:t>
            </a:r>
            <a:endParaRPr lang="en-GB" sz="2800" dirty="0"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3E1708-E5E5-4C5A-9BD0-AA6211D493C8}"/>
              </a:ext>
            </a:extLst>
          </p:cNvPr>
          <p:cNvSpPr txBox="1"/>
          <p:nvPr/>
        </p:nvSpPr>
        <p:spPr>
          <a:xfrm>
            <a:off x="438150" y="1205525"/>
            <a:ext cx="11315700" cy="715089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sz="3600" dirty="0"/>
              <a:t>Not substantiated </a:t>
            </a:r>
            <a:endParaRPr lang="en-GB" sz="54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4AA30C4-D6F1-492E-B838-C78C069A468D}"/>
              </a:ext>
            </a:extLst>
          </p:cNvPr>
          <p:cNvGrpSpPr/>
          <p:nvPr/>
        </p:nvGrpSpPr>
        <p:grpSpPr>
          <a:xfrm>
            <a:off x="438150" y="-175644"/>
            <a:ext cx="11315700" cy="1205024"/>
            <a:chOff x="431521" y="1253106"/>
            <a:chExt cx="11315700" cy="1205024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DCEFF754-2984-4A3F-AAE3-4169C89245C8}"/>
                </a:ext>
              </a:extLst>
            </p:cNvPr>
            <p:cNvSpPr/>
            <p:nvPr/>
          </p:nvSpPr>
          <p:spPr>
            <a:xfrm>
              <a:off x="431521" y="1786796"/>
              <a:ext cx="11315700" cy="671334"/>
            </a:xfrm>
            <a:prstGeom prst="roundRect">
              <a:avLst>
                <a:gd name="adj" fmla="val 6803"/>
              </a:avLst>
            </a:prstGeom>
            <a:solidFill>
              <a:srgbClr val="D8F2F4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GB" sz="3600" b="1" dirty="0"/>
                <a:t>Determinations:</a:t>
              </a:r>
              <a:r>
                <a:rPr lang="en-GB" sz="3600" dirty="0"/>
                <a:t> Concerns of significant harm are… </a:t>
              </a:r>
            </a:p>
          </p:txBody>
        </p:sp>
        <p:sp>
          <p:nvSpPr>
            <p:cNvPr id="13" name="Arrow: Down 12">
              <a:extLst>
                <a:ext uri="{FF2B5EF4-FFF2-40B4-BE49-F238E27FC236}">
                  <a16:creationId xmlns:a16="http://schemas.microsoft.com/office/drawing/2014/main" id="{98B23130-3071-49B0-AC60-A4F6631B71FA}"/>
                </a:ext>
              </a:extLst>
            </p:cNvPr>
            <p:cNvSpPr/>
            <p:nvPr/>
          </p:nvSpPr>
          <p:spPr>
            <a:xfrm>
              <a:off x="5852583" y="1253106"/>
              <a:ext cx="473577" cy="650921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75176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16F574B-983C-4371-967F-61761EE546DC}"/>
              </a:ext>
            </a:extLst>
          </p:cNvPr>
          <p:cNvSpPr txBox="1"/>
          <p:nvPr/>
        </p:nvSpPr>
        <p:spPr>
          <a:xfrm>
            <a:off x="674939" y="2628900"/>
            <a:ext cx="11315700" cy="3200400"/>
          </a:xfrm>
          <a:prstGeom prst="roundRect">
            <a:avLst>
              <a:gd name="adj" fmla="val 4958"/>
            </a:avLst>
          </a:prstGeom>
          <a:solidFill>
            <a:schemeClr val="bg1"/>
          </a:solidFill>
          <a:ln>
            <a:noFill/>
          </a:ln>
        </p:spPr>
        <p:txBody>
          <a:bodyPr wrap="square" rtlCol="0" anchor="b">
            <a:noAutofit/>
          </a:bodyPr>
          <a:lstStyle/>
          <a:p>
            <a:pPr>
              <a:spcAft>
                <a:spcPts val="600"/>
              </a:spcAft>
            </a:pPr>
            <a:r>
              <a:rPr lang="en-GB" sz="2800" b="1" dirty="0"/>
              <a:t>Decision </a:t>
            </a:r>
            <a:r>
              <a:rPr lang="en-GB" sz="2800" dirty="0"/>
              <a:t> Child protection conference will </a:t>
            </a:r>
            <a:r>
              <a:rPr lang="en-GB" sz="2800" b="1" dirty="0"/>
              <a:t>not </a:t>
            </a:r>
            <a:r>
              <a:rPr lang="en-GB" sz="2800" dirty="0"/>
              <a:t>be held </a:t>
            </a:r>
          </a:p>
          <a:p>
            <a:r>
              <a:rPr lang="en-US" sz="2800" b="1" dirty="0"/>
              <a:t>Record:</a:t>
            </a:r>
            <a:endParaRPr lang="en-US" sz="2800" b="1" dirty="0"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the reason/s for this decision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the names of all those involved in the decision</a:t>
            </a:r>
          </a:p>
          <a:p>
            <a:r>
              <a:rPr lang="en-GB" sz="2800" b="1" dirty="0"/>
              <a:t>Next steps</a:t>
            </a:r>
            <a:endParaRPr lang="en-GB" sz="2800" dirty="0"/>
          </a:p>
          <a:p>
            <a:r>
              <a:rPr lang="en-GB" sz="2800" dirty="0"/>
              <a:t>assess whether a care and support assessment is appropriate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3E1708-E5E5-4C5A-9BD0-AA6211D493C8}"/>
              </a:ext>
            </a:extLst>
          </p:cNvPr>
          <p:cNvSpPr txBox="1"/>
          <p:nvPr/>
        </p:nvSpPr>
        <p:spPr>
          <a:xfrm>
            <a:off x="431522" y="2073582"/>
            <a:ext cx="11315700" cy="715089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Substantiated, but child not at continuing risk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C90048-4C0D-4008-A566-94537C22DEEC}"/>
              </a:ext>
            </a:extLst>
          </p:cNvPr>
          <p:cNvSpPr txBox="1"/>
          <p:nvPr/>
        </p:nvSpPr>
        <p:spPr>
          <a:xfrm>
            <a:off x="438150" y="1205525"/>
            <a:ext cx="11315700" cy="715089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sz="3600" dirty="0"/>
              <a:t>Not substantiated </a:t>
            </a:r>
            <a:endParaRPr lang="en-GB" sz="54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132EABF-F842-4562-A6E4-5C3070A4248C}"/>
              </a:ext>
            </a:extLst>
          </p:cNvPr>
          <p:cNvGrpSpPr/>
          <p:nvPr/>
        </p:nvGrpSpPr>
        <p:grpSpPr>
          <a:xfrm>
            <a:off x="438150" y="-175644"/>
            <a:ext cx="11315700" cy="1205024"/>
            <a:chOff x="431521" y="1253106"/>
            <a:chExt cx="11315700" cy="1205024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8A2B142A-D68C-477D-8514-5B1C11D54259}"/>
                </a:ext>
              </a:extLst>
            </p:cNvPr>
            <p:cNvSpPr/>
            <p:nvPr/>
          </p:nvSpPr>
          <p:spPr>
            <a:xfrm>
              <a:off x="431521" y="1786796"/>
              <a:ext cx="11315700" cy="671334"/>
            </a:xfrm>
            <a:prstGeom prst="roundRect">
              <a:avLst>
                <a:gd name="adj" fmla="val 6803"/>
              </a:avLst>
            </a:prstGeom>
            <a:solidFill>
              <a:srgbClr val="D8F2F4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GB" sz="3600" b="1" dirty="0"/>
                <a:t>Determinations</a:t>
              </a:r>
              <a:r>
                <a:rPr lang="en-GB" sz="3600" dirty="0"/>
                <a:t>: Concerns of significant harm are… </a:t>
              </a:r>
            </a:p>
          </p:txBody>
        </p:sp>
        <p:sp>
          <p:nvSpPr>
            <p:cNvPr id="16" name="Arrow: Down 15">
              <a:extLst>
                <a:ext uri="{FF2B5EF4-FFF2-40B4-BE49-F238E27FC236}">
                  <a16:creationId xmlns:a16="http://schemas.microsoft.com/office/drawing/2014/main" id="{16EEF58B-E31E-403A-AEEE-7FCC7D32D170}"/>
                </a:ext>
              </a:extLst>
            </p:cNvPr>
            <p:cNvSpPr/>
            <p:nvPr/>
          </p:nvSpPr>
          <p:spPr>
            <a:xfrm>
              <a:off x="5852583" y="1253106"/>
              <a:ext cx="473577" cy="650921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420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45BB336-5D6D-7346-9B37-A547B23429D4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78DD946-B542-405E-B9DF-267EBE21CFEF}"/>
              </a:ext>
            </a:extLst>
          </p:cNvPr>
          <p:cNvSpPr txBox="1"/>
          <p:nvPr/>
        </p:nvSpPr>
        <p:spPr>
          <a:xfrm>
            <a:off x="674939" y="3905341"/>
            <a:ext cx="11315700" cy="2064091"/>
          </a:xfrm>
          <a:prstGeom prst="roundRect">
            <a:avLst>
              <a:gd name="adj" fmla="val 4958"/>
            </a:avLst>
          </a:prstGeom>
          <a:solidFill>
            <a:schemeClr val="bg1"/>
          </a:solidFill>
          <a:ln>
            <a:noFill/>
          </a:ln>
        </p:spPr>
        <p:txBody>
          <a:bodyPr wrap="square" rtlCol="0" anchor="b">
            <a:noAutofit/>
          </a:bodyPr>
          <a:lstStyle/>
          <a:p>
            <a:pPr>
              <a:spcAft>
                <a:spcPts val="600"/>
              </a:spcAft>
            </a:pPr>
            <a:r>
              <a:rPr lang="en-GB" sz="2800" b="1" dirty="0"/>
              <a:t>Decision </a:t>
            </a:r>
            <a:r>
              <a:rPr lang="en-GB" sz="2800" dirty="0"/>
              <a:t>A </a:t>
            </a:r>
            <a:r>
              <a:rPr lang="en-GB" sz="2800" b="1" dirty="0"/>
              <a:t>child protection conference </a:t>
            </a:r>
            <a:r>
              <a:rPr lang="en-GB" sz="2800" dirty="0"/>
              <a:t>is needed</a:t>
            </a:r>
          </a:p>
          <a:p>
            <a:r>
              <a:rPr lang="en-US" sz="2800" b="1" dirty="0"/>
              <a:t>Record:</a:t>
            </a:r>
            <a:endParaRPr lang="en-US" sz="2800" b="1" dirty="0"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the reason/s for this decision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the names of all those involved in the decision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1AA6D7-4F4D-4A79-A057-61BCEA632B97}"/>
              </a:ext>
            </a:extLst>
          </p:cNvPr>
          <p:cNvSpPr txBox="1"/>
          <p:nvPr/>
        </p:nvSpPr>
        <p:spPr>
          <a:xfrm>
            <a:off x="431522" y="2941639"/>
            <a:ext cx="11315700" cy="1082850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600" dirty="0"/>
              <a:t>Substantiated, and the child is experiencing </a:t>
            </a:r>
            <a:br>
              <a:rPr lang="en-US" sz="3600" dirty="0"/>
            </a:br>
            <a:r>
              <a:rPr lang="en-US" sz="3600" dirty="0"/>
              <a:t>or at risk of harm, abuse or neglect </a:t>
            </a:r>
            <a:endParaRPr lang="en-GB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DB0A43-67D2-4D11-AA7D-F2CFC785FED8}"/>
              </a:ext>
            </a:extLst>
          </p:cNvPr>
          <p:cNvSpPr txBox="1"/>
          <p:nvPr/>
        </p:nvSpPr>
        <p:spPr>
          <a:xfrm>
            <a:off x="431522" y="2073582"/>
            <a:ext cx="11315700" cy="715089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Substantiated, but child not at continuing risk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34246F-E0C3-4C97-B387-DC86A833238E}"/>
              </a:ext>
            </a:extLst>
          </p:cNvPr>
          <p:cNvSpPr txBox="1"/>
          <p:nvPr/>
        </p:nvSpPr>
        <p:spPr>
          <a:xfrm>
            <a:off x="431522" y="2073582"/>
            <a:ext cx="11315700" cy="715089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Substantiated, but child not at continuing risk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1C866F-828D-45F0-A5A8-2BF6F98974F7}"/>
              </a:ext>
            </a:extLst>
          </p:cNvPr>
          <p:cNvSpPr txBox="1"/>
          <p:nvPr/>
        </p:nvSpPr>
        <p:spPr>
          <a:xfrm>
            <a:off x="438150" y="1205525"/>
            <a:ext cx="11315700" cy="715089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sz="3600" dirty="0"/>
              <a:t>Not substantiated </a:t>
            </a:r>
            <a:endParaRPr lang="en-GB" sz="54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6E06D0E-2FBB-4C43-A880-145D0A8AFAEB}"/>
              </a:ext>
            </a:extLst>
          </p:cNvPr>
          <p:cNvGrpSpPr/>
          <p:nvPr/>
        </p:nvGrpSpPr>
        <p:grpSpPr>
          <a:xfrm>
            <a:off x="438150" y="-175644"/>
            <a:ext cx="11315700" cy="1205024"/>
            <a:chOff x="431521" y="1253106"/>
            <a:chExt cx="11315700" cy="1205024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670723B7-48D6-4ACA-86C8-91D644E31D5D}"/>
                </a:ext>
              </a:extLst>
            </p:cNvPr>
            <p:cNvSpPr/>
            <p:nvPr/>
          </p:nvSpPr>
          <p:spPr>
            <a:xfrm>
              <a:off x="431521" y="1786796"/>
              <a:ext cx="11315700" cy="671334"/>
            </a:xfrm>
            <a:prstGeom prst="roundRect">
              <a:avLst>
                <a:gd name="adj" fmla="val 6803"/>
              </a:avLst>
            </a:prstGeom>
            <a:solidFill>
              <a:srgbClr val="D8F2F4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GB" sz="3600" b="1" dirty="0"/>
                <a:t>Determinations</a:t>
              </a:r>
              <a:r>
                <a:rPr lang="en-GB" sz="3600" dirty="0"/>
                <a:t>: Concerns of significant harm are… </a:t>
              </a:r>
            </a:p>
          </p:txBody>
        </p:sp>
        <p:sp>
          <p:nvSpPr>
            <p:cNvPr id="14" name="Arrow: Down 13">
              <a:extLst>
                <a:ext uri="{FF2B5EF4-FFF2-40B4-BE49-F238E27FC236}">
                  <a16:creationId xmlns:a16="http://schemas.microsoft.com/office/drawing/2014/main" id="{594C26ED-47BD-4BB2-B070-DC67DBD5F1E8}"/>
                </a:ext>
              </a:extLst>
            </p:cNvPr>
            <p:cNvSpPr/>
            <p:nvPr/>
          </p:nvSpPr>
          <p:spPr>
            <a:xfrm>
              <a:off x="5852583" y="1253106"/>
              <a:ext cx="473577" cy="650921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Arrow: Down 16">
            <a:extLst>
              <a:ext uri="{FF2B5EF4-FFF2-40B4-BE49-F238E27FC236}">
                <a16:creationId xmlns:a16="http://schemas.microsoft.com/office/drawing/2014/main" id="{EB832C28-E2EF-4789-8FCA-14002A1921B2}"/>
              </a:ext>
            </a:extLst>
          </p:cNvPr>
          <p:cNvSpPr/>
          <p:nvPr/>
        </p:nvSpPr>
        <p:spPr>
          <a:xfrm>
            <a:off x="5629867" y="5966766"/>
            <a:ext cx="932265" cy="891234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92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FCDD67E-1F7A-4148-BC6E-A35644D2F485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B4700B6E-612B-4471-A9D9-405B4ED19947}"/>
              </a:ext>
            </a:extLst>
          </p:cNvPr>
          <p:cNvSpPr/>
          <p:nvPr/>
        </p:nvSpPr>
        <p:spPr>
          <a:xfrm>
            <a:off x="5629866" y="5067300"/>
            <a:ext cx="932265" cy="161702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6AF3965-E123-4A74-92D4-F3068D97915C}"/>
              </a:ext>
            </a:extLst>
          </p:cNvPr>
          <p:cNvSpPr/>
          <p:nvPr/>
        </p:nvSpPr>
        <p:spPr>
          <a:xfrm>
            <a:off x="838199" y="528427"/>
            <a:ext cx="10515600" cy="5201269"/>
          </a:xfrm>
          <a:prstGeom prst="roundRect">
            <a:avLst>
              <a:gd name="adj" fmla="val 8178"/>
            </a:avLst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GB" sz="2800" b="1" dirty="0"/>
              <a:t>Examples </a:t>
            </a:r>
            <a:r>
              <a:rPr lang="en-GB" sz="2800" dirty="0"/>
              <a:t>of situations that may make a child protection conference necessary: </a:t>
            </a:r>
          </a:p>
          <a:p>
            <a:pPr marL="285750" indent="-2857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child protection Section 47 enquiries indicate substantiated concerns and further action is necessary</a:t>
            </a:r>
          </a:p>
          <a:p>
            <a:pPr marL="285750" indent="-2857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suspicions have developed over time and the child is now at continuing risk of harm </a:t>
            </a:r>
          </a:p>
          <a:p>
            <a:pPr marL="285750" indent="-2857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family history suggests there is a likelihood of harm occurring to an unborn child </a:t>
            </a:r>
          </a:p>
          <a:p>
            <a:pPr marL="285750" indent="-2857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child is living in a household that includes or is visited by a person who poses a risk </a:t>
            </a:r>
          </a:p>
          <a:p>
            <a:pPr marL="285750" indent="-2857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 child moves into the area and is the subject of registration in another area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7113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89B95-CFEA-4FBA-8A7C-CBE05C55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100" y="729139"/>
            <a:ext cx="10515600" cy="82794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en-GB" sz="5400" dirty="0">
                <a:solidFill>
                  <a:schemeClr val="accent3"/>
                </a:solidFill>
              </a:rPr>
              <a:t>Child protection conference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B4700B6E-612B-4471-A9D9-405B4ED19947}"/>
              </a:ext>
            </a:extLst>
          </p:cNvPr>
          <p:cNvSpPr/>
          <p:nvPr/>
        </p:nvSpPr>
        <p:spPr>
          <a:xfrm>
            <a:off x="5629867" y="-173672"/>
            <a:ext cx="932265" cy="102870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A9ABD0-693E-401E-9996-231F4D9B6456}"/>
              </a:ext>
            </a:extLst>
          </p:cNvPr>
          <p:cNvSpPr/>
          <p:nvPr/>
        </p:nvSpPr>
        <p:spPr>
          <a:xfrm>
            <a:off x="1272231" y="1733178"/>
            <a:ext cx="9647535" cy="95410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Should be convened by social services </a:t>
            </a:r>
            <a:r>
              <a:rPr lang="en-US" sz="2800" b="1" dirty="0"/>
              <a:t>within 15 working days </a:t>
            </a:r>
            <a:r>
              <a:rPr lang="en-US" sz="2800" dirty="0"/>
              <a:t>of the last strategy discussion/meeting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3B19C9-0A29-4112-BFC6-201D967CB6A4}"/>
              </a:ext>
            </a:extLst>
          </p:cNvPr>
          <p:cNvSpPr/>
          <p:nvPr/>
        </p:nvSpPr>
        <p:spPr>
          <a:xfrm>
            <a:off x="1272230" y="4798962"/>
            <a:ext cx="9647535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US" sz="2400" b="1" dirty="0">
                <a:solidFill>
                  <a:schemeClr val="accent3"/>
                </a:solidFill>
              </a:rPr>
              <a:t>NOTE</a:t>
            </a:r>
            <a:r>
              <a:rPr lang="en-US" sz="2400" dirty="0"/>
              <a:t>: </a:t>
            </a:r>
            <a:r>
              <a:rPr lang="en-US" sz="2400" b="1" dirty="0"/>
              <a:t>Immediate protection action </a:t>
            </a:r>
            <a:r>
              <a:rPr lang="en-US" sz="2400" dirty="0"/>
              <a:t>must not be delayed because a child protection conference is pending 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7914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AE24F-6EFC-4163-B7B8-43933ED7F0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Child protection </a:t>
            </a:r>
            <a:r>
              <a:rPr lang="en-GB"/>
              <a:t>conference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429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6068CAF2-FDFF-4D55-BB3B-F3FFFAF3D81A}"/>
              </a:ext>
            </a:extLst>
          </p:cNvPr>
          <p:cNvGrpSpPr/>
          <p:nvPr/>
        </p:nvGrpSpPr>
        <p:grpSpPr>
          <a:xfrm>
            <a:off x="2085536" y="4223824"/>
            <a:ext cx="8020925" cy="1422598"/>
            <a:chOff x="7584199" y="2745730"/>
            <a:chExt cx="5972438" cy="1357697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EAE53258-A2C5-4219-8416-2BC90C9806F4}"/>
                </a:ext>
              </a:extLst>
            </p:cNvPr>
            <p:cNvSpPr/>
            <p:nvPr/>
          </p:nvSpPr>
          <p:spPr>
            <a:xfrm>
              <a:off x="7584199" y="3347360"/>
              <a:ext cx="5972438" cy="75606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GB" sz="3600" b="1" dirty="0"/>
                <a:t>Submit to social services</a:t>
              </a:r>
            </a:p>
          </p:txBody>
        </p:sp>
        <p:sp>
          <p:nvSpPr>
            <p:cNvPr id="29" name="Arrow: Down 28">
              <a:extLst>
                <a:ext uri="{FF2B5EF4-FFF2-40B4-BE49-F238E27FC236}">
                  <a16:creationId xmlns:a16="http://schemas.microsoft.com/office/drawing/2014/main" id="{991901E2-AB1F-4F94-B9DF-C1888C3884AE}"/>
                </a:ext>
              </a:extLst>
            </p:cNvPr>
            <p:cNvSpPr/>
            <p:nvPr/>
          </p:nvSpPr>
          <p:spPr>
            <a:xfrm>
              <a:off x="10312936" y="2745730"/>
              <a:ext cx="463550" cy="702701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7C7C55AD-9975-445F-A0F3-72E555E7CB2A}"/>
              </a:ext>
            </a:extLst>
          </p:cNvPr>
          <p:cNvSpPr/>
          <p:nvPr/>
        </p:nvSpPr>
        <p:spPr>
          <a:xfrm>
            <a:off x="2118703" y="3508139"/>
            <a:ext cx="8020925" cy="742904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lnSpc>
                <a:spcPct val="80000"/>
              </a:lnSpc>
            </a:pPr>
            <a:r>
              <a:rPr lang="en-GB" sz="3200" dirty="0">
                <a:solidFill>
                  <a:sysClr val="windowText" lastClr="000000"/>
                </a:solidFill>
                <a:latin typeface="Calibri" panose="020F0502020204030204"/>
              </a:rPr>
              <a:t>Report Safeguarding Concern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97FB540D-6D02-4D85-B358-604F9638EB25}"/>
              </a:ext>
            </a:extLst>
          </p:cNvPr>
          <p:cNvSpPr/>
          <p:nvPr/>
        </p:nvSpPr>
        <p:spPr>
          <a:xfrm>
            <a:off x="2118702" y="3508139"/>
            <a:ext cx="8020925" cy="742904"/>
          </a:xfrm>
          <a:prstGeom prst="roundRect">
            <a:avLst/>
          </a:prstGeom>
          <a:solidFill>
            <a:srgbClr val="E52A3D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3600" b="1" dirty="0"/>
              <a:t>Report</a:t>
            </a:r>
            <a:r>
              <a:rPr lang="en-GB" sz="3600" b="1" spc="300" dirty="0">
                <a:solidFill>
                  <a:schemeClr val="bg1"/>
                </a:solidFill>
              </a:rPr>
              <a:t> </a:t>
            </a:r>
            <a:r>
              <a:rPr lang="en-GB" sz="3600" b="1" dirty="0"/>
              <a:t>safeguarding</a:t>
            </a:r>
            <a:r>
              <a:rPr lang="en-GB" sz="3600" b="1" spc="300" dirty="0">
                <a:solidFill>
                  <a:schemeClr val="bg1"/>
                </a:solidFill>
              </a:rPr>
              <a:t> </a:t>
            </a:r>
            <a:r>
              <a:rPr lang="en-GB" sz="3600" b="1" dirty="0"/>
              <a:t>concern</a:t>
            </a:r>
          </a:p>
        </p:txBody>
      </p:sp>
      <p:sp>
        <p:nvSpPr>
          <p:cNvPr id="30" name="Right Brace 29">
            <a:extLst>
              <a:ext uri="{FF2B5EF4-FFF2-40B4-BE49-F238E27FC236}">
                <a16:creationId xmlns:a16="http://schemas.microsoft.com/office/drawing/2014/main" id="{C9359B2D-E54A-4C10-8E16-9DDB292557F6}"/>
              </a:ext>
            </a:extLst>
          </p:cNvPr>
          <p:cNvSpPr/>
          <p:nvPr/>
        </p:nvSpPr>
        <p:spPr>
          <a:xfrm rot="16200000">
            <a:off x="5847486" y="-3248884"/>
            <a:ext cx="497026" cy="11530933"/>
          </a:xfrm>
          <a:prstGeom prst="rightBrace">
            <a:avLst>
              <a:gd name="adj1" fmla="val 116701"/>
              <a:gd name="adj2" fmla="val 50369"/>
            </a:avLst>
          </a:prstGeom>
          <a:ln w="38100">
            <a:solidFill>
              <a:srgbClr val="002060"/>
            </a:solidFill>
            <a:extLst>
              <a:ext uri="{C807C97D-BFC1-408E-A445-0C87EB9F89A2}">
                <ask:lineSketchStyleProps xmlns:ask="http://schemas.microsoft.com/office/drawing/2018/sketchyshapes" sd="879295837">
                  <a:custGeom>
                    <a:avLst/>
                    <a:gdLst>
                      <a:gd name="connsiteX0" fmla="*/ 0 w 497026"/>
                      <a:gd name="connsiteY0" fmla="*/ 0 h 11530933"/>
                      <a:gd name="connsiteX1" fmla="*/ 248513 w 497026"/>
                      <a:gd name="connsiteY1" fmla="*/ 580034 h 11530933"/>
                      <a:gd name="connsiteX2" fmla="*/ 248513 w 497026"/>
                      <a:gd name="connsiteY2" fmla="*/ 7152033 h 11530933"/>
                      <a:gd name="connsiteX3" fmla="*/ 497026 w 497026"/>
                      <a:gd name="connsiteY3" fmla="*/ 7732067 h 11530933"/>
                      <a:gd name="connsiteX4" fmla="*/ 248513 w 497026"/>
                      <a:gd name="connsiteY4" fmla="*/ 8312101 h 11530933"/>
                      <a:gd name="connsiteX5" fmla="*/ 248513 w 497026"/>
                      <a:gd name="connsiteY5" fmla="*/ 10950899 h 11530933"/>
                      <a:gd name="connsiteX6" fmla="*/ 0 w 497026"/>
                      <a:gd name="connsiteY6" fmla="*/ 11530933 h 11530933"/>
                      <a:gd name="connsiteX7" fmla="*/ 0 w 497026"/>
                      <a:gd name="connsiteY7" fmla="*/ 0 h 11530933"/>
                      <a:gd name="connsiteX0" fmla="*/ 0 w 497026"/>
                      <a:gd name="connsiteY0" fmla="*/ 0 h 11530933"/>
                      <a:gd name="connsiteX1" fmla="*/ 248513 w 497026"/>
                      <a:gd name="connsiteY1" fmla="*/ 580034 h 11530933"/>
                      <a:gd name="connsiteX2" fmla="*/ 248513 w 497026"/>
                      <a:gd name="connsiteY2" fmla="*/ 7152033 h 11530933"/>
                      <a:gd name="connsiteX3" fmla="*/ 497026 w 497026"/>
                      <a:gd name="connsiteY3" fmla="*/ 7732067 h 11530933"/>
                      <a:gd name="connsiteX4" fmla="*/ 248513 w 497026"/>
                      <a:gd name="connsiteY4" fmla="*/ 8312101 h 11530933"/>
                      <a:gd name="connsiteX5" fmla="*/ 248513 w 497026"/>
                      <a:gd name="connsiteY5" fmla="*/ 10950899 h 11530933"/>
                      <a:gd name="connsiteX6" fmla="*/ 0 w 497026"/>
                      <a:gd name="connsiteY6" fmla="*/ 11530933 h 115309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497026" h="11530933" stroke="0" extrusionOk="0">
                        <a:moveTo>
                          <a:pt x="0" y="0"/>
                        </a:moveTo>
                        <a:cubicBezTo>
                          <a:pt x="108191" y="9735"/>
                          <a:pt x="239195" y="218749"/>
                          <a:pt x="248513" y="580034"/>
                        </a:cubicBezTo>
                        <a:cubicBezTo>
                          <a:pt x="417127" y="1729305"/>
                          <a:pt x="100058" y="4905297"/>
                          <a:pt x="248513" y="7152033"/>
                        </a:cubicBezTo>
                        <a:cubicBezTo>
                          <a:pt x="254398" y="7474090"/>
                          <a:pt x="348274" y="7743155"/>
                          <a:pt x="497026" y="7732067"/>
                        </a:cubicBezTo>
                        <a:cubicBezTo>
                          <a:pt x="366452" y="7738029"/>
                          <a:pt x="216679" y="7961031"/>
                          <a:pt x="248513" y="8312101"/>
                        </a:cubicBezTo>
                        <a:cubicBezTo>
                          <a:pt x="358510" y="8937990"/>
                          <a:pt x="317835" y="10000969"/>
                          <a:pt x="248513" y="10950899"/>
                        </a:cubicBezTo>
                        <a:cubicBezTo>
                          <a:pt x="257438" y="11283734"/>
                          <a:pt x="131133" y="11539112"/>
                          <a:pt x="0" y="11530933"/>
                        </a:cubicBezTo>
                        <a:cubicBezTo>
                          <a:pt x="41302" y="7624965"/>
                          <a:pt x="49985" y="4444913"/>
                          <a:pt x="0" y="0"/>
                        </a:cubicBezTo>
                        <a:close/>
                      </a:path>
                      <a:path w="497026" h="11530933" fill="none" extrusionOk="0">
                        <a:moveTo>
                          <a:pt x="0" y="0"/>
                        </a:moveTo>
                        <a:cubicBezTo>
                          <a:pt x="99154" y="-38224"/>
                          <a:pt x="293984" y="247587"/>
                          <a:pt x="248513" y="580034"/>
                        </a:cubicBezTo>
                        <a:cubicBezTo>
                          <a:pt x="209292" y="3465442"/>
                          <a:pt x="401389" y="6069440"/>
                          <a:pt x="248513" y="7152033"/>
                        </a:cubicBezTo>
                        <a:cubicBezTo>
                          <a:pt x="251052" y="7495188"/>
                          <a:pt x="362841" y="7736615"/>
                          <a:pt x="497026" y="7732067"/>
                        </a:cubicBezTo>
                        <a:cubicBezTo>
                          <a:pt x="365386" y="7725242"/>
                          <a:pt x="242662" y="7992402"/>
                          <a:pt x="248513" y="8312101"/>
                        </a:cubicBezTo>
                        <a:cubicBezTo>
                          <a:pt x="159804" y="8681561"/>
                          <a:pt x="211215" y="10582841"/>
                          <a:pt x="248513" y="10950899"/>
                        </a:cubicBezTo>
                        <a:cubicBezTo>
                          <a:pt x="258654" y="11262729"/>
                          <a:pt x="128149" y="11518261"/>
                          <a:pt x="0" y="11530933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4A52A61-6323-4713-BA97-801EACAAB05A}"/>
              </a:ext>
            </a:extLst>
          </p:cNvPr>
          <p:cNvGrpSpPr/>
          <p:nvPr/>
        </p:nvGrpSpPr>
        <p:grpSpPr>
          <a:xfrm>
            <a:off x="3988783" y="849628"/>
            <a:ext cx="4214433" cy="1453128"/>
            <a:chOff x="8047745" y="3126623"/>
            <a:chExt cx="3310110" cy="1453128"/>
          </a:xfrm>
          <a:solidFill>
            <a:srgbClr val="002060"/>
          </a:solidFill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352EF728-8C66-4BC5-9464-17695084675D}"/>
                </a:ext>
              </a:extLst>
            </p:cNvPr>
            <p:cNvSpPr/>
            <p:nvPr/>
          </p:nvSpPr>
          <p:spPr>
            <a:xfrm>
              <a:off x="8047745" y="3673421"/>
              <a:ext cx="3310110" cy="90633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lnSpc>
                  <a:spcPct val="80000"/>
                </a:lnSpc>
              </a:pPr>
              <a:r>
                <a:rPr lang="en-GB" sz="3200" dirty="0">
                  <a:latin typeface="Arial"/>
                  <a:cs typeface="Arial"/>
                </a:rPr>
                <a:t>Discussed with</a:t>
              </a:r>
              <a:br>
                <a:rPr lang="en-GB" sz="3200" dirty="0">
                  <a:latin typeface="Arial"/>
                </a:rPr>
              </a:br>
              <a:r>
                <a:rPr lang="en-GB" sz="3200" dirty="0">
                  <a:latin typeface="Arial"/>
                  <a:cs typeface="Arial"/>
                </a:rPr>
                <a:t>line manager or DSP</a:t>
              </a:r>
            </a:p>
          </p:txBody>
        </p:sp>
        <p:sp>
          <p:nvSpPr>
            <p:cNvPr id="15" name="Arrow: Down 14">
              <a:extLst>
                <a:ext uri="{FF2B5EF4-FFF2-40B4-BE49-F238E27FC236}">
                  <a16:creationId xmlns:a16="http://schemas.microsoft.com/office/drawing/2014/main" id="{C64BDB26-7439-4832-89AB-7B1C36BB2C35}"/>
                </a:ext>
              </a:extLst>
            </p:cNvPr>
            <p:cNvSpPr/>
            <p:nvPr/>
          </p:nvSpPr>
          <p:spPr>
            <a:xfrm>
              <a:off x="9471025" y="3126623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B0ABE98-3919-4F88-A816-B8B39423EDCF}"/>
              </a:ext>
            </a:extLst>
          </p:cNvPr>
          <p:cNvSpPr/>
          <p:nvPr/>
        </p:nvSpPr>
        <p:spPr>
          <a:xfrm>
            <a:off x="4021950" y="180993"/>
            <a:ext cx="4214433" cy="827672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Safeguarding </a:t>
            </a:r>
            <a:r>
              <a:rPr lang="en-GB" sz="3200" b="1" dirty="0">
                <a:latin typeface="Arial"/>
                <a:cs typeface="Arial"/>
              </a:rPr>
              <a:t>concern</a:t>
            </a:r>
            <a:endParaRPr lang="en-GB" sz="3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565A0DA-8178-470A-80E9-5DD065984909}"/>
              </a:ext>
            </a:extLst>
          </p:cNvPr>
          <p:cNvSpPr/>
          <p:nvPr/>
        </p:nvSpPr>
        <p:spPr>
          <a:xfrm>
            <a:off x="571500" y="2722840"/>
            <a:ext cx="3450450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No </a:t>
            </a:r>
            <a:r>
              <a:rPr lang="en-GB" sz="3200" dirty="0">
                <a:solidFill>
                  <a:schemeClr val="tx1"/>
                </a:solidFill>
                <a:latin typeface="Arial"/>
                <a:cs typeface="Arial"/>
              </a:rPr>
              <a:t>further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lang="en-GB" sz="3200" dirty="0">
                <a:solidFill>
                  <a:schemeClr val="tx1"/>
                </a:solidFill>
                <a:latin typeface="Arial"/>
                <a:cs typeface="Arial"/>
              </a:rPr>
              <a:t>action</a:t>
            </a:r>
            <a:endParaRPr lang="en-GB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C935E0D-3D5E-4A14-B5FC-7E2A51F4818D}"/>
              </a:ext>
            </a:extLst>
          </p:cNvPr>
          <p:cNvSpPr/>
          <p:nvPr/>
        </p:nvSpPr>
        <p:spPr>
          <a:xfrm>
            <a:off x="4262917" y="2720984"/>
            <a:ext cx="3450451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Provide </a:t>
            </a:r>
            <a:r>
              <a:rPr lang="en-GB" sz="3200" dirty="0">
                <a:solidFill>
                  <a:schemeClr val="tx1"/>
                </a:solidFill>
                <a:latin typeface="Arial"/>
                <a:cs typeface="Arial"/>
              </a:rPr>
              <a:t>service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/s</a:t>
            </a:r>
            <a:endParaRPr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18B5D029-E2E4-4737-A3D8-CB1870388123}"/>
              </a:ext>
            </a:extLst>
          </p:cNvPr>
          <p:cNvSpPr/>
          <p:nvPr/>
        </p:nvSpPr>
        <p:spPr>
          <a:xfrm>
            <a:off x="8062192" y="2720984"/>
            <a:ext cx="3723619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Needs </a:t>
            </a:r>
            <a:r>
              <a:rPr lang="en-GB" sz="3200" dirty="0">
                <a:solidFill>
                  <a:schemeClr val="tx1"/>
                </a:solidFill>
                <a:latin typeface="Arial"/>
                <a:cs typeface="Arial"/>
              </a:rPr>
              <a:t>assessment</a:t>
            </a:r>
            <a:endParaRPr lang="en-GB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263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 animBg="1"/>
      <p:bldP spid="30" grpId="0" animBg="1"/>
      <p:bldP spid="12" grpId="0" animBg="1"/>
      <p:bldP spid="20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4B5EA-C22A-4C71-911E-89E32E89D0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Responding to a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22A61-9F34-498E-A0B4-710A9BC489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GB" sz="3600" dirty="0"/>
              <a:t>Initial checks and decisions </a:t>
            </a:r>
          </a:p>
        </p:txBody>
      </p:sp>
    </p:spTree>
    <p:extLst>
      <p:ext uri="{BB962C8B-B14F-4D97-AF65-F5344CB8AC3E}">
        <p14:creationId xmlns:p14="http://schemas.microsoft.com/office/powerpoint/2010/main" val="4136644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5D39193-7D60-D04F-B159-CFF6CFE18935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E78CB4C-7EAB-421C-9A68-054570578C31}"/>
              </a:ext>
            </a:extLst>
          </p:cNvPr>
          <p:cNvSpPr/>
          <p:nvPr/>
        </p:nvSpPr>
        <p:spPr>
          <a:xfrm>
            <a:off x="1051691" y="2056670"/>
            <a:ext cx="10117824" cy="3964766"/>
          </a:xfrm>
          <a:prstGeom prst="roundRect">
            <a:avLst>
              <a:gd name="adj" fmla="val 9714"/>
            </a:avLst>
          </a:prstGeom>
          <a:solidFill>
            <a:schemeClr val="bg1"/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80000"/>
              </a:lnSpc>
              <a:spcAft>
                <a:spcPts val="600"/>
              </a:spcAft>
            </a:pPr>
            <a:endParaRPr lang="en-GB" sz="1400" b="1" dirty="0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5CB0208-962C-492F-8680-6D68C29C4A33}"/>
              </a:ext>
            </a:extLst>
          </p:cNvPr>
          <p:cNvGrpSpPr/>
          <p:nvPr/>
        </p:nvGrpSpPr>
        <p:grpSpPr>
          <a:xfrm>
            <a:off x="1470601" y="836564"/>
            <a:ext cx="9250795" cy="1488656"/>
            <a:chOff x="7143750" y="1099127"/>
            <a:chExt cx="4768850" cy="1488656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8ED878AE-6F54-48E7-A562-7AFBA74D2C5E}"/>
                </a:ext>
              </a:extLst>
            </p:cNvPr>
            <p:cNvSpPr/>
            <p:nvPr/>
          </p:nvSpPr>
          <p:spPr>
            <a:xfrm>
              <a:off x="7143750" y="1614929"/>
              <a:ext cx="4768850" cy="972854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GB" sz="3600" b="1" dirty="0"/>
                <a:t>Report received by social services</a:t>
              </a:r>
            </a:p>
          </p:txBody>
        </p:sp>
        <p:sp>
          <p:nvSpPr>
            <p:cNvPr id="12" name="Arrow: Down 11">
              <a:extLst>
                <a:ext uri="{FF2B5EF4-FFF2-40B4-BE49-F238E27FC236}">
                  <a16:creationId xmlns:a16="http://schemas.microsoft.com/office/drawing/2014/main" id="{CA70D978-9CD1-4512-9412-7B54BBCAABD1}"/>
                </a:ext>
              </a:extLst>
            </p:cNvPr>
            <p:cNvSpPr/>
            <p:nvPr/>
          </p:nvSpPr>
          <p:spPr>
            <a:xfrm>
              <a:off x="9316392" y="1099127"/>
              <a:ext cx="423562" cy="73400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1FEA11C-DFEA-4D6F-A266-4B3C9E619F6B}"/>
              </a:ext>
            </a:extLst>
          </p:cNvPr>
          <p:cNvGrpSpPr/>
          <p:nvPr/>
        </p:nvGrpSpPr>
        <p:grpSpPr>
          <a:xfrm>
            <a:off x="2085537" y="-381080"/>
            <a:ext cx="8020925" cy="1422598"/>
            <a:chOff x="7584199" y="2745730"/>
            <a:chExt cx="5972438" cy="1357697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22566AE9-2780-42FA-AFE4-E749EE94ACA9}"/>
                </a:ext>
              </a:extLst>
            </p:cNvPr>
            <p:cNvSpPr/>
            <p:nvPr/>
          </p:nvSpPr>
          <p:spPr>
            <a:xfrm>
              <a:off x="7584199" y="3347360"/>
              <a:ext cx="5972438" cy="75606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GB" sz="3600" b="1" dirty="0"/>
                <a:t>Submit to social services</a:t>
              </a:r>
            </a:p>
          </p:txBody>
        </p:sp>
        <p:sp>
          <p:nvSpPr>
            <p:cNvPr id="16" name="Arrow: Down 15">
              <a:extLst>
                <a:ext uri="{FF2B5EF4-FFF2-40B4-BE49-F238E27FC236}">
                  <a16:creationId xmlns:a16="http://schemas.microsoft.com/office/drawing/2014/main" id="{5B9CCD63-B7B2-4223-A9DD-93146398ABA5}"/>
                </a:ext>
              </a:extLst>
            </p:cNvPr>
            <p:cNvSpPr/>
            <p:nvPr/>
          </p:nvSpPr>
          <p:spPr>
            <a:xfrm>
              <a:off x="10312936" y="2745730"/>
              <a:ext cx="463550" cy="702701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E870B063-D591-4CD6-9487-37EB385B63A1}"/>
              </a:ext>
            </a:extLst>
          </p:cNvPr>
          <p:cNvSpPr/>
          <p:nvPr/>
        </p:nvSpPr>
        <p:spPr>
          <a:xfrm>
            <a:off x="1470601" y="2438273"/>
            <a:ext cx="9250794" cy="2724278"/>
          </a:xfrm>
          <a:prstGeom prst="rect">
            <a:avLst/>
          </a:prstGeom>
          <a:noFill/>
          <a:ln w="381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>
              <a:lnSpc>
                <a:spcPct val="80000"/>
              </a:lnSpc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chemeClr val="tx1"/>
                </a:solidFill>
              </a:rPr>
              <a:t>report-taker may seek to clarify and explore the nature of any concerns with the report-maker</a:t>
            </a:r>
          </a:p>
          <a:p>
            <a:pPr marL="457200" indent="-457200">
              <a:lnSpc>
                <a:spcPct val="80000"/>
              </a:lnSpc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chemeClr val="tx1"/>
                </a:solidFill>
              </a:rPr>
              <a:t>if unable to gain sufficient information from the report-maker, they should contact other practitioners who may hold information on the child and their family</a:t>
            </a:r>
          </a:p>
          <a:p>
            <a:pPr marL="457200" indent="-457200">
              <a:lnSpc>
                <a:spcPct val="80000"/>
              </a:lnSpc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chemeClr val="tx1"/>
                </a:solidFill>
              </a:rPr>
              <a:t>should acknowledge receipt in writing </a:t>
            </a:r>
            <a:r>
              <a:rPr lang="en-US" sz="3200" b="1" dirty="0">
                <a:solidFill>
                  <a:schemeClr val="tx1"/>
                </a:solidFill>
              </a:rPr>
              <a:t>within seven working days </a:t>
            </a:r>
            <a:r>
              <a:rPr lang="en-US" sz="3200" dirty="0">
                <a:solidFill>
                  <a:schemeClr val="tx1"/>
                </a:solidFill>
              </a:rPr>
              <a:t>of receiving the report</a:t>
            </a:r>
            <a:endParaRPr lang="en-US" sz="3200" dirty="0">
              <a:solidFill>
                <a:schemeClr val="tx1"/>
              </a:solidFill>
              <a:cs typeface="Arial"/>
            </a:endParaRPr>
          </a:p>
          <a:p>
            <a:br>
              <a:rPr lang="en-US" sz="3200" dirty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Aft>
                <a:spcPts val="1200"/>
              </a:spcAft>
              <a:buClr>
                <a:schemeClr val="accent6">
                  <a:lumMod val="50000"/>
                </a:schemeClr>
              </a:buClr>
            </a:pPr>
            <a:endParaRPr lang="en-GB" sz="32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Aft>
                <a:spcPts val="1200"/>
              </a:spcAft>
              <a:buClr>
                <a:schemeClr val="accent6">
                  <a:lumMod val="50000"/>
                </a:schemeClr>
              </a:buClr>
            </a:pPr>
            <a:r>
              <a:rPr lang="en-GB" sz="32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54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6B14EBE-AC07-0348-8588-1DF237331C5C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FD2FBF9-E5C6-4A68-B50E-A25FFB1A5B10}"/>
              </a:ext>
            </a:extLst>
          </p:cNvPr>
          <p:cNvSpPr/>
          <p:nvPr/>
        </p:nvSpPr>
        <p:spPr>
          <a:xfrm>
            <a:off x="692735" y="2916121"/>
            <a:ext cx="5057470" cy="310531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>
                <a:lumMod val="50000"/>
              </a:schemeClr>
            </a:solidFill>
            <a:prstDash val="dash"/>
          </a:ln>
        </p:spPr>
        <p:txBody>
          <a:bodyPr wrap="square">
            <a:noAutofit/>
          </a:bodyPr>
          <a:lstStyle/>
          <a:p>
            <a:r>
              <a:rPr lang="en-US" sz="3200" dirty="0"/>
              <a:t>Complete </a:t>
            </a:r>
            <a:r>
              <a:rPr lang="en-US" sz="3200" b="1" dirty="0"/>
              <a:t>initial checks</a:t>
            </a:r>
            <a:r>
              <a:rPr lang="en-US" sz="3200" dirty="0"/>
              <a:t>: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en-US" sz="2800" dirty="0"/>
              <a:t>existing records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en-US" sz="2800" dirty="0"/>
              <a:t>child protection register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en-GB" sz="2800" dirty="0"/>
              <a:t>safety of other children in the family 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en-GB" sz="2800" dirty="0"/>
              <a:t>other agencies as needed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737225-1747-4382-85CB-DF96DEED62F8}"/>
              </a:ext>
            </a:extLst>
          </p:cNvPr>
          <p:cNvSpPr/>
          <p:nvPr/>
        </p:nvSpPr>
        <p:spPr>
          <a:xfrm>
            <a:off x="1086211" y="2380587"/>
            <a:ext cx="10117824" cy="5355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3200" dirty="0"/>
              <a:t>Within </a:t>
            </a:r>
            <a:r>
              <a:rPr lang="en-GB" sz="3200" b="1" dirty="0"/>
              <a:t>one working day </a:t>
            </a:r>
            <a:r>
              <a:rPr lang="en-GB" sz="3200" dirty="0"/>
              <a:t>they </a:t>
            </a:r>
            <a:r>
              <a:rPr lang="en-GB" sz="3200" b="1" dirty="0">
                <a:solidFill>
                  <a:schemeClr val="accent3"/>
                </a:solidFill>
              </a:rPr>
              <a:t>must</a:t>
            </a:r>
            <a:r>
              <a:rPr lang="en-GB" sz="3200" dirty="0"/>
              <a:t>:</a:t>
            </a:r>
            <a:endParaRPr lang="en-GB" sz="3200" dirty="0">
              <a:cs typeface="Arial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C38AEC4-3FAF-4FB2-8576-2FA14D35400F}"/>
              </a:ext>
            </a:extLst>
          </p:cNvPr>
          <p:cNvGrpSpPr/>
          <p:nvPr/>
        </p:nvGrpSpPr>
        <p:grpSpPr>
          <a:xfrm>
            <a:off x="1470601" y="836564"/>
            <a:ext cx="9250795" cy="1488656"/>
            <a:chOff x="7143750" y="1099127"/>
            <a:chExt cx="4768850" cy="1488656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34EA4AA7-D467-4F0C-9B73-F0A3EDCA3018}"/>
                </a:ext>
              </a:extLst>
            </p:cNvPr>
            <p:cNvSpPr/>
            <p:nvPr/>
          </p:nvSpPr>
          <p:spPr>
            <a:xfrm>
              <a:off x="7143750" y="1614929"/>
              <a:ext cx="4768850" cy="972854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GB" sz="3600" b="1" dirty="0"/>
                <a:t>Report received by social services</a:t>
              </a:r>
            </a:p>
          </p:txBody>
        </p:sp>
        <p:sp>
          <p:nvSpPr>
            <p:cNvPr id="28" name="Arrow: Down 27">
              <a:extLst>
                <a:ext uri="{FF2B5EF4-FFF2-40B4-BE49-F238E27FC236}">
                  <a16:creationId xmlns:a16="http://schemas.microsoft.com/office/drawing/2014/main" id="{5C9C2396-3174-4180-9701-822230D526EA}"/>
                </a:ext>
              </a:extLst>
            </p:cNvPr>
            <p:cNvSpPr/>
            <p:nvPr/>
          </p:nvSpPr>
          <p:spPr>
            <a:xfrm>
              <a:off x="9316392" y="1099127"/>
              <a:ext cx="423562" cy="73400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793A15A-6D73-4C8D-8194-53451344B648}"/>
              </a:ext>
            </a:extLst>
          </p:cNvPr>
          <p:cNvGrpSpPr/>
          <p:nvPr/>
        </p:nvGrpSpPr>
        <p:grpSpPr>
          <a:xfrm>
            <a:off x="2085537" y="-381080"/>
            <a:ext cx="8020925" cy="1422598"/>
            <a:chOff x="7584199" y="2745730"/>
            <a:chExt cx="5972438" cy="1357697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B4033918-ABE9-4BF0-A628-00A91C204A85}"/>
                </a:ext>
              </a:extLst>
            </p:cNvPr>
            <p:cNvSpPr/>
            <p:nvPr/>
          </p:nvSpPr>
          <p:spPr>
            <a:xfrm>
              <a:off x="7584199" y="3347360"/>
              <a:ext cx="5972438" cy="75606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GB" sz="3600" b="1" dirty="0"/>
                <a:t>Submit to social services</a:t>
              </a:r>
            </a:p>
          </p:txBody>
        </p:sp>
        <p:sp>
          <p:nvSpPr>
            <p:cNvPr id="31" name="Arrow: Down 30">
              <a:extLst>
                <a:ext uri="{FF2B5EF4-FFF2-40B4-BE49-F238E27FC236}">
                  <a16:creationId xmlns:a16="http://schemas.microsoft.com/office/drawing/2014/main" id="{D75F2D1B-D84C-42A4-9141-6A9D1B89E665}"/>
                </a:ext>
              </a:extLst>
            </p:cNvPr>
            <p:cNvSpPr/>
            <p:nvPr/>
          </p:nvSpPr>
          <p:spPr>
            <a:xfrm>
              <a:off x="10312936" y="2745730"/>
              <a:ext cx="463550" cy="702701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DD709852-618B-497F-A9B0-6C631226A32D}"/>
              </a:ext>
            </a:extLst>
          </p:cNvPr>
          <p:cNvSpPr/>
          <p:nvPr/>
        </p:nvSpPr>
        <p:spPr>
          <a:xfrm>
            <a:off x="6506816" y="3451971"/>
            <a:ext cx="5219723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other agencies have a </a:t>
            </a:r>
            <a:r>
              <a:rPr lang="en-GB" sz="2400" b="1" dirty="0"/>
              <a:t>duty </a:t>
            </a:r>
            <a:r>
              <a:rPr lang="en-GB" sz="2400" dirty="0"/>
              <a:t>to </a:t>
            </a:r>
            <a:br>
              <a:rPr lang="en-GB" sz="2400" dirty="0"/>
            </a:br>
            <a:r>
              <a:rPr lang="en-GB" sz="2400" dirty="0"/>
              <a:t>co-operate and provide information</a:t>
            </a: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safety of the child takes precedence over professional confidentiality </a:t>
            </a: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each agency must contribute </a:t>
            </a:r>
            <a:r>
              <a:rPr lang="en-GB" sz="2400" b="1" dirty="0"/>
              <a:t>all</a:t>
            </a:r>
            <a:r>
              <a:rPr lang="en-GB" sz="2400" dirty="0"/>
              <a:t> relevant information requested</a:t>
            </a:r>
          </a:p>
        </p:txBody>
      </p:sp>
      <p:pic>
        <p:nvPicPr>
          <p:cNvPr id="5" name="Graphic 4" descr="Line arrow Slight curve">
            <a:extLst>
              <a:ext uri="{FF2B5EF4-FFF2-40B4-BE49-F238E27FC236}">
                <a16:creationId xmlns:a16="http://schemas.microsoft.com/office/drawing/2014/main" id="{6AF98AB2-CE21-4CB3-9FE1-1B07DFD662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02481" flipV="1">
            <a:off x="5698374" y="2971800"/>
            <a:ext cx="79523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65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259E3E9-EF49-473E-8E88-78D2CCCC327A}"/>
              </a:ext>
            </a:extLst>
          </p:cNvPr>
          <p:cNvGrpSpPr/>
          <p:nvPr/>
        </p:nvGrpSpPr>
        <p:grpSpPr>
          <a:xfrm>
            <a:off x="1086211" y="-381080"/>
            <a:ext cx="10117824" cy="4167338"/>
            <a:chOff x="1086211" y="-381080"/>
            <a:chExt cx="10117824" cy="4167338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B3740091-91F1-466E-82F1-B56C8259FFB4}"/>
                </a:ext>
              </a:extLst>
            </p:cNvPr>
            <p:cNvSpPr/>
            <p:nvPr/>
          </p:nvSpPr>
          <p:spPr>
            <a:xfrm>
              <a:off x="2051012" y="3119516"/>
              <a:ext cx="8020925" cy="666742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GB" sz="3600" b="1" dirty="0"/>
                <a:t>Make initial decision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37D030B-0D42-4751-BC4A-B4F0C6D3093D}"/>
                </a:ext>
              </a:extLst>
            </p:cNvPr>
            <p:cNvGrpSpPr/>
            <p:nvPr/>
          </p:nvGrpSpPr>
          <p:grpSpPr>
            <a:xfrm>
              <a:off x="1470601" y="-381080"/>
              <a:ext cx="9250795" cy="2706300"/>
              <a:chOff x="1470601" y="-381080"/>
              <a:chExt cx="9250795" cy="2706300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34FFBD94-795A-4005-8570-22587FB02202}"/>
                  </a:ext>
                </a:extLst>
              </p:cNvPr>
              <p:cNvGrpSpPr/>
              <p:nvPr/>
            </p:nvGrpSpPr>
            <p:grpSpPr>
              <a:xfrm>
                <a:off x="1470601" y="836564"/>
                <a:ext cx="9250795" cy="1488656"/>
                <a:chOff x="7143750" y="1099127"/>
                <a:chExt cx="4768850" cy="1488656"/>
              </a:xfrm>
            </p:grpSpPr>
            <p:sp>
              <p:nvSpPr>
                <p:cNvPr id="22" name="Rectangle: Rounded Corners 21">
                  <a:extLst>
                    <a:ext uri="{FF2B5EF4-FFF2-40B4-BE49-F238E27FC236}">
                      <a16:creationId xmlns:a16="http://schemas.microsoft.com/office/drawing/2014/main" id="{ED9BE29A-C909-4F8D-A20D-B05FAB710904}"/>
                    </a:ext>
                  </a:extLst>
                </p:cNvPr>
                <p:cNvSpPr/>
                <p:nvPr/>
              </p:nvSpPr>
              <p:spPr>
                <a:xfrm>
                  <a:off x="7143750" y="1614929"/>
                  <a:ext cx="4768850" cy="972854"/>
                </a:xfrm>
                <a:prstGeom prst="roundRect">
                  <a:avLst/>
                </a:prstGeom>
                <a:solidFill>
                  <a:schemeClr val="accent3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GB" sz="3600" b="1" dirty="0"/>
                    <a:t>Report received by social services</a:t>
                  </a:r>
                </a:p>
              </p:txBody>
            </p:sp>
            <p:sp>
              <p:nvSpPr>
                <p:cNvPr id="24" name="Arrow: Down 23">
                  <a:extLst>
                    <a:ext uri="{FF2B5EF4-FFF2-40B4-BE49-F238E27FC236}">
                      <a16:creationId xmlns:a16="http://schemas.microsoft.com/office/drawing/2014/main" id="{8D501B1A-B5C5-4F9A-9809-75F55F097C26}"/>
                    </a:ext>
                  </a:extLst>
                </p:cNvPr>
                <p:cNvSpPr/>
                <p:nvPr/>
              </p:nvSpPr>
              <p:spPr>
                <a:xfrm>
                  <a:off x="9316392" y="1099127"/>
                  <a:ext cx="423562" cy="734002"/>
                </a:xfrm>
                <a:prstGeom prst="downArrow">
                  <a:avLst/>
                </a:prstGeom>
                <a:solidFill>
                  <a:schemeClr val="bg1"/>
                </a:solidFill>
                <a:ln w="28575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B2A30FA5-3AB3-464E-ADAD-6EC902988722}"/>
                  </a:ext>
                </a:extLst>
              </p:cNvPr>
              <p:cNvGrpSpPr/>
              <p:nvPr/>
            </p:nvGrpSpPr>
            <p:grpSpPr>
              <a:xfrm>
                <a:off x="2085537" y="-381080"/>
                <a:ext cx="8020925" cy="1422598"/>
                <a:chOff x="7584199" y="2745730"/>
                <a:chExt cx="5972438" cy="1357697"/>
              </a:xfrm>
            </p:grpSpPr>
            <p:sp>
              <p:nvSpPr>
                <p:cNvPr id="27" name="Rectangle: Rounded Corners 26">
                  <a:extLst>
                    <a:ext uri="{FF2B5EF4-FFF2-40B4-BE49-F238E27FC236}">
                      <a16:creationId xmlns:a16="http://schemas.microsoft.com/office/drawing/2014/main" id="{A29B147E-B587-4FC7-893A-40E46A22905A}"/>
                    </a:ext>
                  </a:extLst>
                </p:cNvPr>
                <p:cNvSpPr/>
                <p:nvPr/>
              </p:nvSpPr>
              <p:spPr>
                <a:xfrm>
                  <a:off x="7584199" y="3347360"/>
                  <a:ext cx="5972438" cy="756067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GB" sz="3600" b="1" dirty="0"/>
                    <a:t>Submit to social services</a:t>
                  </a:r>
                </a:p>
              </p:txBody>
            </p:sp>
            <p:sp>
              <p:nvSpPr>
                <p:cNvPr id="28" name="Arrow: Down 27">
                  <a:extLst>
                    <a:ext uri="{FF2B5EF4-FFF2-40B4-BE49-F238E27FC236}">
                      <a16:creationId xmlns:a16="http://schemas.microsoft.com/office/drawing/2014/main" id="{DC954C2F-2B35-45F5-8584-883FEEF4FE98}"/>
                    </a:ext>
                  </a:extLst>
                </p:cNvPr>
                <p:cNvSpPr/>
                <p:nvPr/>
              </p:nvSpPr>
              <p:spPr>
                <a:xfrm>
                  <a:off x="10312936" y="2745730"/>
                  <a:ext cx="463550" cy="702701"/>
                </a:xfrm>
                <a:prstGeom prst="downArrow">
                  <a:avLst/>
                </a:prstGeom>
                <a:solidFill>
                  <a:schemeClr val="bg1"/>
                </a:solidFill>
                <a:ln w="28575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3DC74CC-BDDA-4FFD-BA4A-D44FAE659C26}"/>
                </a:ext>
              </a:extLst>
            </p:cNvPr>
            <p:cNvSpPr/>
            <p:nvPr/>
          </p:nvSpPr>
          <p:spPr>
            <a:xfrm>
              <a:off x="1086211" y="2380587"/>
              <a:ext cx="10117824" cy="5355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r>
                <a:rPr lang="en-GB" sz="3200" dirty="0"/>
                <a:t>Within </a:t>
              </a:r>
              <a:r>
                <a:rPr lang="en-GB" sz="3200" b="1" dirty="0"/>
                <a:t>one working day </a:t>
              </a:r>
              <a:r>
                <a:rPr lang="en-GB" sz="3200" dirty="0"/>
                <a:t>they </a:t>
              </a:r>
              <a:r>
                <a:rPr lang="en-GB" sz="3200" b="1" dirty="0">
                  <a:solidFill>
                    <a:schemeClr val="accent3"/>
                  </a:solidFill>
                </a:rPr>
                <a:t>must</a:t>
              </a:r>
              <a:r>
                <a:rPr lang="en-GB" sz="3200" dirty="0"/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079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1.85185E-6 L -0.00404 -0.166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CAB3E1BD-783D-4B22-8DAA-CE8DE14F1D63}"/>
              </a:ext>
            </a:extLst>
          </p:cNvPr>
          <p:cNvSpPr txBox="1"/>
          <p:nvPr/>
        </p:nvSpPr>
        <p:spPr>
          <a:xfrm>
            <a:off x="1039499" y="2582070"/>
            <a:ext cx="10112991" cy="25028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b">
            <a:spAutoFit/>
          </a:bodyPr>
          <a:lstStyle/>
          <a:p>
            <a:pPr marL="457200" lvl="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no further action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child’s </a:t>
            </a:r>
            <a:r>
              <a:rPr lang="en-GB" sz="2800" b="1" dirty="0"/>
              <a:t>needs for care and support </a:t>
            </a:r>
            <a:r>
              <a:rPr lang="en-GB" sz="2800" dirty="0"/>
              <a:t>should be assessed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reasonable cause to suspect </a:t>
            </a:r>
            <a:r>
              <a:rPr lang="en-GB" sz="2800" b="1" dirty="0"/>
              <a:t>child is at risk </a:t>
            </a:r>
            <a:r>
              <a:rPr lang="en-GB" sz="2800" dirty="0"/>
              <a:t>of </a:t>
            </a:r>
            <a:r>
              <a:rPr lang="en-GB" sz="2800" b="1" dirty="0"/>
              <a:t>significant harm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2800" b="1" dirty="0"/>
              <a:t>immediate protection </a:t>
            </a:r>
            <a:r>
              <a:rPr lang="en-GB" sz="2800" dirty="0"/>
              <a:t>and urgent action required 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8106D3-5885-495F-9DE6-D444DC8B56A8}"/>
              </a:ext>
            </a:extLst>
          </p:cNvPr>
          <p:cNvSpPr/>
          <p:nvPr/>
        </p:nvSpPr>
        <p:spPr>
          <a:xfrm>
            <a:off x="1999467" y="1976516"/>
            <a:ext cx="8020925" cy="66674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3600" b="1" dirty="0"/>
              <a:t>Make initial decision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3A706EC-5A44-461A-A81A-C46FA1F3D6FA}"/>
              </a:ext>
            </a:extLst>
          </p:cNvPr>
          <p:cNvGrpSpPr/>
          <p:nvPr/>
        </p:nvGrpSpPr>
        <p:grpSpPr>
          <a:xfrm>
            <a:off x="1419056" y="-306436"/>
            <a:ext cx="9250795" cy="1488656"/>
            <a:chOff x="7143750" y="1099127"/>
            <a:chExt cx="4768850" cy="1488656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827EE530-6A77-46B9-B6BE-9007B7D6BE55}"/>
                </a:ext>
              </a:extLst>
            </p:cNvPr>
            <p:cNvSpPr/>
            <p:nvPr/>
          </p:nvSpPr>
          <p:spPr>
            <a:xfrm>
              <a:off x="7143750" y="1614929"/>
              <a:ext cx="4768850" cy="972854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GB" sz="3600" b="1" dirty="0"/>
                <a:t>Report received by social services</a:t>
              </a:r>
            </a:p>
          </p:txBody>
        </p:sp>
        <p:sp>
          <p:nvSpPr>
            <p:cNvPr id="24" name="Arrow: Down 23">
              <a:extLst>
                <a:ext uri="{FF2B5EF4-FFF2-40B4-BE49-F238E27FC236}">
                  <a16:creationId xmlns:a16="http://schemas.microsoft.com/office/drawing/2014/main" id="{C18DDC42-9A46-4AEC-B3FC-1F27C2836869}"/>
                </a:ext>
              </a:extLst>
            </p:cNvPr>
            <p:cNvSpPr/>
            <p:nvPr/>
          </p:nvSpPr>
          <p:spPr>
            <a:xfrm>
              <a:off x="9316392" y="1099127"/>
              <a:ext cx="423562" cy="73400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B230148E-374D-475A-BB8A-780FC78C0E9B}"/>
              </a:ext>
            </a:extLst>
          </p:cNvPr>
          <p:cNvSpPr/>
          <p:nvPr/>
        </p:nvSpPr>
        <p:spPr>
          <a:xfrm>
            <a:off x="1034666" y="1237587"/>
            <a:ext cx="10117824" cy="5355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3200" dirty="0"/>
              <a:t>Within </a:t>
            </a:r>
            <a:r>
              <a:rPr lang="en-GB" sz="3200" b="1" dirty="0"/>
              <a:t>one working day </a:t>
            </a:r>
            <a:r>
              <a:rPr lang="en-GB" sz="3200" dirty="0"/>
              <a:t>they </a:t>
            </a:r>
            <a:r>
              <a:rPr lang="en-GB" sz="3200" b="1" dirty="0">
                <a:solidFill>
                  <a:schemeClr val="accent3"/>
                </a:solidFill>
              </a:rPr>
              <a:t>must</a:t>
            </a:r>
            <a:r>
              <a:rPr lang="en-GB" sz="3200" dirty="0">
                <a:ea typeface="+mn-lt"/>
                <a:cs typeface="+mn-lt"/>
              </a:rPr>
              <a:t>: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64456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E84AF93-58B1-BA46-B6B2-51BAEFDA8803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3A706EC-5A44-461A-A81A-C46FA1F3D6FA}"/>
              </a:ext>
            </a:extLst>
          </p:cNvPr>
          <p:cNvGrpSpPr/>
          <p:nvPr/>
        </p:nvGrpSpPr>
        <p:grpSpPr>
          <a:xfrm>
            <a:off x="1419056" y="-306436"/>
            <a:ext cx="9250795" cy="1488656"/>
            <a:chOff x="7143750" y="1099127"/>
            <a:chExt cx="4768850" cy="1488656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827EE530-6A77-46B9-B6BE-9007B7D6BE55}"/>
                </a:ext>
              </a:extLst>
            </p:cNvPr>
            <p:cNvSpPr/>
            <p:nvPr/>
          </p:nvSpPr>
          <p:spPr>
            <a:xfrm>
              <a:off x="7143750" y="1614929"/>
              <a:ext cx="4768850" cy="972854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GB" sz="3600" b="1" dirty="0"/>
                <a:t>Report received by social services</a:t>
              </a:r>
            </a:p>
          </p:txBody>
        </p:sp>
        <p:sp>
          <p:nvSpPr>
            <p:cNvPr id="24" name="Arrow: Down 23">
              <a:extLst>
                <a:ext uri="{FF2B5EF4-FFF2-40B4-BE49-F238E27FC236}">
                  <a16:creationId xmlns:a16="http://schemas.microsoft.com/office/drawing/2014/main" id="{C18DDC42-9A46-4AEC-B3FC-1F27C2836869}"/>
                </a:ext>
              </a:extLst>
            </p:cNvPr>
            <p:cNvSpPr/>
            <p:nvPr/>
          </p:nvSpPr>
          <p:spPr>
            <a:xfrm>
              <a:off x="9316392" y="1099127"/>
              <a:ext cx="423562" cy="73400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B230148E-374D-475A-BB8A-780FC78C0E9B}"/>
              </a:ext>
            </a:extLst>
          </p:cNvPr>
          <p:cNvSpPr/>
          <p:nvPr/>
        </p:nvSpPr>
        <p:spPr>
          <a:xfrm>
            <a:off x="1034666" y="1237587"/>
            <a:ext cx="10117824" cy="5355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3200" dirty="0"/>
              <a:t>Within </a:t>
            </a:r>
            <a:r>
              <a:rPr lang="en-GB" sz="3200" b="1" dirty="0"/>
              <a:t>one working day </a:t>
            </a:r>
            <a:r>
              <a:rPr lang="en-GB" sz="3200" dirty="0"/>
              <a:t>they </a:t>
            </a:r>
            <a:r>
              <a:rPr lang="en-GB" sz="3200" b="1" dirty="0">
                <a:solidFill>
                  <a:schemeClr val="accent3"/>
                </a:solidFill>
              </a:rPr>
              <a:t>must</a:t>
            </a:r>
            <a:r>
              <a:rPr lang="en-GB" sz="3200" dirty="0">
                <a:ea typeface="+mn-lt"/>
                <a:cs typeface="+mn-lt"/>
              </a:rPr>
              <a:t>:</a:t>
            </a:r>
            <a:endParaRPr lang="en-GB" sz="3200" b="1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78DB3F0-2072-49CC-94F7-B90CAD5CEC59}"/>
              </a:ext>
            </a:extLst>
          </p:cNvPr>
          <p:cNvGrpSpPr/>
          <p:nvPr/>
        </p:nvGrpSpPr>
        <p:grpSpPr>
          <a:xfrm>
            <a:off x="987954" y="4826268"/>
            <a:ext cx="10112991" cy="1588290"/>
            <a:chOff x="1039504" y="4778473"/>
            <a:chExt cx="10112991" cy="158829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9F9FD80-A8CD-4262-8A3D-53DCC438F5C2}"/>
                </a:ext>
              </a:extLst>
            </p:cNvPr>
            <p:cNvSpPr txBox="1"/>
            <p:nvPr/>
          </p:nvSpPr>
          <p:spPr>
            <a:xfrm>
              <a:off x="1039504" y="5651674"/>
              <a:ext cx="10112991" cy="71508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GB" sz="3600" dirty="0"/>
                <a:t>Hold strategy discussion/meeting</a:t>
              </a:r>
              <a:endParaRPr lang="en-GB" sz="3600" b="1" dirty="0"/>
            </a:p>
          </p:txBody>
        </p:sp>
        <p:sp>
          <p:nvSpPr>
            <p:cNvPr id="10" name="Arrow: Down 9">
              <a:extLst>
                <a:ext uri="{FF2B5EF4-FFF2-40B4-BE49-F238E27FC236}">
                  <a16:creationId xmlns:a16="http://schemas.microsoft.com/office/drawing/2014/main" id="{8E2BF8BB-6ECD-4AA7-B993-A3F32A08EC8C}"/>
                </a:ext>
              </a:extLst>
            </p:cNvPr>
            <p:cNvSpPr/>
            <p:nvPr/>
          </p:nvSpPr>
          <p:spPr>
            <a:xfrm>
              <a:off x="5685163" y="4778473"/>
              <a:ext cx="821641" cy="972854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74E35AD-A809-4112-B11F-641D195046F3}"/>
              </a:ext>
            </a:extLst>
          </p:cNvPr>
          <p:cNvSpPr txBox="1"/>
          <p:nvPr/>
        </p:nvSpPr>
        <p:spPr>
          <a:xfrm>
            <a:off x="1039499" y="2582070"/>
            <a:ext cx="10112991" cy="250281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b">
            <a:spAutoFit/>
          </a:bodyPr>
          <a:lstStyle/>
          <a:p>
            <a:pPr marL="457200" lvl="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no further action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child’s </a:t>
            </a:r>
            <a:r>
              <a:rPr lang="en-GB" sz="2800" b="1" dirty="0"/>
              <a:t>needs for care and support </a:t>
            </a:r>
            <a:r>
              <a:rPr lang="en-GB" sz="2800" dirty="0"/>
              <a:t>should be assessed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3"/>
                </a:solidFill>
              </a:rPr>
              <a:t>reasonable cause to suspect </a:t>
            </a:r>
            <a:r>
              <a:rPr lang="en-GB" sz="2800" b="1" dirty="0">
                <a:solidFill>
                  <a:schemeClr val="accent3"/>
                </a:solidFill>
              </a:rPr>
              <a:t>child is at risk </a:t>
            </a:r>
            <a:r>
              <a:rPr lang="en-GB" sz="2800" dirty="0">
                <a:solidFill>
                  <a:schemeClr val="accent3"/>
                </a:solidFill>
              </a:rPr>
              <a:t>of </a:t>
            </a:r>
            <a:r>
              <a:rPr lang="en-GB" sz="2800" b="1" dirty="0">
                <a:solidFill>
                  <a:schemeClr val="accent3"/>
                </a:solidFill>
              </a:rPr>
              <a:t>significant harm</a:t>
            </a:r>
            <a:endParaRPr lang="en-GB" sz="2800" b="1" dirty="0">
              <a:solidFill>
                <a:schemeClr val="accent3"/>
              </a:solidFill>
              <a:cs typeface="Arial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2800" b="1" dirty="0"/>
              <a:t>immediate protection </a:t>
            </a:r>
            <a:r>
              <a:rPr lang="en-GB" sz="2800" dirty="0"/>
              <a:t>and urgent action required 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8106D3-5885-495F-9DE6-D444DC8B56A8}"/>
              </a:ext>
            </a:extLst>
          </p:cNvPr>
          <p:cNvSpPr/>
          <p:nvPr/>
        </p:nvSpPr>
        <p:spPr>
          <a:xfrm>
            <a:off x="1999467" y="1976516"/>
            <a:ext cx="8020925" cy="66674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3600" b="1" dirty="0"/>
              <a:t>Make initial decision</a:t>
            </a:r>
          </a:p>
        </p:txBody>
      </p:sp>
    </p:spTree>
    <p:extLst>
      <p:ext uri="{BB962C8B-B14F-4D97-AF65-F5344CB8AC3E}">
        <p14:creationId xmlns:p14="http://schemas.microsoft.com/office/powerpoint/2010/main" val="285486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0AE39A8-CAC3-1048-A15A-C4D18A36B7F3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E83E73A-7AC2-4489-9BC0-202D96E2ABCC}"/>
              </a:ext>
            </a:extLst>
          </p:cNvPr>
          <p:cNvGrpSpPr/>
          <p:nvPr/>
        </p:nvGrpSpPr>
        <p:grpSpPr>
          <a:xfrm>
            <a:off x="1039483" y="4553132"/>
            <a:ext cx="10112991" cy="1936439"/>
            <a:chOff x="1032875" y="4060873"/>
            <a:chExt cx="10112991" cy="1332136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1890DDAF-9D02-4E92-98E9-E1ACBCB40C40}"/>
                </a:ext>
              </a:extLst>
            </p:cNvPr>
            <p:cNvSpPr/>
            <p:nvPr/>
          </p:nvSpPr>
          <p:spPr>
            <a:xfrm>
              <a:off x="1032875" y="4677920"/>
              <a:ext cx="10112991" cy="715089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3600" dirty="0"/>
                <a:t>Section 47 enquiries conducted</a:t>
              </a:r>
              <a:endParaRPr lang="en-GB" sz="3600" dirty="0">
                <a:cs typeface="Arial"/>
              </a:endParaRPr>
            </a:p>
          </p:txBody>
        </p:sp>
        <p:sp>
          <p:nvSpPr>
            <p:cNvPr id="26" name="Arrow: Down 25">
              <a:extLst>
                <a:ext uri="{FF2B5EF4-FFF2-40B4-BE49-F238E27FC236}">
                  <a16:creationId xmlns:a16="http://schemas.microsoft.com/office/drawing/2014/main" id="{071DDF7F-EED1-4763-AE7F-586F9DDE5085}"/>
                </a:ext>
              </a:extLst>
            </p:cNvPr>
            <p:cNvSpPr/>
            <p:nvPr/>
          </p:nvSpPr>
          <p:spPr>
            <a:xfrm>
              <a:off x="5678549" y="4060873"/>
              <a:ext cx="821642" cy="73400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ABC398A-4691-48F0-821C-FE09803C8F71}"/>
              </a:ext>
            </a:extLst>
          </p:cNvPr>
          <p:cNvGrpSpPr/>
          <p:nvPr/>
        </p:nvGrpSpPr>
        <p:grpSpPr>
          <a:xfrm>
            <a:off x="1039483" y="3184699"/>
            <a:ext cx="10112991" cy="1761190"/>
            <a:chOff x="1032875" y="4060873"/>
            <a:chExt cx="10112991" cy="1761190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5AB740EB-C1A8-43F9-86E3-C79821A80E31}"/>
                </a:ext>
              </a:extLst>
            </p:cNvPr>
            <p:cNvSpPr/>
            <p:nvPr/>
          </p:nvSpPr>
          <p:spPr>
            <a:xfrm>
              <a:off x="1032875" y="4677920"/>
              <a:ext cx="10112991" cy="114414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 anchor="t">
              <a:noAutofit/>
            </a:bodyPr>
            <a:lstStyle/>
            <a:p>
              <a:pPr algn="ctr"/>
              <a:r>
                <a:rPr lang="en-GB" sz="3600" dirty="0"/>
                <a:t>Section 47 enquiries needed</a:t>
              </a:r>
            </a:p>
            <a:p>
              <a:pPr algn="ctr">
                <a:lnSpc>
                  <a:spcPct val="90000"/>
                </a:lnSpc>
              </a:pPr>
              <a:r>
                <a:rPr lang="en-US" sz="2800" dirty="0"/>
                <a:t>to establish whether a child is at risk and requires intervention</a:t>
              </a:r>
            </a:p>
          </p:txBody>
        </p:sp>
        <p:sp>
          <p:nvSpPr>
            <p:cNvPr id="11" name="Arrow: Down 10">
              <a:extLst>
                <a:ext uri="{FF2B5EF4-FFF2-40B4-BE49-F238E27FC236}">
                  <a16:creationId xmlns:a16="http://schemas.microsoft.com/office/drawing/2014/main" id="{371E7E0D-4929-40FF-A697-D039FAE2A6D7}"/>
                </a:ext>
              </a:extLst>
            </p:cNvPr>
            <p:cNvSpPr/>
            <p:nvPr/>
          </p:nvSpPr>
          <p:spPr>
            <a:xfrm>
              <a:off x="5678549" y="4060873"/>
              <a:ext cx="821642" cy="73400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/>
            </a:p>
          </p:txBody>
        </p:sp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3D054AF-39D6-41B8-B79F-7F1CECD157BE}"/>
              </a:ext>
            </a:extLst>
          </p:cNvPr>
          <p:cNvSpPr/>
          <p:nvPr/>
        </p:nvSpPr>
        <p:spPr>
          <a:xfrm>
            <a:off x="625314" y="857251"/>
            <a:ext cx="10941296" cy="2440292"/>
          </a:xfrm>
          <a:prstGeom prst="roundRect">
            <a:avLst/>
          </a:prstGeom>
          <a:solidFill>
            <a:schemeClr val="bg1"/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720725" lvl="1" indent="-263525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must happen within </a:t>
            </a:r>
            <a:r>
              <a:rPr lang="en-US" sz="2800" b="1" dirty="0">
                <a:solidFill>
                  <a:schemeClr val="tx1"/>
                </a:solidFill>
              </a:rPr>
              <a:t>one working day </a:t>
            </a:r>
            <a:r>
              <a:rPr lang="en-US" sz="2800" dirty="0">
                <a:solidFill>
                  <a:schemeClr val="tx1"/>
                </a:solidFill>
              </a:rPr>
              <a:t>of decision to hold it</a:t>
            </a:r>
            <a:endParaRPr lang="en-US" sz="2800" dirty="0">
              <a:solidFill>
                <a:schemeClr val="tx1"/>
              </a:solidFill>
              <a:cs typeface="Arial"/>
            </a:endParaRPr>
          </a:p>
          <a:p>
            <a:pPr marL="720725" lvl="1" indent="-263525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may take place at a meeting, by phone or video-conference </a:t>
            </a:r>
            <a:endParaRPr lang="en-GB" sz="2800" dirty="0">
              <a:solidFill>
                <a:schemeClr val="tx1"/>
              </a:solidFill>
              <a:cs typeface="Arial"/>
            </a:endParaRPr>
          </a:p>
          <a:p>
            <a:pPr marL="720725" lvl="1" indent="-263525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more than one may be appropriate depending on the circumstances of the case </a:t>
            </a:r>
            <a:endParaRPr lang="en-US" sz="2800" dirty="0">
              <a:solidFill>
                <a:schemeClr val="tx1"/>
              </a:solidFill>
              <a:cs typeface="Arial"/>
            </a:endParaRPr>
          </a:p>
          <a:p>
            <a:pPr marL="720725" lvl="1" indent="-263525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decides whether to initiate </a:t>
            </a:r>
            <a:r>
              <a:rPr lang="en-US" sz="2800" b="1" dirty="0">
                <a:solidFill>
                  <a:schemeClr val="tx1"/>
                </a:solidFill>
              </a:rPr>
              <a:t>Section 47 enquiries</a:t>
            </a:r>
            <a:endParaRPr lang="en-US" sz="2800" b="1" dirty="0">
              <a:solidFill>
                <a:schemeClr val="tx1"/>
              </a:solidFill>
              <a:cs typeface="Arial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A9A6266-3EDD-441C-BD24-B3A4BAAA4DCF}"/>
              </a:ext>
            </a:extLst>
          </p:cNvPr>
          <p:cNvGrpSpPr/>
          <p:nvPr/>
        </p:nvGrpSpPr>
        <p:grpSpPr>
          <a:xfrm>
            <a:off x="1039483" y="-481617"/>
            <a:ext cx="10112991" cy="1588290"/>
            <a:chOff x="1039504" y="4778473"/>
            <a:chExt cx="10112991" cy="158829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5457DD5-2E37-4D6A-A50A-671AECFF5C7D}"/>
                </a:ext>
              </a:extLst>
            </p:cNvPr>
            <p:cNvSpPr txBox="1"/>
            <p:nvPr/>
          </p:nvSpPr>
          <p:spPr>
            <a:xfrm>
              <a:off x="1039504" y="5651674"/>
              <a:ext cx="10112991" cy="71508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hold strategy discussion/meeting</a:t>
              </a:r>
              <a:endParaRPr lang="en-GB" sz="3600" b="1" dirty="0"/>
            </a:p>
          </p:txBody>
        </p:sp>
        <p:sp>
          <p:nvSpPr>
            <p:cNvPr id="22" name="Arrow: Down 21">
              <a:extLst>
                <a:ext uri="{FF2B5EF4-FFF2-40B4-BE49-F238E27FC236}">
                  <a16:creationId xmlns:a16="http://schemas.microsoft.com/office/drawing/2014/main" id="{C121D59F-020D-498E-89AC-5F4F9129B24B}"/>
                </a:ext>
              </a:extLst>
            </p:cNvPr>
            <p:cNvSpPr/>
            <p:nvPr/>
          </p:nvSpPr>
          <p:spPr>
            <a:xfrm>
              <a:off x="5685163" y="4778473"/>
              <a:ext cx="821641" cy="972854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AF2F232C-3388-4786-87F3-1E4DD6452467}"/>
              </a:ext>
            </a:extLst>
          </p:cNvPr>
          <p:cNvSpPr txBox="1"/>
          <p:nvPr/>
        </p:nvSpPr>
        <p:spPr>
          <a:xfrm>
            <a:off x="1032874" y="391584"/>
            <a:ext cx="10112991" cy="73408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4000" dirty="0"/>
              <a:t>Strategy discussion/meeting held</a:t>
            </a:r>
          </a:p>
        </p:txBody>
      </p:sp>
    </p:spTree>
    <p:extLst>
      <p:ext uri="{BB962C8B-B14F-4D97-AF65-F5344CB8AC3E}">
        <p14:creationId xmlns:p14="http://schemas.microsoft.com/office/powerpoint/2010/main" val="61155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</p:bldLst>
  </p:timing>
</p:sld>
</file>

<file path=ppt/theme/theme1.xml><?xml version="1.0" encoding="utf-8"?>
<a:theme xmlns:a="http://schemas.openxmlformats.org/drawingml/2006/main" name="SCW">
  <a:themeElements>
    <a:clrScheme name="SCW Full">
      <a:dk1>
        <a:srgbClr val="37394C"/>
      </a:dk1>
      <a:lt1>
        <a:sysClr val="window" lastClr="FFFFFF"/>
      </a:lt1>
      <a:dk2>
        <a:srgbClr val="16AD85"/>
      </a:dk2>
      <a:lt2>
        <a:srgbClr val="FFFFFF"/>
      </a:lt2>
      <a:accent1>
        <a:srgbClr val="37394C"/>
      </a:accent1>
      <a:accent2>
        <a:srgbClr val="16AD85"/>
      </a:accent2>
      <a:accent3>
        <a:srgbClr val="EB5E57"/>
      </a:accent3>
      <a:accent4>
        <a:srgbClr val="FFFFFF"/>
      </a:accent4>
      <a:accent5>
        <a:srgbClr val="257D86"/>
      </a:accent5>
      <a:accent6>
        <a:srgbClr val="F7AB64"/>
      </a:accent6>
      <a:hlink>
        <a:srgbClr val="86BC25"/>
      </a:hlink>
      <a:folHlink>
        <a:srgbClr val="C6C6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W" id="{C503F75D-E413-4180-8B11-89EBFB3A300A}" vid="{CD650A14-2FAF-4561-96F9-4007D22797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C2DA9DA79A548A593589E8F905E05" ma:contentTypeVersion="11" ma:contentTypeDescription="Create a new document." ma:contentTypeScope="" ma:versionID="4617ffe8256266157422f2465dad9b38">
  <xsd:schema xmlns:xsd="http://www.w3.org/2001/XMLSchema" xmlns:xs="http://www.w3.org/2001/XMLSchema" xmlns:p="http://schemas.microsoft.com/office/2006/metadata/properties" xmlns:ns3="3921c09e-0880-46c2-85b5-782023efd1ea" xmlns:ns4="938c16c7-c037-46c2-b059-7c36ee9c9343" targetNamespace="http://schemas.microsoft.com/office/2006/metadata/properties" ma:root="true" ma:fieldsID="e45c772fb09092c6bbe35b3003707d1a" ns3:_="" ns4:_="">
    <xsd:import namespace="3921c09e-0880-46c2-85b5-782023efd1ea"/>
    <xsd:import namespace="938c16c7-c037-46c2-b059-7c36ee9c93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c09e-0880-46c2-85b5-782023efd1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8c16c7-c037-46c2-b059-7c36ee9c934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4F5132-23B7-4BF5-A2C3-51E49B02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21c09e-0880-46c2-85b5-782023efd1ea"/>
    <ds:schemaRef ds:uri="938c16c7-c037-46c2-b059-7c36ee9c9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DC972F-889E-4506-8BB4-6A9E4F7B2E8C}">
  <ds:schemaRefs>
    <ds:schemaRef ds:uri="http://schemas.microsoft.com/office/2006/metadata/properties"/>
    <ds:schemaRef ds:uri="938c16c7-c037-46c2-b059-7c36ee9c9343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3921c09e-0880-46c2-85b5-782023efd1ea"/>
  </ds:schemaRefs>
</ds:datastoreItem>
</file>

<file path=customXml/itemProps3.xml><?xml version="1.0" encoding="utf-8"?>
<ds:datastoreItem xmlns:ds="http://schemas.openxmlformats.org/officeDocument/2006/customXml" ds:itemID="{86D7CB71-3120-4D7D-86D6-5A21692DE6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SCW</Template>
  <TotalTime>3584</TotalTime>
  <Words>913</Words>
  <Application>Microsoft Macintosh PowerPoint</Application>
  <PresentationFormat>Widescreen</PresentationFormat>
  <Paragraphs>128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SCW</vt:lpstr>
      <vt:lpstr>From report to action</vt:lpstr>
      <vt:lpstr>PowerPoint Presentation</vt:lpstr>
      <vt:lpstr>Responding to a report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Child protection conference</vt:lpstr>
      <vt:lpstr>Child protection conference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James</dc:creator>
  <cp:lastModifiedBy>Danielle Williams</cp:lastModifiedBy>
  <cp:revision>167</cp:revision>
  <cp:lastPrinted>2020-01-29T11:28:06Z</cp:lastPrinted>
  <dcterms:created xsi:type="dcterms:W3CDTF">2019-10-02T11:57:39Z</dcterms:created>
  <dcterms:modified xsi:type="dcterms:W3CDTF">2020-09-25T09:00:24Z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0x010100B05C2DA9DA79A548A593589E8F905E05</vt:lpwstr>
  </property>
</Properties>
</file>