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76" r:id="rId5"/>
    <p:sldId id="307" r:id="rId6"/>
    <p:sldId id="303" r:id="rId7"/>
    <p:sldId id="629" r:id="rId8"/>
    <p:sldId id="277" r:id="rId9"/>
    <p:sldId id="306" r:id="rId10"/>
    <p:sldId id="310" r:id="rId11"/>
    <p:sldId id="278" r:id="rId12"/>
    <p:sldId id="279" r:id="rId13"/>
    <p:sldId id="280" r:id="rId14"/>
    <p:sldId id="294" r:id="rId15"/>
    <p:sldId id="281" r:id="rId16"/>
    <p:sldId id="282" r:id="rId17"/>
    <p:sldId id="283" r:id="rId18"/>
    <p:sldId id="284" r:id="rId19"/>
    <p:sldId id="285" r:id="rId20"/>
    <p:sldId id="289" r:id="rId21"/>
    <p:sldId id="286" r:id="rId22"/>
    <p:sldId id="287" r:id="rId23"/>
    <p:sldId id="290" r:id="rId24"/>
    <p:sldId id="301" r:id="rId25"/>
    <p:sldId id="291" r:id="rId26"/>
    <p:sldId id="311" r:id="rId27"/>
    <p:sldId id="292" r:id="rId28"/>
    <p:sldId id="304" r:id="rId29"/>
    <p:sldId id="30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94A267-DE46-1940-8701-E2402A0C4E8B}" v="1" dt="2020-09-25T08:57:06.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60" autoAdjust="0"/>
    <p:restoredTop sz="63810" autoAdjust="0"/>
  </p:normalViewPr>
  <p:slideViewPr>
    <p:cSldViewPr snapToGrid="0">
      <p:cViewPr varScale="1">
        <p:scale>
          <a:sx n="79" d="100"/>
          <a:sy n="79" d="100"/>
        </p:scale>
        <p:origin x="15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5a3ca72c122fbcaa3e025a5b76ecbf9471113605ba0e349e023af480d8e8db02::" providerId="AD" clId="Web-{BBC9EDDA-746E-8507-271F-B8C2A0FE8821}"/>
    <pc:docChg chg="modSld">
      <pc:chgData name="Guest User" userId="S::urn:spo:anon#5a3ca72c122fbcaa3e025a5b76ecbf9471113605ba0e349e023af480d8e8db02::" providerId="AD" clId="Web-{BBC9EDDA-746E-8507-271F-B8C2A0FE8821}" dt="2020-07-31T14:26:00.219" v="16" actId="20577"/>
      <pc:docMkLst>
        <pc:docMk/>
      </pc:docMkLst>
      <pc:sldChg chg="modSp">
        <pc:chgData name="Guest User" userId="S::urn:spo:anon#5a3ca72c122fbcaa3e025a5b76ecbf9471113605ba0e349e023af480d8e8db02::" providerId="AD" clId="Web-{BBC9EDDA-746E-8507-271F-B8C2A0FE8821}" dt="2020-07-31T13:35:27.243" v="2" actId="14100"/>
        <pc:sldMkLst>
          <pc:docMk/>
          <pc:sldMk cId="416445159" sldId="277"/>
        </pc:sldMkLst>
        <pc:spChg chg="mod">
          <ac:chgData name="Guest User" userId="S::urn:spo:anon#5a3ca72c122fbcaa3e025a5b76ecbf9471113605ba0e349e023af480d8e8db02::" providerId="AD" clId="Web-{BBC9EDDA-746E-8507-271F-B8C2A0FE8821}" dt="2020-07-31T13:35:08.368" v="0"/>
          <ac:spMkLst>
            <pc:docMk/>
            <pc:sldMk cId="416445159" sldId="277"/>
            <ac:spMk id="8" creationId="{2F60E019-17E4-4A90-B6C2-E06BB152DBE5}"/>
          </ac:spMkLst>
        </pc:spChg>
        <pc:spChg chg="mod">
          <ac:chgData name="Guest User" userId="S::urn:spo:anon#5a3ca72c122fbcaa3e025a5b76ecbf9471113605ba0e349e023af480d8e8db02::" providerId="AD" clId="Web-{BBC9EDDA-746E-8507-271F-B8C2A0FE8821}" dt="2020-07-31T13:35:27.243" v="2" actId="14100"/>
          <ac:spMkLst>
            <pc:docMk/>
            <pc:sldMk cId="416445159" sldId="277"/>
            <ac:spMk id="16" creationId="{05127825-8B23-4B64-8759-5BBBA5678171}"/>
          </ac:spMkLst>
        </pc:spChg>
      </pc:sldChg>
      <pc:sldChg chg="modSp">
        <pc:chgData name="Guest User" userId="S::urn:spo:anon#5a3ca72c122fbcaa3e025a5b76ecbf9471113605ba0e349e023af480d8e8db02::" providerId="AD" clId="Web-{BBC9EDDA-746E-8507-271F-B8C2A0FE8821}" dt="2020-07-31T14:26:00.219" v="16" actId="20577"/>
        <pc:sldMkLst>
          <pc:docMk/>
          <pc:sldMk cId="4011663518" sldId="281"/>
        </pc:sldMkLst>
        <pc:spChg chg="mod">
          <ac:chgData name="Guest User" userId="S::urn:spo:anon#5a3ca72c122fbcaa3e025a5b76ecbf9471113605ba0e349e023af480d8e8db02::" providerId="AD" clId="Web-{BBC9EDDA-746E-8507-271F-B8C2A0FE8821}" dt="2020-07-31T14:26:00.219" v="16" actId="20577"/>
          <ac:spMkLst>
            <pc:docMk/>
            <pc:sldMk cId="4011663518" sldId="281"/>
            <ac:spMk id="85" creationId="{55CB3984-9919-4E5E-84BE-DB072420E9C9}"/>
          </ac:spMkLst>
        </pc:spChg>
      </pc:sldChg>
      <pc:sldChg chg="modSp">
        <pc:chgData name="Guest User" userId="S::urn:spo:anon#5a3ca72c122fbcaa3e025a5b76ecbf9471113605ba0e349e023af480d8e8db02::" providerId="AD" clId="Web-{BBC9EDDA-746E-8507-271F-B8C2A0FE8821}" dt="2020-07-31T14:25:55" v="15" actId="20577"/>
        <pc:sldMkLst>
          <pc:docMk/>
          <pc:sldMk cId="1574921113" sldId="282"/>
        </pc:sldMkLst>
        <pc:spChg chg="mod">
          <ac:chgData name="Guest User" userId="S::urn:spo:anon#5a3ca72c122fbcaa3e025a5b76ecbf9471113605ba0e349e023af480d8e8db02::" providerId="AD" clId="Web-{BBC9EDDA-746E-8507-271F-B8C2A0FE8821}" dt="2020-07-31T14:25:55" v="15" actId="20577"/>
          <ac:spMkLst>
            <pc:docMk/>
            <pc:sldMk cId="1574921113" sldId="282"/>
            <ac:spMk id="52" creationId="{4C6E3D03-A97F-40DA-AABC-79B4833AE5E3}"/>
          </ac:spMkLst>
        </pc:spChg>
      </pc:sldChg>
      <pc:sldChg chg="modSp">
        <pc:chgData name="Guest User" userId="S::urn:spo:anon#5a3ca72c122fbcaa3e025a5b76ecbf9471113605ba0e349e023af480d8e8db02::" providerId="AD" clId="Web-{BBC9EDDA-746E-8507-271F-B8C2A0FE8821}" dt="2020-07-31T14:25:51.765" v="14" actId="20577"/>
        <pc:sldMkLst>
          <pc:docMk/>
          <pc:sldMk cId="417536000" sldId="284"/>
        </pc:sldMkLst>
        <pc:spChg chg="mod">
          <ac:chgData name="Guest User" userId="S::urn:spo:anon#5a3ca72c122fbcaa3e025a5b76ecbf9471113605ba0e349e023af480d8e8db02::" providerId="AD" clId="Web-{BBC9EDDA-746E-8507-271F-B8C2A0FE8821}" dt="2020-07-31T14:25:51.765" v="14" actId="20577"/>
          <ac:spMkLst>
            <pc:docMk/>
            <pc:sldMk cId="417536000" sldId="284"/>
            <ac:spMk id="7" creationId="{6F0161F1-E57C-43A6-91FF-63E7E3352E25}"/>
          </ac:spMkLst>
        </pc:spChg>
      </pc:sldChg>
      <pc:sldChg chg="modSp">
        <pc:chgData name="Guest User" userId="S::urn:spo:anon#5a3ca72c122fbcaa3e025a5b76ecbf9471113605ba0e349e023af480d8e8db02::" providerId="AD" clId="Web-{BBC9EDDA-746E-8507-271F-B8C2A0FE8821}" dt="2020-07-31T14:25:46.046" v="12" actId="20577"/>
        <pc:sldMkLst>
          <pc:docMk/>
          <pc:sldMk cId="1940634917" sldId="285"/>
        </pc:sldMkLst>
        <pc:spChg chg="mod">
          <ac:chgData name="Guest User" userId="S::urn:spo:anon#5a3ca72c122fbcaa3e025a5b76ecbf9471113605ba0e349e023af480d8e8db02::" providerId="AD" clId="Web-{BBC9EDDA-746E-8507-271F-B8C2A0FE8821}" dt="2020-07-31T14:15:07.475" v="4" actId="1076"/>
          <ac:spMkLst>
            <pc:docMk/>
            <pc:sldMk cId="1940634917" sldId="285"/>
            <ac:spMk id="3" creationId="{588F5A13-CFE2-4072-8F13-56E1DA3F00AF}"/>
          </ac:spMkLst>
        </pc:spChg>
        <pc:spChg chg="mod">
          <ac:chgData name="Guest User" userId="S::urn:spo:anon#5a3ca72c122fbcaa3e025a5b76ecbf9471113605ba0e349e023af480d8e8db02::" providerId="AD" clId="Web-{BBC9EDDA-746E-8507-271F-B8C2A0FE8821}" dt="2020-07-31T14:25:46.046" v="12" actId="20577"/>
          <ac:spMkLst>
            <pc:docMk/>
            <pc:sldMk cId="1940634917" sldId="285"/>
            <ac:spMk id="8" creationId="{88CF19EB-8AD0-4880-A263-1B9BA1BA18CA}"/>
          </ac:spMkLst>
        </pc:spChg>
      </pc:sldChg>
      <pc:sldChg chg="modSp">
        <pc:chgData name="Guest User" userId="S::urn:spo:anon#5a3ca72c122fbcaa3e025a5b76ecbf9471113605ba0e349e023af480d8e8db02::" providerId="AD" clId="Web-{BBC9EDDA-746E-8507-271F-B8C2A0FE8821}" dt="2020-07-31T14:25:42.593" v="11" actId="20577"/>
        <pc:sldMkLst>
          <pc:docMk/>
          <pc:sldMk cId="787146377" sldId="286"/>
        </pc:sldMkLst>
        <pc:spChg chg="mod">
          <ac:chgData name="Guest User" userId="S::urn:spo:anon#5a3ca72c122fbcaa3e025a5b76ecbf9471113605ba0e349e023af480d8e8db02::" providerId="AD" clId="Web-{BBC9EDDA-746E-8507-271F-B8C2A0FE8821}" dt="2020-07-31T14:25:42.593" v="11" actId="20577"/>
          <ac:spMkLst>
            <pc:docMk/>
            <pc:sldMk cId="787146377" sldId="286"/>
            <ac:spMk id="12" creationId="{C0A9D6A0-5CFA-4A03-8760-9EFA625AD458}"/>
          </ac:spMkLst>
        </pc:spChg>
      </pc:sldChg>
      <pc:sldChg chg="modSp">
        <pc:chgData name="Guest User" userId="S::urn:spo:anon#5a3ca72c122fbcaa3e025a5b76ecbf9471113605ba0e349e023af480d8e8db02::" providerId="AD" clId="Web-{BBC9EDDA-746E-8507-271F-B8C2A0FE8821}" dt="2020-07-31T14:25:36.561" v="10" actId="20577"/>
        <pc:sldMkLst>
          <pc:docMk/>
          <pc:sldMk cId="148723450" sldId="287"/>
        </pc:sldMkLst>
        <pc:spChg chg="mod">
          <ac:chgData name="Guest User" userId="S::urn:spo:anon#5a3ca72c122fbcaa3e025a5b76ecbf9471113605ba0e349e023af480d8e8db02::" providerId="AD" clId="Web-{BBC9EDDA-746E-8507-271F-B8C2A0FE8821}" dt="2020-07-31T14:25:36.561" v="10" actId="20577"/>
          <ac:spMkLst>
            <pc:docMk/>
            <pc:sldMk cId="148723450" sldId="287"/>
            <ac:spMk id="26" creationId="{796ABF04-6F68-4A3B-89B5-36DF204E4257}"/>
          </ac:spMkLst>
        </pc:spChg>
      </pc:sldChg>
      <pc:sldChg chg="modSp">
        <pc:chgData name="Guest User" userId="S::urn:spo:anon#5a3ca72c122fbcaa3e025a5b76ecbf9471113605ba0e349e023af480d8e8db02::" providerId="AD" clId="Web-{BBC9EDDA-746E-8507-271F-B8C2A0FE8821}" dt="2020-07-31T14:25:49.202" v="13" actId="20577"/>
        <pc:sldMkLst>
          <pc:docMk/>
          <pc:sldMk cId="3559564304" sldId="289"/>
        </pc:sldMkLst>
        <pc:spChg chg="mod">
          <ac:chgData name="Guest User" userId="S::urn:spo:anon#5a3ca72c122fbcaa3e025a5b76ecbf9471113605ba0e349e023af480d8e8db02::" providerId="AD" clId="Web-{BBC9EDDA-746E-8507-271F-B8C2A0FE8821}" dt="2020-07-31T14:25:49.202" v="13" actId="20577"/>
          <ac:spMkLst>
            <pc:docMk/>
            <pc:sldMk cId="3559564304" sldId="289"/>
            <ac:spMk id="4" creationId="{8CDA7C84-9EC1-4679-A71A-59D3EEFADBFC}"/>
          </ac:spMkLst>
        </pc:spChg>
      </pc:sldChg>
      <pc:sldChg chg="modSp">
        <pc:chgData name="Guest User" userId="S::urn:spo:anon#5a3ca72c122fbcaa3e025a5b76ecbf9471113605ba0e349e023af480d8e8db02::" providerId="AD" clId="Web-{BBC9EDDA-746E-8507-271F-B8C2A0FE8821}" dt="2020-07-31T14:25:33.186" v="9" actId="20577"/>
        <pc:sldMkLst>
          <pc:docMk/>
          <pc:sldMk cId="4113365438" sldId="290"/>
        </pc:sldMkLst>
        <pc:spChg chg="mod">
          <ac:chgData name="Guest User" userId="S::urn:spo:anon#5a3ca72c122fbcaa3e025a5b76ecbf9471113605ba0e349e023af480d8e8db02::" providerId="AD" clId="Web-{BBC9EDDA-746E-8507-271F-B8C2A0FE8821}" dt="2020-07-31T14:25:33.186" v="9" actId="20577"/>
          <ac:spMkLst>
            <pc:docMk/>
            <pc:sldMk cId="4113365438" sldId="290"/>
            <ac:spMk id="26" creationId="{2F1BB852-5E25-4FE1-8C50-F958AA78F4B1}"/>
          </ac:spMkLst>
        </pc:spChg>
      </pc:sldChg>
      <pc:sldChg chg="modSp">
        <pc:chgData name="Guest User" userId="S::urn:spo:anon#5a3ca72c122fbcaa3e025a5b76ecbf9471113605ba0e349e023af480d8e8db02::" providerId="AD" clId="Web-{BBC9EDDA-746E-8507-271F-B8C2A0FE8821}" dt="2020-07-31T14:25:26.967" v="7" actId="20577"/>
        <pc:sldMkLst>
          <pc:docMk/>
          <pc:sldMk cId="2574281695" sldId="291"/>
        </pc:sldMkLst>
        <pc:spChg chg="mod">
          <ac:chgData name="Guest User" userId="S::urn:spo:anon#5a3ca72c122fbcaa3e025a5b76ecbf9471113605ba0e349e023af480d8e8db02::" providerId="AD" clId="Web-{BBC9EDDA-746E-8507-271F-B8C2A0FE8821}" dt="2020-07-31T14:25:26.967" v="7" actId="20577"/>
          <ac:spMkLst>
            <pc:docMk/>
            <pc:sldMk cId="2574281695" sldId="291"/>
            <ac:spMk id="15" creationId="{CFF14B6E-BBED-4923-B6ED-02700C774673}"/>
          </ac:spMkLst>
        </pc:spChg>
      </pc:sldChg>
      <pc:sldChg chg="modSp">
        <pc:chgData name="Guest User" userId="S::urn:spo:anon#5a3ca72c122fbcaa3e025a5b76ecbf9471113605ba0e349e023af480d8e8db02::" providerId="AD" clId="Web-{BBC9EDDA-746E-8507-271F-B8C2A0FE8821}" dt="2020-07-31T14:25:13.669" v="5" actId="20577"/>
        <pc:sldMkLst>
          <pc:docMk/>
          <pc:sldMk cId="1137519890" sldId="292"/>
        </pc:sldMkLst>
        <pc:spChg chg="mod">
          <ac:chgData name="Guest User" userId="S::urn:spo:anon#5a3ca72c122fbcaa3e025a5b76ecbf9471113605ba0e349e023af480d8e8db02::" providerId="AD" clId="Web-{BBC9EDDA-746E-8507-271F-B8C2A0FE8821}" dt="2020-07-31T14:25:13.669" v="5" actId="20577"/>
          <ac:spMkLst>
            <pc:docMk/>
            <pc:sldMk cId="1137519890" sldId="292"/>
            <ac:spMk id="20" creationId="{F169191F-09EF-461D-9463-DAE93E6FC639}"/>
          </ac:spMkLst>
        </pc:spChg>
      </pc:sldChg>
      <pc:sldChg chg="modSp">
        <pc:chgData name="Guest User" userId="S::urn:spo:anon#5a3ca72c122fbcaa3e025a5b76ecbf9471113605ba0e349e023af480d8e8db02::" providerId="AD" clId="Web-{BBC9EDDA-746E-8507-271F-B8C2A0FE8821}" dt="2020-07-31T14:25:30.326" v="8" actId="20577"/>
        <pc:sldMkLst>
          <pc:docMk/>
          <pc:sldMk cId="1069119750" sldId="301"/>
        </pc:sldMkLst>
        <pc:spChg chg="mod">
          <ac:chgData name="Guest User" userId="S::urn:spo:anon#5a3ca72c122fbcaa3e025a5b76ecbf9471113605ba0e349e023af480d8e8db02::" providerId="AD" clId="Web-{BBC9EDDA-746E-8507-271F-B8C2A0FE8821}" dt="2020-07-31T14:25:30.326" v="8" actId="20577"/>
          <ac:spMkLst>
            <pc:docMk/>
            <pc:sldMk cId="1069119750" sldId="301"/>
            <ac:spMk id="26" creationId="{05C21C19-4432-457A-8BED-523477AB849E}"/>
          </ac:spMkLst>
        </pc:spChg>
      </pc:sldChg>
      <pc:sldChg chg="modSp">
        <pc:chgData name="Guest User" userId="S::urn:spo:anon#5a3ca72c122fbcaa3e025a5b76ecbf9471113605ba0e349e023af480d8e8db02::" providerId="AD" clId="Web-{BBC9EDDA-746E-8507-271F-B8C2A0FE8821}" dt="2020-07-31T14:25:23.263" v="6" actId="20577"/>
        <pc:sldMkLst>
          <pc:docMk/>
          <pc:sldMk cId="321207572" sldId="311"/>
        </pc:sldMkLst>
        <pc:spChg chg="mod">
          <ac:chgData name="Guest User" userId="S::urn:spo:anon#5a3ca72c122fbcaa3e025a5b76ecbf9471113605ba0e349e023af480d8e8db02::" providerId="AD" clId="Web-{BBC9EDDA-746E-8507-271F-B8C2A0FE8821}" dt="2020-07-31T14:25:23.263" v="6" actId="20577"/>
          <ac:spMkLst>
            <pc:docMk/>
            <pc:sldMk cId="321207572" sldId="311"/>
            <ac:spMk id="15" creationId="{CFF14B6E-BBED-4923-B6ED-02700C774673}"/>
          </ac:spMkLst>
        </pc:spChg>
      </pc:sldChg>
    </pc:docChg>
  </pc:docChgLst>
  <pc:docChgLst>
    <pc:chgData name="Danielle Williams" userId="2ffd8f61-7b6f-4050-b155-8688edf94325" providerId="ADAL" clId="{0A94A267-DE46-1940-8701-E2402A0C4E8B}"/>
    <pc:docChg chg="custSel modMainMaster">
      <pc:chgData name="Danielle Williams" userId="2ffd8f61-7b6f-4050-b155-8688edf94325" providerId="ADAL" clId="{0A94A267-DE46-1940-8701-E2402A0C4E8B}" dt="2020-09-25T08:57:09.740" v="3" actId="478"/>
      <pc:docMkLst>
        <pc:docMk/>
      </pc:docMkLst>
      <pc:sldMasterChg chg="addSp delSp modSp mod">
        <pc:chgData name="Danielle Williams" userId="2ffd8f61-7b6f-4050-b155-8688edf94325" providerId="ADAL" clId="{0A94A267-DE46-1940-8701-E2402A0C4E8B}" dt="2020-09-25T08:57:09.740" v="3" actId="478"/>
        <pc:sldMasterMkLst>
          <pc:docMk/>
          <pc:sldMasterMk cId="1399843749" sldId="2147483648"/>
        </pc:sldMasterMkLst>
        <pc:spChg chg="add del mod">
          <ac:chgData name="Danielle Williams" userId="2ffd8f61-7b6f-4050-b155-8688edf94325" providerId="ADAL" clId="{0A94A267-DE46-1940-8701-E2402A0C4E8B}" dt="2020-09-25T08:57:09.740" v="3" actId="478"/>
          <ac:spMkLst>
            <pc:docMk/>
            <pc:sldMasterMk cId="1399843749" sldId="2147483648"/>
            <ac:spMk id="5" creationId="{682B7D36-25AE-6749-AD1A-6CA0F263F93A}"/>
          </ac:spMkLst>
        </pc:spChg>
        <pc:picChg chg="mod">
          <ac:chgData name="Danielle Williams" userId="2ffd8f61-7b6f-4050-b155-8688edf94325" providerId="ADAL" clId="{0A94A267-DE46-1940-8701-E2402A0C4E8B}" dt="2020-09-25T08:57:04.715" v="1" actId="962"/>
          <ac:picMkLst>
            <pc:docMk/>
            <pc:sldMasterMk cId="1399843749" sldId="2147483648"/>
            <ac:picMk id="4" creationId="{4981BF39-1CA6-2C4C-8CC1-C399EBF935FC}"/>
          </ac:picMkLst>
        </pc:picChg>
      </pc:sldMasterChg>
    </pc:docChg>
  </pc:docChgLst>
  <pc:docChgLst>
    <pc:chgData name="Nicole James" userId="87e49fce-462c-4f4b-b072-0e7301cf4f25" providerId="ADAL" clId="{55A3FD8A-DDDD-42DA-9869-4290A1001E77}"/>
    <pc:docChg chg="custSel modSld modShowInfo">
      <pc:chgData name="Nicole James" userId="87e49fce-462c-4f4b-b072-0e7301cf4f25" providerId="ADAL" clId="{55A3FD8A-DDDD-42DA-9869-4290A1001E77}" dt="2020-02-12T11:52:34.321" v="90" actId="2744"/>
      <pc:docMkLst>
        <pc:docMk/>
      </pc:docMkLst>
      <pc:sldChg chg="modSp modNotesTx">
        <pc:chgData name="Nicole James" userId="87e49fce-462c-4f4b-b072-0e7301cf4f25" providerId="ADAL" clId="{55A3FD8A-DDDD-42DA-9869-4290A1001E77}" dt="2020-02-02T14:06:26.241" v="39" actId="20577"/>
        <pc:sldMkLst>
          <pc:docMk/>
          <pc:sldMk cId="3712748206" sldId="276"/>
        </pc:sldMkLst>
        <pc:spChg chg="mod">
          <ac:chgData name="Nicole James" userId="87e49fce-462c-4f4b-b072-0e7301cf4f25" providerId="ADAL" clId="{55A3FD8A-DDDD-42DA-9869-4290A1001E77}" dt="2020-02-01T11:42:29.119" v="38" actId="20577"/>
          <ac:spMkLst>
            <pc:docMk/>
            <pc:sldMk cId="3712748206" sldId="276"/>
            <ac:spMk id="2" creationId="{30FE66A0-0A2F-4C1C-8373-28E42916738B}"/>
          </ac:spMkLst>
        </pc:spChg>
      </pc:sldChg>
      <pc:sldChg chg="modNotesTx">
        <pc:chgData name="Nicole James" userId="87e49fce-462c-4f4b-b072-0e7301cf4f25" providerId="ADAL" clId="{55A3FD8A-DDDD-42DA-9869-4290A1001E77}" dt="2020-02-02T14:08:55.048" v="41" actId="20577"/>
        <pc:sldMkLst>
          <pc:docMk/>
          <pc:sldMk cId="416445159" sldId="277"/>
        </pc:sldMkLst>
      </pc:sldChg>
      <pc:sldChg chg="modNotesTx">
        <pc:chgData name="Nicole James" userId="87e49fce-462c-4f4b-b072-0e7301cf4f25" providerId="ADAL" clId="{55A3FD8A-DDDD-42DA-9869-4290A1001E77}" dt="2020-02-02T14:10:29.132" v="44" actId="20577"/>
        <pc:sldMkLst>
          <pc:docMk/>
          <pc:sldMk cId="726051169" sldId="279"/>
        </pc:sldMkLst>
      </pc:sldChg>
      <pc:sldChg chg="modNotesTx">
        <pc:chgData name="Nicole James" userId="87e49fce-462c-4f4b-b072-0e7301cf4f25" providerId="ADAL" clId="{55A3FD8A-DDDD-42DA-9869-4290A1001E77}" dt="2020-02-02T14:10:40.864" v="45" actId="20577"/>
        <pc:sldMkLst>
          <pc:docMk/>
          <pc:sldMk cId="792124898" sldId="280"/>
        </pc:sldMkLst>
      </pc:sldChg>
      <pc:sldChg chg="modNotesTx">
        <pc:chgData name="Nicole James" userId="87e49fce-462c-4f4b-b072-0e7301cf4f25" providerId="ADAL" clId="{55A3FD8A-DDDD-42DA-9869-4290A1001E77}" dt="2020-02-02T14:11:32.025" v="47" actId="20577"/>
        <pc:sldMkLst>
          <pc:docMk/>
          <pc:sldMk cId="4011663518" sldId="281"/>
        </pc:sldMkLst>
      </pc:sldChg>
      <pc:sldChg chg="modNotesTx">
        <pc:chgData name="Nicole James" userId="87e49fce-462c-4f4b-b072-0e7301cf4f25" providerId="ADAL" clId="{55A3FD8A-DDDD-42DA-9869-4290A1001E77}" dt="2020-02-02T14:11:50.553" v="48" actId="20577"/>
        <pc:sldMkLst>
          <pc:docMk/>
          <pc:sldMk cId="1574921113" sldId="282"/>
        </pc:sldMkLst>
      </pc:sldChg>
      <pc:sldChg chg="modNotesTx">
        <pc:chgData name="Nicole James" userId="87e49fce-462c-4f4b-b072-0e7301cf4f25" providerId="ADAL" clId="{55A3FD8A-DDDD-42DA-9869-4290A1001E77}" dt="2020-02-02T14:12:09.611" v="49" actId="6549"/>
        <pc:sldMkLst>
          <pc:docMk/>
          <pc:sldMk cId="417536000" sldId="284"/>
        </pc:sldMkLst>
      </pc:sldChg>
      <pc:sldChg chg="modNotesTx">
        <pc:chgData name="Nicole James" userId="87e49fce-462c-4f4b-b072-0e7301cf4f25" providerId="ADAL" clId="{55A3FD8A-DDDD-42DA-9869-4290A1001E77}" dt="2020-02-02T14:12:45.484" v="50" actId="20577"/>
        <pc:sldMkLst>
          <pc:docMk/>
          <pc:sldMk cId="1940634917" sldId="285"/>
        </pc:sldMkLst>
      </pc:sldChg>
      <pc:sldChg chg="modNotesTx">
        <pc:chgData name="Nicole James" userId="87e49fce-462c-4f4b-b072-0e7301cf4f25" providerId="ADAL" clId="{55A3FD8A-DDDD-42DA-9869-4290A1001E77}" dt="2020-02-02T14:15:13.044" v="53" actId="6549"/>
        <pc:sldMkLst>
          <pc:docMk/>
          <pc:sldMk cId="787146377" sldId="286"/>
        </pc:sldMkLst>
      </pc:sldChg>
      <pc:sldChg chg="addSp delSp modSp delAnim modAnim">
        <pc:chgData name="Nicole James" userId="87e49fce-462c-4f4b-b072-0e7301cf4f25" providerId="ADAL" clId="{55A3FD8A-DDDD-42DA-9869-4290A1001E77}" dt="2020-02-02T14:17:16.644" v="68"/>
        <pc:sldMkLst>
          <pc:docMk/>
          <pc:sldMk cId="148723450" sldId="287"/>
        </pc:sldMkLst>
        <pc:spChg chg="add">
          <ac:chgData name="Nicole James" userId="87e49fce-462c-4f4b-b072-0e7301cf4f25" providerId="ADAL" clId="{55A3FD8A-DDDD-42DA-9869-4290A1001E77}" dt="2020-02-02T14:16:33.794" v="58"/>
          <ac:spMkLst>
            <pc:docMk/>
            <pc:sldMk cId="148723450" sldId="287"/>
            <ac:spMk id="10" creationId="{D82607C0-9FF5-486B-BAC5-707470048130}"/>
          </ac:spMkLst>
        </pc:spChg>
        <pc:spChg chg="add ord">
          <ac:chgData name="Nicole James" userId="87e49fce-462c-4f4b-b072-0e7301cf4f25" providerId="ADAL" clId="{55A3FD8A-DDDD-42DA-9869-4290A1001E77}" dt="2020-02-02T14:16:49.086" v="62" actId="167"/>
          <ac:spMkLst>
            <pc:docMk/>
            <pc:sldMk cId="148723450" sldId="287"/>
            <ac:spMk id="11" creationId="{76604D19-1B6D-4B3B-B0D8-BABA32459699}"/>
          </ac:spMkLst>
        </pc:spChg>
        <pc:spChg chg="del mod">
          <ac:chgData name="Nicole James" userId="87e49fce-462c-4f4b-b072-0e7301cf4f25" providerId="ADAL" clId="{55A3FD8A-DDDD-42DA-9869-4290A1001E77}" dt="2020-02-02T14:16:22.061" v="57" actId="478"/>
          <ac:spMkLst>
            <pc:docMk/>
            <pc:sldMk cId="148723450" sldId="287"/>
            <ac:spMk id="13" creationId="{772F853B-6295-4CA0-8896-EC3C237D207F}"/>
          </ac:spMkLst>
        </pc:spChg>
        <pc:spChg chg="del mod">
          <ac:chgData name="Nicole James" userId="87e49fce-462c-4f4b-b072-0e7301cf4f25" providerId="ADAL" clId="{55A3FD8A-DDDD-42DA-9869-4290A1001E77}" dt="2020-02-02T14:16:45.743" v="60" actId="478"/>
          <ac:spMkLst>
            <pc:docMk/>
            <pc:sldMk cId="148723450" sldId="287"/>
            <ac:spMk id="24" creationId="{E5625AE3-1A5F-4AA8-95F6-4D3EB6F32700}"/>
          </ac:spMkLst>
        </pc:spChg>
      </pc:sldChg>
      <pc:sldChg chg="modNotesTx">
        <pc:chgData name="Nicole James" userId="87e49fce-462c-4f4b-b072-0e7301cf4f25" providerId="ADAL" clId="{55A3FD8A-DDDD-42DA-9869-4290A1001E77}" dt="2020-02-02T14:14:17.825" v="52" actId="20577"/>
        <pc:sldMkLst>
          <pc:docMk/>
          <pc:sldMk cId="3559564304" sldId="289"/>
        </pc:sldMkLst>
      </pc:sldChg>
      <pc:sldChg chg="modNotesTx">
        <pc:chgData name="Nicole James" userId="87e49fce-462c-4f4b-b072-0e7301cf4f25" providerId="ADAL" clId="{55A3FD8A-DDDD-42DA-9869-4290A1001E77}" dt="2020-02-02T14:11:18.173" v="46" actId="20577"/>
        <pc:sldMkLst>
          <pc:docMk/>
          <pc:sldMk cId="2062000160" sldId="294"/>
        </pc:sldMkLst>
      </pc:sldChg>
      <pc:sldChg chg="modNotesTx">
        <pc:chgData name="Nicole James" userId="87e49fce-462c-4f4b-b072-0e7301cf4f25" providerId="ADAL" clId="{55A3FD8A-DDDD-42DA-9869-4290A1001E77}" dt="2020-02-02T14:07:18.424" v="40" actId="20577"/>
        <pc:sldMkLst>
          <pc:docMk/>
          <pc:sldMk cId="3665099163" sldId="303"/>
        </pc:sldMkLst>
      </pc:sldChg>
      <pc:sldChg chg="addSp delSp modSp modNotesTx">
        <pc:chgData name="Nicole James" userId="87e49fce-462c-4f4b-b072-0e7301cf4f25" providerId="ADAL" clId="{55A3FD8A-DDDD-42DA-9869-4290A1001E77}" dt="2020-02-02T15:31:43.585" v="89" actId="20577"/>
        <pc:sldMkLst>
          <pc:docMk/>
          <pc:sldMk cId="818185282" sldId="304"/>
        </pc:sldMkLst>
        <pc:spChg chg="mod">
          <ac:chgData name="Nicole James" userId="87e49fce-462c-4f4b-b072-0e7301cf4f25" providerId="ADAL" clId="{55A3FD8A-DDDD-42DA-9869-4290A1001E77}" dt="2020-02-02T14:42:37.905" v="74" actId="1076"/>
          <ac:spMkLst>
            <pc:docMk/>
            <pc:sldMk cId="818185282" sldId="304"/>
            <ac:spMk id="2" creationId="{73F44436-E7C8-425E-9574-16F2015CB46A}"/>
          </ac:spMkLst>
        </pc:spChg>
        <pc:spChg chg="del">
          <ac:chgData name="Nicole James" userId="87e49fce-462c-4f4b-b072-0e7301cf4f25" providerId="ADAL" clId="{55A3FD8A-DDDD-42DA-9869-4290A1001E77}" dt="2020-02-02T14:42:23.049" v="69" actId="478"/>
          <ac:spMkLst>
            <pc:docMk/>
            <pc:sldMk cId="818185282" sldId="304"/>
            <ac:spMk id="3" creationId="{B948C121-8CD9-4148-9DC1-9455228CF8E7}"/>
          </ac:spMkLst>
        </pc:spChg>
        <pc:spChg chg="add del mod">
          <ac:chgData name="Nicole James" userId="87e49fce-462c-4f4b-b072-0e7301cf4f25" providerId="ADAL" clId="{55A3FD8A-DDDD-42DA-9869-4290A1001E77}" dt="2020-02-02T14:42:25.502" v="70" actId="478"/>
          <ac:spMkLst>
            <pc:docMk/>
            <pc:sldMk cId="818185282" sldId="304"/>
            <ac:spMk id="5" creationId="{24A95BA4-ED22-41B4-A588-ABE993EE197E}"/>
          </ac:spMkLst>
        </pc:spChg>
      </pc:sldChg>
      <pc:sldChg chg="modNotesTx">
        <pc:chgData name="Nicole James" userId="87e49fce-462c-4f4b-b072-0e7301cf4f25" providerId="ADAL" clId="{55A3FD8A-DDDD-42DA-9869-4290A1001E77}" dt="2020-02-02T14:09:31.507" v="42" actId="6549"/>
        <pc:sldMkLst>
          <pc:docMk/>
          <pc:sldMk cId="3954727011" sldId="306"/>
        </pc:sldMkLst>
      </pc:sldChg>
      <pc:sldChg chg="modNotesTx">
        <pc:chgData name="Nicole James" userId="87e49fce-462c-4f4b-b072-0e7301cf4f25" providerId="ADAL" clId="{55A3FD8A-DDDD-42DA-9869-4290A1001E77}" dt="2020-02-02T14:09:54.790" v="43" actId="20577"/>
        <pc:sldMkLst>
          <pc:docMk/>
          <pc:sldMk cId="3682576026" sldId="310"/>
        </pc:sldMkLst>
      </pc:sldChg>
    </pc:docChg>
  </pc:docChgLst>
  <pc:docChgLst>
    <pc:chgData name="Bethan Price" userId="S::bethan.price@socialcare.wales::29923274-46ec-4e83-956c-4c26375aa1fd" providerId="AD" clId="Web-{DB1A088C-CF8E-1C11-A5F3-E05617130840}"/>
    <pc:docChg chg="modSld">
      <pc:chgData name="Bethan Price" userId="S::bethan.price@socialcare.wales::29923274-46ec-4e83-956c-4c26375aa1fd" providerId="AD" clId="Web-{DB1A088C-CF8E-1C11-A5F3-E05617130840}" dt="2020-05-15T15:10:12.590" v="159" actId="14100"/>
      <pc:docMkLst>
        <pc:docMk/>
      </pc:docMkLst>
      <pc:sldChg chg="modSp">
        <pc:chgData name="Bethan Price" userId="S::bethan.price@socialcare.wales::29923274-46ec-4e83-956c-4c26375aa1fd" providerId="AD" clId="Web-{DB1A088C-CF8E-1C11-A5F3-E05617130840}" dt="2020-05-15T14:53:20.242" v="1" actId="20577"/>
        <pc:sldMkLst>
          <pc:docMk/>
          <pc:sldMk cId="3712748206" sldId="276"/>
        </pc:sldMkLst>
        <pc:spChg chg="mod">
          <ac:chgData name="Bethan Price" userId="S::bethan.price@socialcare.wales::29923274-46ec-4e83-956c-4c26375aa1fd" providerId="AD" clId="Web-{DB1A088C-CF8E-1C11-A5F3-E05617130840}" dt="2020-05-15T14:53:20.242" v="1" actId="20577"/>
          <ac:spMkLst>
            <pc:docMk/>
            <pc:sldMk cId="3712748206" sldId="276"/>
            <ac:spMk id="2" creationId="{30FE66A0-0A2F-4C1C-8373-28E42916738B}"/>
          </ac:spMkLst>
        </pc:spChg>
      </pc:sldChg>
      <pc:sldChg chg="modSp">
        <pc:chgData name="Bethan Price" userId="S::bethan.price@socialcare.wales::29923274-46ec-4e83-956c-4c26375aa1fd" providerId="AD" clId="Web-{DB1A088C-CF8E-1C11-A5F3-E05617130840}" dt="2020-05-15T14:55:51.696" v="13" actId="14100"/>
        <pc:sldMkLst>
          <pc:docMk/>
          <pc:sldMk cId="416445159" sldId="277"/>
        </pc:sldMkLst>
        <pc:spChg chg="mod">
          <ac:chgData name="Bethan Price" userId="S::bethan.price@socialcare.wales::29923274-46ec-4e83-956c-4c26375aa1fd" providerId="AD" clId="Web-{DB1A088C-CF8E-1C11-A5F3-E05617130840}" dt="2020-05-15T14:55:30.915" v="8" actId="20577"/>
          <ac:spMkLst>
            <pc:docMk/>
            <pc:sldMk cId="416445159" sldId="277"/>
            <ac:spMk id="3" creationId="{37DF7685-A887-44B9-B242-AE9B9011F548}"/>
          </ac:spMkLst>
        </pc:spChg>
        <pc:spChg chg="mod">
          <ac:chgData name="Bethan Price" userId="S::bethan.price@socialcare.wales::29923274-46ec-4e83-956c-4c26375aa1fd" providerId="AD" clId="Web-{DB1A088C-CF8E-1C11-A5F3-E05617130840}" dt="2020-05-15T14:55:51.696" v="13" actId="14100"/>
          <ac:spMkLst>
            <pc:docMk/>
            <pc:sldMk cId="416445159" sldId="277"/>
            <ac:spMk id="14" creationId="{C9FD281D-5DD8-405B-994F-2DF8B07BFB63}"/>
          </ac:spMkLst>
        </pc:spChg>
      </pc:sldChg>
      <pc:sldChg chg="modSp">
        <pc:chgData name="Bethan Price" userId="S::bethan.price@socialcare.wales::29923274-46ec-4e83-956c-4c26375aa1fd" providerId="AD" clId="Web-{DB1A088C-CF8E-1C11-A5F3-E05617130840}" dt="2020-05-15T14:56:34.446" v="21" actId="20577"/>
        <pc:sldMkLst>
          <pc:docMk/>
          <pc:sldMk cId="1932061138" sldId="278"/>
        </pc:sldMkLst>
        <pc:spChg chg="mod">
          <ac:chgData name="Bethan Price" userId="S::bethan.price@socialcare.wales::29923274-46ec-4e83-956c-4c26375aa1fd" providerId="AD" clId="Web-{DB1A088C-CF8E-1C11-A5F3-E05617130840}" dt="2020-05-15T14:56:34.446" v="21" actId="20577"/>
          <ac:spMkLst>
            <pc:docMk/>
            <pc:sldMk cId="1932061138" sldId="278"/>
            <ac:spMk id="22" creationId="{F125869D-A441-44A1-8DBF-6825CAB409DF}"/>
          </ac:spMkLst>
        </pc:spChg>
      </pc:sldChg>
      <pc:sldChg chg="modSp">
        <pc:chgData name="Bethan Price" userId="S::bethan.price@socialcare.wales::29923274-46ec-4e83-956c-4c26375aa1fd" providerId="AD" clId="Web-{DB1A088C-CF8E-1C11-A5F3-E05617130840}" dt="2020-05-15T14:57:13.009" v="29" actId="20577"/>
        <pc:sldMkLst>
          <pc:docMk/>
          <pc:sldMk cId="726051169" sldId="279"/>
        </pc:sldMkLst>
        <pc:spChg chg="mod">
          <ac:chgData name="Bethan Price" userId="S::bethan.price@socialcare.wales::29923274-46ec-4e83-956c-4c26375aa1fd" providerId="AD" clId="Web-{DB1A088C-CF8E-1C11-A5F3-E05617130840}" dt="2020-05-15T14:57:07.540" v="28" actId="20577"/>
          <ac:spMkLst>
            <pc:docMk/>
            <pc:sldMk cId="726051169" sldId="279"/>
            <ac:spMk id="3" creationId="{7D8D8DEA-CFCE-4D58-BFC3-ECD533B52F35}"/>
          </ac:spMkLst>
        </pc:spChg>
        <pc:spChg chg="mod">
          <ac:chgData name="Bethan Price" userId="S::bethan.price@socialcare.wales::29923274-46ec-4e83-956c-4c26375aa1fd" providerId="AD" clId="Web-{DB1A088C-CF8E-1C11-A5F3-E05617130840}" dt="2020-05-15T14:56:54.774" v="25" actId="20577"/>
          <ac:spMkLst>
            <pc:docMk/>
            <pc:sldMk cId="726051169" sldId="279"/>
            <ac:spMk id="12" creationId="{3C0D4262-F0BA-46A1-AA75-C63C2E79B8F5}"/>
          </ac:spMkLst>
        </pc:spChg>
        <pc:spChg chg="mod">
          <ac:chgData name="Bethan Price" userId="S::bethan.price@socialcare.wales::29923274-46ec-4e83-956c-4c26375aa1fd" providerId="AD" clId="Web-{DB1A088C-CF8E-1C11-A5F3-E05617130840}" dt="2020-05-15T14:56:59.196" v="26" actId="20577"/>
          <ac:spMkLst>
            <pc:docMk/>
            <pc:sldMk cId="726051169" sldId="279"/>
            <ac:spMk id="30" creationId="{313D033C-8317-4AAE-817B-A46F00140DB5}"/>
          </ac:spMkLst>
        </pc:spChg>
        <pc:spChg chg="mod">
          <ac:chgData name="Bethan Price" userId="S::bethan.price@socialcare.wales::29923274-46ec-4e83-956c-4c26375aa1fd" providerId="AD" clId="Web-{DB1A088C-CF8E-1C11-A5F3-E05617130840}" dt="2020-05-15T14:57:13.009" v="29" actId="20577"/>
          <ac:spMkLst>
            <pc:docMk/>
            <pc:sldMk cId="726051169" sldId="279"/>
            <ac:spMk id="32" creationId="{FE326C40-9A40-497F-AAA1-8EA9C62C1C3F}"/>
          </ac:spMkLst>
        </pc:spChg>
      </pc:sldChg>
      <pc:sldChg chg="modSp">
        <pc:chgData name="Bethan Price" userId="S::bethan.price@socialcare.wales::29923274-46ec-4e83-956c-4c26375aa1fd" providerId="AD" clId="Web-{DB1A088C-CF8E-1C11-A5F3-E05617130840}" dt="2020-05-15T14:57:51.509" v="40" actId="20577"/>
        <pc:sldMkLst>
          <pc:docMk/>
          <pc:sldMk cId="792124898" sldId="280"/>
        </pc:sldMkLst>
        <pc:spChg chg="mod">
          <ac:chgData name="Bethan Price" userId="S::bethan.price@socialcare.wales::29923274-46ec-4e83-956c-4c26375aa1fd" providerId="AD" clId="Web-{DB1A088C-CF8E-1C11-A5F3-E05617130840}" dt="2020-05-15T14:57:42.915" v="37" actId="20577"/>
          <ac:spMkLst>
            <pc:docMk/>
            <pc:sldMk cId="792124898" sldId="280"/>
            <ac:spMk id="3" creationId="{7D8D8DEA-CFCE-4D58-BFC3-ECD533B52F35}"/>
          </ac:spMkLst>
        </pc:spChg>
        <pc:spChg chg="mod">
          <ac:chgData name="Bethan Price" userId="S::bethan.price@socialcare.wales::29923274-46ec-4e83-956c-4c26375aa1fd" providerId="AD" clId="Web-{DB1A088C-CF8E-1C11-A5F3-E05617130840}" dt="2020-05-15T14:57:27.275" v="31" actId="20577"/>
          <ac:spMkLst>
            <pc:docMk/>
            <pc:sldMk cId="792124898" sldId="280"/>
            <ac:spMk id="17" creationId="{AE4C6A60-0AA4-432C-ADDB-7D01F138CDD6}"/>
          </ac:spMkLst>
        </pc:spChg>
        <pc:spChg chg="mod">
          <ac:chgData name="Bethan Price" userId="S::bethan.price@socialcare.wales::29923274-46ec-4e83-956c-4c26375aa1fd" providerId="AD" clId="Web-{DB1A088C-CF8E-1C11-A5F3-E05617130840}" dt="2020-05-15T14:57:35.040" v="34" actId="20577"/>
          <ac:spMkLst>
            <pc:docMk/>
            <pc:sldMk cId="792124898" sldId="280"/>
            <ac:spMk id="53" creationId="{348D08DA-A60B-47D8-A4B5-8DF07C9E367D}"/>
          </ac:spMkLst>
        </pc:spChg>
        <pc:spChg chg="mod">
          <ac:chgData name="Bethan Price" userId="S::bethan.price@socialcare.wales::29923274-46ec-4e83-956c-4c26375aa1fd" providerId="AD" clId="Web-{DB1A088C-CF8E-1C11-A5F3-E05617130840}" dt="2020-05-15T14:57:48.587" v="38" actId="20577"/>
          <ac:spMkLst>
            <pc:docMk/>
            <pc:sldMk cId="792124898" sldId="280"/>
            <ac:spMk id="55" creationId="{63ADE11C-7E2D-4DBB-B1ED-30F904ED1C14}"/>
          </ac:spMkLst>
        </pc:spChg>
        <pc:spChg chg="mod">
          <ac:chgData name="Bethan Price" userId="S::bethan.price@socialcare.wales::29923274-46ec-4e83-956c-4c26375aa1fd" providerId="AD" clId="Web-{DB1A088C-CF8E-1C11-A5F3-E05617130840}" dt="2020-05-15T14:57:51.509" v="40" actId="20577"/>
          <ac:spMkLst>
            <pc:docMk/>
            <pc:sldMk cId="792124898" sldId="280"/>
            <ac:spMk id="57" creationId="{F258C028-AFCB-461A-BC13-98F086AD7CEF}"/>
          </ac:spMkLst>
        </pc:spChg>
      </pc:sldChg>
      <pc:sldChg chg="modSp">
        <pc:chgData name="Bethan Price" userId="S::bethan.price@socialcare.wales::29923274-46ec-4e83-956c-4c26375aa1fd" providerId="AD" clId="Web-{DB1A088C-CF8E-1C11-A5F3-E05617130840}" dt="2020-05-15T15:00:39.978" v="59" actId="20577"/>
        <pc:sldMkLst>
          <pc:docMk/>
          <pc:sldMk cId="4011663518" sldId="281"/>
        </pc:sldMkLst>
        <pc:spChg chg="mod">
          <ac:chgData name="Bethan Price" userId="S::bethan.price@socialcare.wales::29923274-46ec-4e83-956c-4c26375aa1fd" providerId="AD" clId="Web-{DB1A088C-CF8E-1C11-A5F3-E05617130840}" dt="2020-05-15T15:00:37.353" v="58" actId="20577"/>
          <ac:spMkLst>
            <pc:docMk/>
            <pc:sldMk cId="4011663518" sldId="281"/>
            <ac:spMk id="20" creationId="{547812DB-307F-481C-9293-FD1710754EAE}"/>
          </ac:spMkLst>
        </pc:spChg>
        <pc:spChg chg="mod">
          <ac:chgData name="Bethan Price" userId="S::bethan.price@socialcare.wales::29923274-46ec-4e83-956c-4c26375aa1fd" providerId="AD" clId="Web-{DB1A088C-CF8E-1C11-A5F3-E05617130840}" dt="2020-05-15T15:00:23.556" v="52" actId="20577"/>
          <ac:spMkLst>
            <pc:docMk/>
            <pc:sldMk cId="4011663518" sldId="281"/>
            <ac:spMk id="77" creationId="{ED462EC8-CAC4-4141-A200-BB25E8B7992E}"/>
          </ac:spMkLst>
        </pc:spChg>
        <pc:spChg chg="mod">
          <ac:chgData name="Bethan Price" userId="S::bethan.price@socialcare.wales::29923274-46ec-4e83-956c-4c26375aa1fd" providerId="AD" clId="Web-{DB1A088C-CF8E-1C11-A5F3-E05617130840}" dt="2020-05-15T15:00:34.994" v="57" actId="20577"/>
          <ac:spMkLst>
            <pc:docMk/>
            <pc:sldMk cId="4011663518" sldId="281"/>
            <ac:spMk id="79" creationId="{5E4B4E20-7B94-4D1D-BC36-F571C183C87D}"/>
          </ac:spMkLst>
        </pc:spChg>
        <pc:spChg chg="mod">
          <ac:chgData name="Bethan Price" userId="S::bethan.price@socialcare.wales::29923274-46ec-4e83-956c-4c26375aa1fd" providerId="AD" clId="Web-{DB1A088C-CF8E-1C11-A5F3-E05617130840}" dt="2020-05-15T15:00:31.760" v="55" actId="20577"/>
          <ac:spMkLst>
            <pc:docMk/>
            <pc:sldMk cId="4011663518" sldId="281"/>
            <ac:spMk id="81" creationId="{F2715338-031F-4929-B046-73CCFB401349}"/>
          </ac:spMkLst>
        </pc:spChg>
        <pc:spChg chg="mod">
          <ac:chgData name="Bethan Price" userId="S::bethan.price@socialcare.wales::29923274-46ec-4e83-956c-4c26375aa1fd" providerId="AD" clId="Web-{DB1A088C-CF8E-1C11-A5F3-E05617130840}" dt="2020-05-15T15:00:27.931" v="54" actId="20577"/>
          <ac:spMkLst>
            <pc:docMk/>
            <pc:sldMk cId="4011663518" sldId="281"/>
            <ac:spMk id="83" creationId="{7E1900BC-70F2-4FE6-8D8B-AEEC4F24C402}"/>
          </ac:spMkLst>
        </pc:spChg>
        <pc:spChg chg="mod">
          <ac:chgData name="Bethan Price" userId="S::bethan.price@socialcare.wales::29923274-46ec-4e83-956c-4c26375aa1fd" providerId="AD" clId="Web-{DB1A088C-CF8E-1C11-A5F3-E05617130840}" dt="2020-05-15T15:00:39.978" v="59" actId="20577"/>
          <ac:spMkLst>
            <pc:docMk/>
            <pc:sldMk cId="4011663518" sldId="281"/>
            <ac:spMk id="85" creationId="{55CB3984-9919-4E5E-84BE-DB072420E9C9}"/>
          </ac:spMkLst>
        </pc:spChg>
      </pc:sldChg>
      <pc:sldChg chg="modSp">
        <pc:chgData name="Bethan Price" userId="S::bethan.price@socialcare.wales::29923274-46ec-4e83-956c-4c26375aa1fd" providerId="AD" clId="Web-{DB1A088C-CF8E-1C11-A5F3-E05617130840}" dt="2020-05-15T15:02:32.541" v="95" actId="20577"/>
        <pc:sldMkLst>
          <pc:docMk/>
          <pc:sldMk cId="1574921113" sldId="282"/>
        </pc:sldMkLst>
        <pc:spChg chg="mod">
          <ac:chgData name="Bethan Price" userId="S::bethan.price@socialcare.wales::29923274-46ec-4e83-956c-4c26375aa1fd" providerId="AD" clId="Web-{DB1A088C-CF8E-1C11-A5F3-E05617130840}" dt="2020-05-15T15:01:09.572" v="65" actId="1076"/>
          <ac:spMkLst>
            <pc:docMk/>
            <pc:sldMk cId="1574921113" sldId="282"/>
            <ac:spMk id="3" creationId="{AF63AAF8-3B6A-4368-9B16-12E9491796AD}"/>
          </ac:spMkLst>
        </pc:spChg>
        <pc:spChg chg="mod">
          <ac:chgData name="Bethan Price" userId="S::bethan.price@socialcare.wales::29923274-46ec-4e83-956c-4c26375aa1fd" providerId="AD" clId="Web-{DB1A088C-CF8E-1C11-A5F3-E05617130840}" dt="2020-05-15T15:01:49.260" v="84" actId="20577"/>
          <ac:spMkLst>
            <pc:docMk/>
            <pc:sldMk cId="1574921113" sldId="282"/>
            <ac:spMk id="4" creationId="{6AD8C5B3-04E9-480F-8E33-1F9AD3B7A5A4}"/>
          </ac:spMkLst>
        </pc:spChg>
        <pc:spChg chg="mod">
          <ac:chgData name="Bethan Price" userId="S::bethan.price@socialcare.wales::29923274-46ec-4e83-956c-4c26375aa1fd" providerId="AD" clId="Web-{DB1A088C-CF8E-1C11-A5F3-E05617130840}" dt="2020-05-15T15:01:28.135" v="71" actId="20577"/>
          <ac:spMkLst>
            <pc:docMk/>
            <pc:sldMk cId="1574921113" sldId="282"/>
            <ac:spMk id="44" creationId="{61569263-C322-48B5-AF7A-CE2152457145}"/>
          </ac:spMkLst>
        </pc:spChg>
        <pc:spChg chg="mod">
          <ac:chgData name="Bethan Price" userId="S::bethan.price@socialcare.wales::29923274-46ec-4e83-956c-4c26375aa1fd" providerId="AD" clId="Web-{DB1A088C-CF8E-1C11-A5F3-E05617130840}" dt="2020-05-15T15:02:29.619" v="93" actId="20577"/>
          <ac:spMkLst>
            <pc:docMk/>
            <pc:sldMk cId="1574921113" sldId="282"/>
            <ac:spMk id="46" creationId="{EDB7E52D-B362-4E69-9CD2-D89D5DAFE50A}"/>
          </ac:spMkLst>
        </pc:spChg>
        <pc:spChg chg="mod">
          <ac:chgData name="Bethan Price" userId="S::bethan.price@socialcare.wales::29923274-46ec-4e83-956c-4c26375aa1fd" providerId="AD" clId="Web-{DB1A088C-CF8E-1C11-A5F3-E05617130840}" dt="2020-05-15T15:02:25.401" v="91" actId="20577"/>
          <ac:spMkLst>
            <pc:docMk/>
            <pc:sldMk cId="1574921113" sldId="282"/>
            <ac:spMk id="48" creationId="{85428D30-791D-4E52-B505-FA3118DC6001}"/>
          </ac:spMkLst>
        </pc:spChg>
        <pc:spChg chg="mod">
          <ac:chgData name="Bethan Price" userId="S::bethan.price@socialcare.wales::29923274-46ec-4e83-956c-4c26375aa1fd" providerId="AD" clId="Web-{DB1A088C-CF8E-1C11-A5F3-E05617130840}" dt="2020-05-15T15:01:59.229" v="88" actId="20577"/>
          <ac:spMkLst>
            <pc:docMk/>
            <pc:sldMk cId="1574921113" sldId="282"/>
            <ac:spMk id="50" creationId="{93BBB4B4-3505-4AEC-9672-E228E5C6C0C7}"/>
          </ac:spMkLst>
        </pc:spChg>
        <pc:spChg chg="mod">
          <ac:chgData name="Bethan Price" userId="S::bethan.price@socialcare.wales::29923274-46ec-4e83-956c-4c26375aa1fd" providerId="AD" clId="Web-{DB1A088C-CF8E-1C11-A5F3-E05617130840}" dt="2020-05-15T15:02:32.541" v="95" actId="20577"/>
          <ac:spMkLst>
            <pc:docMk/>
            <pc:sldMk cId="1574921113" sldId="282"/>
            <ac:spMk id="52" creationId="{4C6E3D03-A97F-40DA-AABC-79B4833AE5E3}"/>
          </ac:spMkLst>
        </pc:spChg>
        <pc:grpChg chg="mod">
          <ac:chgData name="Bethan Price" userId="S::bethan.price@socialcare.wales::29923274-46ec-4e83-956c-4c26375aa1fd" providerId="AD" clId="Web-{DB1A088C-CF8E-1C11-A5F3-E05617130840}" dt="2020-05-15T15:02:01.416" v="90" actId="1076"/>
          <ac:grpSpMkLst>
            <pc:docMk/>
            <pc:sldMk cId="1574921113" sldId="282"/>
            <ac:grpSpMk id="38" creationId="{D14D0884-8677-48D1-9C64-6ED993867172}"/>
          </ac:grpSpMkLst>
        </pc:grpChg>
      </pc:sldChg>
      <pc:sldChg chg="modSp">
        <pc:chgData name="Bethan Price" userId="S::bethan.price@socialcare.wales::29923274-46ec-4e83-956c-4c26375aa1fd" providerId="AD" clId="Web-{DB1A088C-CF8E-1C11-A5F3-E05617130840}" dt="2020-05-15T15:02:51.838" v="103" actId="20577"/>
        <pc:sldMkLst>
          <pc:docMk/>
          <pc:sldMk cId="716493127" sldId="283"/>
        </pc:sldMkLst>
        <pc:spChg chg="mod">
          <ac:chgData name="Bethan Price" userId="S::bethan.price@socialcare.wales::29923274-46ec-4e83-956c-4c26375aa1fd" providerId="AD" clId="Web-{DB1A088C-CF8E-1C11-A5F3-E05617130840}" dt="2020-05-15T15:02:36.557" v="96" actId="20577"/>
          <ac:spMkLst>
            <pc:docMk/>
            <pc:sldMk cId="716493127" sldId="283"/>
            <ac:spMk id="27" creationId="{AF12C2BF-FA88-4A4D-B113-39B13B7BEB4F}"/>
          </ac:spMkLst>
        </pc:spChg>
        <pc:spChg chg="mod">
          <ac:chgData name="Bethan Price" userId="S::bethan.price@socialcare.wales::29923274-46ec-4e83-956c-4c26375aa1fd" providerId="AD" clId="Web-{DB1A088C-CF8E-1C11-A5F3-E05617130840}" dt="2020-05-15T15:02:49.745" v="102" actId="20577"/>
          <ac:spMkLst>
            <pc:docMk/>
            <pc:sldMk cId="716493127" sldId="283"/>
            <ac:spMk id="29" creationId="{4DAB9799-189F-43B5-8BA9-98F14D6F432C}"/>
          </ac:spMkLst>
        </pc:spChg>
        <pc:spChg chg="mod">
          <ac:chgData name="Bethan Price" userId="S::bethan.price@socialcare.wales::29923274-46ec-4e83-956c-4c26375aa1fd" providerId="AD" clId="Web-{DB1A088C-CF8E-1C11-A5F3-E05617130840}" dt="2020-05-15T15:02:46.994" v="101" actId="20577"/>
          <ac:spMkLst>
            <pc:docMk/>
            <pc:sldMk cId="716493127" sldId="283"/>
            <ac:spMk id="31" creationId="{04C804A9-61EE-4D9A-98D2-3DC128B38E91}"/>
          </ac:spMkLst>
        </pc:spChg>
        <pc:spChg chg="mod">
          <ac:chgData name="Bethan Price" userId="S::bethan.price@socialcare.wales::29923274-46ec-4e83-956c-4c26375aa1fd" providerId="AD" clId="Web-{DB1A088C-CF8E-1C11-A5F3-E05617130840}" dt="2020-05-15T15:02:43.776" v="99" actId="20577"/>
          <ac:spMkLst>
            <pc:docMk/>
            <pc:sldMk cId="716493127" sldId="283"/>
            <ac:spMk id="33" creationId="{9B4C0FD9-2A3B-4A68-8E6B-357A9E590072}"/>
          </ac:spMkLst>
        </pc:spChg>
        <pc:spChg chg="mod">
          <ac:chgData name="Bethan Price" userId="S::bethan.price@socialcare.wales::29923274-46ec-4e83-956c-4c26375aa1fd" providerId="AD" clId="Web-{DB1A088C-CF8E-1C11-A5F3-E05617130840}" dt="2020-05-15T15:02:51.838" v="103" actId="20577"/>
          <ac:spMkLst>
            <pc:docMk/>
            <pc:sldMk cId="716493127" sldId="283"/>
            <ac:spMk id="35" creationId="{6A454E12-01DB-44EC-B7E3-0E66828CEF50}"/>
          </ac:spMkLst>
        </pc:spChg>
      </pc:sldChg>
      <pc:sldChg chg="modSp">
        <pc:chgData name="Bethan Price" userId="S::bethan.price@socialcare.wales::29923274-46ec-4e83-956c-4c26375aa1fd" providerId="AD" clId="Web-{DB1A088C-CF8E-1C11-A5F3-E05617130840}" dt="2020-05-15T15:03:02.229" v="106" actId="20577"/>
        <pc:sldMkLst>
          <pc:docMk/>
          <pc:sldMk cId="417536000" sldId="284"/>
        </pc:sldMkLst>
        <pc:spChg chg="mod">
          <ac:chgData name="Bethan Price" userId="S::bethan.price@socialcare.wales::29923274-46ec-4e83-956c-4c26375aa1fd" providerId="AD" clId="Web-{DB1A088C-CF8E-1C11-A5F3-E05617130840}" dt="2020-05-15T15:03:02.229" v="106" actId="20577"/>
          <ac:spMkLst>
            <pc:docMk/>
            <pc:sldMk cId="417536000" sldId="284"/>
            <ac:spMk id="3" creationId="{588F5A13-CFE2-4072-8F13-56E1DA3F00AF}"/>
          </ac:spMkLst>
        </pc:spChg>
        <pc:spChg chg="mod">
          <ac:chgData name="Bethan Price" userId="S::bethan.price@socialcare.wales::29923274-46ec-4e83-956c-4c26375aa1fd" providerId="AD" clId="Web-{DB1A088C-CF8E-1C11-A5F3-E05617130840}" dt="2020-05-15T15:02:57.026" v="104" actId="20577"/>
          <ac:spMkLst>
            <pc:docMk/>
            <pc:sldMk cId="417536000" sldId="284"/>
            <ac:spMk id="7" creationId="{6F0161F1-E57C-43A6-91FF-63E7E3352E25}"/>
          </ac:spMkLst>
        </pc:spChg>
      </pc:sldChg>
      <pc:sldChg chg="modSp">
        <pc:chgData name="Bethan Price" userId="S::bethan.price@socialcare.wales::29923274-46ec-4e83-956c-4c26375aa1fd" providerId="AD" clId="Web-{DB1A088C-CF8E-1C11-A5F3-E05617130840}" dt="2020-05-15T15:05:41.464" v="111" actId="20577"/>
        <pc:sldMkLst>
          <pc:docMk/>
          <pc:sldMk cId="1940634917" sldId="285"/>
        </pc:sldMkLst>
        <pc:spChg chg="mod">
          <ac:chgData name="Bethan Price" userId="S::bethan.price@socialcare.wales::29923274-46ec-4e83-956c-4c26375aa1fd" providerId="AD" clId="Web-{DB1A088C-CF8E-1C11-A5F3-E05617130840}" dt="2020-05-15T15:05:41.464" v="111" actId="20577"/>
          <ac:spMkLst>
            <pc:docMk/>
            <pc:sldMk cId="1940634917" sldId="285"/>
            <ac:spMk id="3" creationId="{588F5A13-CFE2-4072-8F13-56E1DA3F00AF}"/>
          </ac:spMkLst>
        </pc:spChg>
        <pc:spChg chg="mod">
          <ac:chgData name="Bethan Price" userId="S::bethan.price@socialcare.wales::29923274-46ec-4e83-956c-4c26375aa1fd" providerId="AD" clId="Web-{DB1A088C-CF8E-1C11-A5F3-E05617130840}" dt="2020-05-15T15:03:11.385" v="107" actId="20577"/>
          <ac:spMkLst>
            <pc:docMk/>
            <pc:sldMk cId="1940634917" sldId="285"/>
            <ac:spMk id="8" creationId="{88CF19EB-8AD0-4880-A263-1B9BA1BA18CA}"/>
          </ac:spMkLst>
        </pc:spChg>
      </pc:sldChg>
      <pc:sldChg chg="modSp">
        <pc:chgData name="Bethan Price" userId="S::bethan.price@socialcare.wales::29923274-46ec-4e83-956c-4c26375aa1fd" providerId="AD" clId="Web-{DB1A088C-CF8E-1C11-A5F3-E05617130840}" dt="2020-05-15T15:06:21.292" v="123" actId="20577"/>
        <pc:sldMkLst>
          <pc:docMk/>
          <pc:sldMk cId="787146377" sldId="286"/>
        </pc:sldMkLst>
        <pc:spChg chg="mod">
          <ac:chgData name="Bethan Price" userId="S::bethan.price@socialcare.wales::29923274-46ec-4e83-956c-4c26375aa1fd" providerId="AD" clId="Web-{DB1A088C-CF8E-1C11-A5F3-E05617130840}" dt="2020-05-15T15:06:19.026" v="121" actId="20577"/>
          <ac:spMkLst>
            <pc:docMk/>
            <pc:sldMk cId="787146377" sldId="286"/>
            <ac:spMk id="6" creationId="{1DFA1820-3398-4847-A555-4B6E0B9C5285}"/>
          </ac:spMkLst>
        </pc:spChg>
        <pc:spChg chg="mod">
          <ac:chgData name="Bethan Price" userId="S::bethan.price@socialcare.wales::29923274-46ec-4e83-956c-4c26375aa1fd" providerId="AD" clId="Web-{DB1A088C-CF8E-1C11-A5F3-E05617130840}" dt="2020-05-15T15:06:21.292" v="123" actId="20577"/>
          <ac:spMkLst>
            <pc:docMk/>
            <pc:sldMk cId="787146377" sldId="286"/>
            <ac:spMk id="12" creationId="{C0A9D6A0-5CFA-4A03-8760-9EFA625AD458}"/>
          </ac:spMkLst>
        </pc:spChg>
      </pc:sldChg>
      <pc:sldChg chg="modSp">
        <pc:chgData name="Bethan Price" userId="S::bethan.price@socialcare.wales::29923274-46ec-4e83-956c-4c26375aa1fd" providerId="AD" clId="Web-{DB1A088C-CF8E-1C11-A5F3-E05617130840}" dt="2020-05-15T15:08:02.136" v="129" actId="20577"/>
        <pc:sldMkLst>
          <pc:docMk/>
          <pc:sldMk cId="148723450" sldId="287"/>
        </pc:sldMkLst>
        <pc:spChg chg="mod">
          <ac:chgData name="Bethan Price" userId="S::bethan.price@socialcare.wales::29923274-46ec-4e83-956c-4c26375aa1fd" providerId="AD" clId="Web-{DB1A088C-CF8E-1C11-A5F3-E05617130840}" dt="2020-05-15T15:07:57.871" v="127" actId="20577"/>
          <ac:spMkLst>
            <pc:docMk/>
            <pc:sldMk cId="148723450" sldId="287"/>
            <ac:spMk id="3" creationId="{B075E939-77DC-4B4F-B79B-FB83CD1365C7}"/>
          </ac:spMkLst>
        </pc:spChg>
        <pc:spChg chg="mod">
          <ac:chgData name="Bethan Price" userId="S::bethan.price@socialcare.wales::29923274-46ec-4e83-956c-4c26375aa1fd" providerId="AD" clId="Web-{DB1A088C-CF8E-1C11-A5F3-E05617130840}" dt="2020-05-15T15:08:02.136" v="129" actId="20577"/>
          <ac:spMkLst>
            <pc:docMk/>
            <pc:sldMk cId="148723450" sldId="287"/>
            <ac:spMk id="26" creationId="{796ABF04-6F68-4A3B-89B5-36DF204E4257}"/>
          </ac:spMkLst>
        </pc:spChg>
      </pc:sldChg>
      <pc:sldChg chg="modSp">
        <pc:chgData name="Bethan Price" userId="S::bethan.price@socialcare.wales::29923274-46ec-4e83-956c-4c26375aa1fd" providerId="AD" clId="Web-{DB1A088C-CF8E-1C11-A5F3-E05617130840}" dt="2020-05-15T15:06:28.730" v="124" actId="20577"/>
        <pc:sldMkLst>
          <pc:docMk/>
          <pc:sldMk cId="3559564304" sldId="289"/>
        </pc:sldMkLst>
        <pc:spChg chg="mod">
          <ac:chgData name="Bethan Price" userId="S::bethan.price@socialcare.wales::29923274-46ec-4e83-956c-4c26375aa1fd" providerId="AD" clId="Web-{DB1A088C-CF8E-1C11-A5F3-E05617130840}" dt="2020-05-15T15:05:59.245" v="118" actId="20577"/>
          <ac:spMkLst>
            <pc:docMk/>
            <pc:sldMk cId="3559564304" sldId="289"/>
            <ac:spMk id="3" creationId="{34DB01DD-108C-44BE-9C09-796A2C661341}"/>
          </ac:spMkLst>
        </pc:spChg>
        <pc:spChg chg="mod">
          <ac:chgData name="Bethan Price" userId="S::bethan.price@socialcare.wales::29923274-46ec-4e83-956c-4c26375aa1fd" providerId="AD" clId="Web-{DB1A088C-CF8E-1C11-A5F3-E05617130840}" dt="2020-05-15T15:06:28.730" v="124" actId="20577"/>
          <ac:spMkLst>
            <pc:docMk/>
            <pc:sldMk cId="3559564304" sldId="289"/>
            <ac:spMk id="4" creationId="{8CDA7C84-9EC1-4679-A71A-59D3EEFADBFC}"/>
          </ac:spMkLst>
        </pc:spChg>
      </pc:sldChg>
      <pc:sldChg chg="modSp">
        <pc:chgData name="Bethan Price" userId="S::bethan.price@socialcare.wales::29923274-46ec-4e83-956c-4c26375aa1fd" providerId="AD" clId="Web-{DB1A088C-CF8E-1C11-A5F3-E05617130840}" dt="2020-05-15T15:08:13.964" v="132" actId="20577"/>
        <pc:sldMkLst>
          <pc:docMk/>
          <pc:sldMk cId="4113365438" sldId="290"/>
        </pc:sldMkLst>
        <pc:spChg chg="mod">
          <ac:chgData name="Bethan Price" userId="S::bethan.price@socialcare.wales::29923274-46ec-4e83-956c-4c26375aa1fd" providerId="AD" clId="Web-{DB1A088C-CF8E-1C11-A5F3-E05617130840}" dt="2020-05-15T15:08:09.839" v="130" actId="20577"/>
          <ac:spMkLst>
            <pc:docMk/>
            <pc:sldMk cId="4113365438" sldId="290"/>
            <ac:spMk id="7" creationId="{E50E910E-1587-4315-AE80-9D5D8A96C9C6}"/>
          </ac:spMkLst>
        </pc:spChg>
        <pc:spChg chg="mod">
          <ac:chgData name="Bethan Price" userId="S::bethan.price@socialcare.wales::29923274-46ec-4e83-956c-4c26375aa1fd" providerId="AD" clId="Web-{DB1A088C-CF8E-1C11-A5F3-E05617130840}" dt="2020-05-15T15:08:13.964" v="132" actId="20577"/>
          <ac:spMkLst>
            <pc:docMk/>
            <pc:sldMk cId="4113365438" sldId="290"/>
            <ac:spMk id="26" creationId="{2F1BB852-5E25-4FE1-8C50-F958AA78F4B1}"/>
          </ac:spMkLst>
        </pc:spChg>
      </pc:sldChg>
      <pc:sldChg chg="modSp">
        <pc:chgData name="Bethan Price" userId="S::bethan.price@socialcare.wales::29923274-46ec-4e83-956c-4c26375aa1fd" providerId="AD" clId="Web-{DB1A088C-CF8E-1C11-A5F3-E05617130840}" dt="2020-05-15T15:09:19.652" v="147" actId="20577"/>
        <pc:sldMkLst>
          <pc:docMk/>
          <pc:sldMk cId="2574281695" sldId="291"/>
        </pc:sldMkLst>
        <pc:spChg chg="mod">
          <ac:chgData name="Bethan Price" userId="S::bethan.price@socialcare.wales::29923274-46ec-4e83-956c-4c26375aa1fd" providerId="AD" clId="Web-{DB1A088C-CF8E-1C11-A5F3-E05617130840}" dt="2020-05-15T15:09:19.652" v="147" actId="20577"/>
          <ac:spMkLst>
            <pc:docMk/>
            <pc:sldMk cId="2574281695" sldId="291"/>
            <ac:spMk id="5" creationId="{8EA65DD9-E7B1-41C4-9442-70921AD30E55}"/>
          </ac:spMkLst>
        </pc:spChg>
        <pc:spChg chg="mod">
          <ac:chgData name="Bethan Price" userId="S::bethan.price@socialcare.wales::29923274-46ec-4e83-956c-4c26375aa1fd" providerId="AD" clId="Web-{DB1A088C-CF8E-1C11-A5F3-E05617130840}" dt="2020-05-15T15:09:06.996" v="145" actId="20577"/>
          <ac:spMkLst>
            <pc:docMk/>
            <pc:sldMk cId="2574281695" sldId="291"/>
            <ac:spMk id="15" creationId="{CFF14B6E-BBED-4923-B6ED-02700C774673}"/>
          </ac:spMkLst>
        </pc:spChg>
      </pc:sldChg>
      <pc:sldChg chg="modSp">
        <pc:chgData name="Bethan Price" userId="S::bethan.price@socialcare.wales::29923274-46ec-4e83-956c-4c26375aa1fd" providerId="AD" clId="Web-{DB1A088C-CF8E-1C11-A5F3-E05617130840}" dt="2020-05-15T15:10:12.590" v="159" actId="14100"/>
        <pc:sldMkLst>
          <pc:docMk/>
          <pc:sldMk cId="1137519890" sldId="292"/>
        </pc:sldMkLst>
        <pc:spChg chg="mod">
          <ac:chgData name="Bethan Price" userId="S::bethan.price@socialcare.wales::29923274-46ec-4e83-956c-4c26375aa1fd" providerId="AD" clId="Web-{DB1A088C-CF8E-1C11-A5F3-E05617130840}" dt="2020-05-15T15:10:00.355" v="157" actId="20577"/>
          <ac:spMkLst>
            <pc:docMk/>
            <pc:sldMk cId="1137519890" sldId="292"/>
            <ac:spMk id="4" creationId="{5D200B9C-3CCF-43EE-BD17-F9149792C053}"/>
          </ac:spMkLst>
        </pc:spChg>
        <pc:spChg chg="mod">
          <ac:chgData name="Bethan Price" userId="S::bethan.price@socialcare.wales::29923274-46ec-4e83-956c-4c26375aa1fd" providerId="AD" clId="Web-{DB1A088C-CF8E-1C11-A5F3-E05617130840}" dt="2020-05-15T15:10:12.590" v="159" actId="14100"/>
          <ac:spMkLst>
            <pc:docMk/>
            <pc:sldMk cId="1137519890" sldId="292"/>
            <ac:spMk id="18" creationId="{2DC0DFA5-A906-4E96-87E9-0AC49B303654}"/>
          </ac:spMkLst>
        </pc:spChg>
        <pc:spChg chg="mod">
          <ac:chgData name="Bethan Price" userId="S::bethan.price@socialcare.wales::29923274-46ec-4e83-956c-4c26375aa1fd" providerId="AD" clId="Web-{DB1A088C-CF8E-1C11-A5F3-E05617130840}" dt="2020-05-15T15:10:09.106" v="158" actId="14100"/>
          <ac:spMkLst>
            <pc:docMk/>
            <pc:sldMk cId="1137519890" sldId="292"/>
            <ac:spMk id="20" creationId="{F169191F-09EF-461D-9463-DAE93E6FC639}"/>
          </ac:spMkLst>
        </pc:spChg>
      </pc:sldChg>
      <pc:sldChg chg="modSp">
        <pc:chgData name="Bethan Price" userId="S::bethan.price@socialcare.wales::29923274-46ec-4e83-956c-4c26375aa1fd" providerId="AD" clId="Web-{DB1A088C-CF8E-1C11-A5F3-E05617130840}" dt="2020-05-15T15:00:17.431" v="51" actId="20577"/>
        <pc:sldMkLst>
          <pc:docMk/>
          <pc:sldMk cId="2062000160" sldId="294"/>
        </pc:sldMkLst>
        <pc:spChg chg="mod">
          <ac:chgData name="Bethan Price" userId="S::bethan.price@socialcare.wales::29923274-46ec-4e83-956c-4c26375aa1fd" providerId="AD" clId="Web-{DB1A088C-CF8E-1C11-A5F3-E05617130840}" dt="2020-05-15T14:57:59.853" v="42" actId="20577"/>
          <ac:spMkLst>
            <pc:docMk/>
            <pc:sldMk cId="2062000160" sldId="294"/>
            <ac:spMk id="17" creationId="{4FF88EAC-66D0-4D97-AC9B-424822641C1E}"/>
          </ac:spMkLst>
        </pc:spChg>
        <pc:spChg chg="mod">
          <ac:chgData name="Bethan Price" userId="S::bethan.price@socialcare.wales::29923274-46ec-4e83-956c-4c26375aa1fd" providerId="AD" clId="Web-{DB1A088C-CF8E-1C11-A5F3-E05617130840}" dt="2020-05-15T14:59:59.650" v="44" actId="20577"/>
          <ac:spMkLst>
            <pc:docMk/>
            <pc:sldMk cId="2062000160" sldId="294"/>
            <ac:spMk id="53" creationId="{348D08DA-A60B-47D8-A4B5-8DF07C9E367D}"/>
          </ac:spMkLst>
        </pc:spChg>
        <pc:spChg chg="mod">
          <ac:chgData name="Bethan Price" userId="S::bethan.price@socialcare.wales::29923274-46ec-4e83-956c-4c26375aa1fd" providerId="AD" clId="Web-{DB1A088C-CF8E-1C11-A5F3-E05617130840}" dt="2020-05-15T15:00:02.228" v="46" actId="20577"/>
          <ac:spMkLst>
            <pc:docMk/>
            <pc:sldMk cId="2062000160" sldId="294"/>
            <ac:spMk id="55" creationId="{63ADE11C-7E2D-4DBB-B1ED-30F904ED1C14}"/>
          </ac:spMkLst>
        </pc:spChg>
        <pc:spChg chg="mod">
          <ac:chgData name="Bethan Price" userId="S::bethan.price@socialcare.wales::29923274-46ec-4e83-956c-4c26375aa1fd" providerId="AD" clId="Web-{DB1A088C-CF8E-1C11-A5F3-E05617130840}" dt="2020-05-15T15:00:04.791" v="48" actId="20577"/>
          <ac:spMkLst>
            <pc:docMk/>
            <pc:sldMk cId="2062000160" sldId="294"/>
            <ac:spMk id="57" creationId="{F258C028-AFCB-461A-BC13-98F086AD7CEF}"/>
          </ac:spMkLst>
        </pc:spChg>
        <pc:spChg chg="mod">
          <ac:chgData name="Bethan Price" userId="S::bethan.price@socialcare.wales::29923274-46ec-4e83-956c-4c26375aa1fd" providerId="AD" clId="Web-{DB1A088C-CF8E-1C11-A5F3-E05617130840}" dt="2020-05-15T15:00:17.431" v="51" actId="20577"/>
          <ac:spMkLst>
            <pc:docMk/>
            <pc:sldMk cId="2062000160" sldId="294"/>
            <ac:spMk id="59" creationId="{4AFCA679-D22E-43AF-B45F-3F9CA802EB5B}"/>
          </ac:spMkLst>
        </pc:spChg>
      </pc:sldChg>
      <pc:sldChg chg="modSp">
        <pc:chgData name="Bethan Price" userId="S::bethan.price@socialcare.wales::29923274-46ec-4e83-956c-4c26375aa1fd" providerId="AD" clId="Web-{DB1A088C-CF8E-1C11-A5F3-E05617130840}" dt="2020-05-15T15:08:51.824" v="143" actId="20577"/>
        <pc:sldMkLst>
          <pc:docMk/>
          <pc:sldMk cId="1069119750" sldId="301"/>
        </pc:sldMkLst>
        <pc:spChg chg="mod">
          <ac:chgData name="Bethan Price" userId="S::bethan.price@socialcare.wales::29923274-46ec-4e83-956c-4c26375aa1fd" providerId="AD" clId="Web-{DB1A088C-CF8E-1C11-A5F3-E05617130840}" dt="2020-05-15T15:08:22.793" v="133" actId="20577"/>
          <ac:spMkLst>
            <pc:docMk/>
            <pc:sldMk cId="1069119750" sldId="301"/>
            <ac:spMk id="2" creationId="{71E28ABC-5C08-4C94-BBC8-2085403014ED}"/>
          </ac:spMkLst>
        </pc:spChg>
        <pc:spChg chg="mod">
          <ac:chgData name="Bethan Price" userId="S::bethan.price@socialcare.wales::29923274-46ec-4e83-956c-4c26375aa1fd" providerId="AD" clId="Web-{DB1A088C-CF8E-1C11-A5F3-E05617130840}" dt="2020-05-15T15:08:44.777" v="138" actId="20577"/>
          <ac:spMkLst>
            <pc:docMk/>
            <pc:sldMk cId="1069119750" sldId="301"/>
            <ac:spMk id="6" creationId="{5735233A-D4C6-499C-8C5F-95ED3EBF798D}"/>
          </ac:spMkLst>
        </pc:spChg>
        <pc:spChg chg="mod">
          <ac:chgData name="Bethan Price" userId="S::bethan.price@socialcare.wales::29923274-46ec-4e83-956c-4c26375aa1fd" providerId="AD" clId="Web-{DB1A088C-CF8E-1C11-A5F3-E05617130840}" dt="2020-05-15T15:08:51.824" v="143" actId="20577"/>
          <ac:spMkLst>
            <pc:docMk/>
            <pc:sldMk cId="1069119750" sldId="301"/>
            <ac:spMk id="18" creationId="{3FA5A31E-A051-4852-872F-1A0DF49D846D}"/>
          </ac:spMkLst>
        </pc:spChg>
        <pc:spChg chg="mod">
          <ac:chgData name="Bethan Price" userId="S::bethan.price@socialcare.wales::29923274-46ec-4e83-956c-4c26375aa1fd" providerId="AD" clId="Web-{DB1A088C-CF8E-1C11-A5F3-E05617130840}" dt="2020-05-15T15:08:47.371" v="140" actId="20577"/>
          <ac:spMkLst>
            <pc:docMk/>
            <pc:sldMk cId="1069119750" sldId="301"/>
            <ac:spMk id="26" creationId="{05C21C19-4432-457A-8BED-523477AB849E}"/>
          </ac:spMkLst>
        </pc:spChg>
      </pc:sldChg>
      <pc:sldChg chg="modSp">
        <pc:chgData name="Bethan Price" userId="S::bethan.price@socialcare.wales::29923274-46ec-4e83-956c-4c26375aa1fd" providerId="AD" clId="Web-{DB1A088C-CF8E-1C11-A5F3-E05617130840}" dt="2020-05-15T14:55:20.274" v="5" actId="20577"/>
        <pc:sldMkLst>
          <pc:docMk/>
          <pc:sldMk cId="3665099163" sldId="303"/>
        </pc:sldMkLst>
        <pc:spChg chg="mod">
          <ac:chgData name="Bethan Price" userId="S::bethan.price@socialcare.wales::29923274-46ec-4e83-956c-4c26375aa1fd" providerId="AD" clId="Web-{DB1A088C-CF8E-1C11-A5F3-E05617130840}" dt="2020-05-15T14:55:20.274" v="5" actId="20577"/>
          <ac:spMkLst>
            <pc:docMk/>
            <pc:sldMk cId="3665099163" sldId="303"/>
            <ac:spMk id="2" creationId="{163C077B-505C-4CF9-85F6-7EF9BFFF1E58}"/>
          </ac:spMkLst>
        </pc:spChg>
      </pc:sldChg>
      <pc:sldChg chg="modSp">
        <pc:chgData name="Bethan Price" userId="S::bethan.price@socialcare.wales::29923274-46ec-4e83-956c-4c26375aa1fd" providerId="AD" clId="Web-{DB1A088C-CF8E-1C11-A5F3-E05617130840}" dt="2020-05-15T14:56:14.868" v="19" actId="20577"/>
        <pc:sldMkLst>
          <pc:docMk/>
          <pc:sldMk cId="3954727011" sldId="306"/>
        </pc:sldMkLst>
        <pc:spChg chg="mod">
          <ac:chgData name="Bethan Price" userId="S::bethan.price@socialcare.wales::29923274-46ec-4e83-956c-4c26375aa1fd" providerId="AD" clId="Web-{DB1A088C-CF8E-1C11-A5F3-E05617130840}" dt="2020-05-15T14:56:13.634" v="18" actId="20577"/>
          <ac:spMkLst>
            <pc:docMk/>
            <pc:sldMk cId="3954727011" sldId="306"/>
            <ac:spMk id="3" creationId="{37DF7685-A887-44B9-B242-AE9B9011F548}"/>
          </ac:spMkLst>
        </pc:spChg>
        <pc:spChg chg="mod">
          <ac:chgData name="Bethan Price" userId="S::bethan.price@socialcare.wales::29923274-46ec-4e83-956c-4c26375aa1fd" providerId="AD" clId="Web-{DB1A088C-CF8E-1C11-A5F3-E05617130840}" dt="2020-05-15T14:56:14.868" v="19" actId="20577"/>
          <ac:spMkLst>
            <pc:docMk/>
            <pc:sldMk cId="3954727011" sldId="306"/>
            <ac:spMk id="4" creationId="{244F6FBE-7504-4397-8F7C-6B5216E017F5}"/>
          </ac:spMkLst>
        </pc:spChg>
      </pc:sldChg>
      <pc:sldChg chg="modSp">
        <pc:chgData name="Bethan Price" userId="S::bethan.price@socialcare.wales::29923274-46ec-4e83-956c-4c26375aa1fd" providerId="AD" clId="Web-{DB1A088C-CF8E-1C11-A5F3-E05617130840}" dt="2020-05-15T14:56:29.821" v="20" actId="20577"/>
        <pc:sldMkLst>
          <pc:docMk/>
          <pc:sldMk cId="3682576026" sldId="310"/>
        </pc:sldMkLst>
        <pc:spChg chg="mod">
          <ac:chgData name="Bethan Price" userId="S::bethan.price@socialcare.wales::29923274-46ec-4e83-956c-4c26375aa1fd" providerId="AD" clId="Web-{DB1A088C-CF8E-1C11-A5F3-E05617130840}" dt="2020-05-15T14:56:29.821" v="20" actId="20577"/>
          <ac:spMkLst>
            <pc:docMk/>
            <pc:sldMk cId="3682576026" sldId="310"/>
            <ac:spMk id="4" creationId="{244F6FBE-7504-4397-8F7C-6B5216E017F5}"/>
          </ac:spMkLst>
        </pc:spChg>
      </pc:sldChg>
      <pc:sldChg chg="modSp">
        <pc:chgData name="Bethan Price" userId="S::bethan.price@socialcare.wales::29923274-46ec-4e83-956c-4c26375aa1fd" providerId="AD" clId="Web-{DB1A088C-CF8E-1C11-A5F3-E05617130840}" dt="2020-05-15T15:09:41.715" v="154" actId="20577"/>
        <pc:sldMkLst>
          <pc:docMk/>
          <pc:sldMk cId="321207572" sldId="311"/>
        </pc:sldMkLst>
        <pc:spChg chg="mod">
          <ac:chgData name="Bethan Price" userId="S::bethan.price@socialcare.wales::29923274-46ec-4e83-956c-4c26375aa1fd" providerId="AD" clId="Web-{DB1A088C-CF8E-1C11-A5F3-E05617130840}" dt="2020-05-15T15:09:39.355" v="151" actId="20577"/>
          <ac:spMkLst>
            <pc:docMk/>
            <pc:sldMk cId="321207572" sldId="311"/>
            <ac:spMk id="3" creationId="{AAF93471-4902-4314-93B6-E7E0DCC32A04}"/>
          </ac:spMkLst>
        </pc:spChg>
        <pc:spChg chg="mod">
          <ac:chgData name="Bethan Price" userId="S::bethan.price@socialcare.wales::29923274-46ec-4e83-956c-4c26375aa1fd" providerId="AD" clId="Web-{DB1A088C-CF8E-1C11-A5F3-E05617130840}" dt="2020-05-15T15:09:41.715" v="154" actId="20577"/>
          <ac:spMkLst>
            <pc:docMk/>
            <pc:sldMk cId="321207572" sldId="311"/>
            <ac:spMk id="15" creationId="{CFF14B6E-BBED-4923-B6ED-02700C774673}"/>
          </ac:spMkLst>
        </pc:spChg>
      </pc:sldChg>
    </pc:docChg>
  </pc:docChgLst>
  <pc:docChgLst>
    <pc:chgData name="Nicole James, Trainer" userId="87e49fce-462c-4f4b-b072-0e7301cf4f25" providerId="ADAL" clId="{55A3FD8A-DDDD-42DA-9869-4290A1001E77}"/>
    <pc:docChg chg="custSel modSld">
      <pc:chgData name="Nicole James, Trainer" userId="87e49fce-462c-4f4b-b072-0e7301cf4f25" providerId="ADAL" clId="{55A3FD8A-DDDD-42DA-9869-4290A1001E77}" dt="2020-02-21T13:03:36.329" v="4"/>
      <pc:docMkLst>
        <pc:docMk/>
      </pc:docMkLst>
      <pc:sldChg chg="modAnim">
        <pc:chgData name="Nicole James, Trainer" userId="87e49fce-462c-4f4b-b072-0e7301cf4f25" providerId="ADAL" clId="{55A3FD8A-DDDD-42DA-9869-4290A1001E77}" dt="2020-02-21T13:03:36.329" v="4"/>
        <pc:sldMkLst>
          <pc:docMk/>
          <pc:sldMk cId="792124898" sldId="280"/>
        </pc:sldMkLst>
      </pc:sldChg>
    </pc:docChg>
  </pc:docChgLst>
  <pc:docChgLst>
    <pc:chgData name="Guest User" userId="S::urn:spo:anon#cb193492f284d83c85a66267a0f4d9096e50945cd2ffdbcb1e7acb5c0b8c0a4e::" providerId="AD" clId="Web-{C2F81A54-58D6-C714-70A1-A3C3E5AAF65F}"/>
    <pc:docChg chg="modSld">
      <pc:chgData name="Guest User" userId="S::urn:spo:anon#cb193492f284d83c85a66267a0f4d9096e50945cd2ffdbcb1e7acb5c0b8c0a4e::" providerId="AD" clId="Web-{C2F81A54-58D6-C714-70A1-A3C3E5AAF65F}" dt="2020-05-29T11:34:38.358" v="4" actId="20577"/>
      <pc:docMkLst>
        <pc:docMk/>
      </pc:docMkLst>
      <pc:sldChg chg="modSp">
        <pc:chgData name="Guest User" userId="S::urn:spo:anon#cb193492f284d83c85a66267a0f4d9096e50945cd2ffdbcb1e7acb5c0b8c0a4e::" providerId="AD" clId="Web-{C2F81A54-58D6-C714-70A1-A3C3E5AAF65F}" dt="2020-05-29T11:34:38.358" v="4" actId="20577"/>
        <pc:sldMkLst>
          <pc:docMk/>
          <pc:sldMk cId="787146377" sldId="286"/>
        </pc:sldMkLst>
        <pc:spChg chg="mod">
          <ac:chgData name="Guest User" userId="S::urn:spo:anon#cb193492f284d83c85a66267a0f4d9096e50945cd2ffdbcb1e7acb5c0b8c0a4e::" providerId="AD" clId="Web-{C2F81A54-58D6-C714-70A1-A3C3E5AAF65F}" dt="2020-05-29T11:34:38.358" v="4" actId="20577"/>
          <ac:spMkLst>
            <pc:docMk/>
            <pc:sldMk cId="787146377" sldId="286"/>
            <ac:spMk id="6" creationId="{1DFA1820-3398-4847-A555-4B6E0B9C5285}"/>
          </ac:spMkLst>
        </pc:spChg>
      </pc:sldChg>
    </pc:docChg>
  </pc:docChgLst>
  <pc:docChgLst>
    <pc:chgData name="Nicole James" userId="87e49fce-462c-4f4b-b072-0e7301cf4f25" providerId="ADAL" clId="{DB82F9C5-181C-4957-B6CA-B794E1617AE0}"/>
    <pc:docChg chg="undo custSel delSld modSld">
      <pc:chgData name="Nicole James" userId="87e49fce-462c-4f4b-b072-0e7301cf4f25" providerId="ADAL" clId="{DB82F9C5-181C-4957-B6CA-B794E1617AE0}" dt="2020-01-29T11:22:11.458" v="796" actId="20577"/>
      <pc:docMkLst>
        <pc:docMk/>
      </pc:docMkLst>
      <pc:sldChg chg="modNotesTx">
        <pc:chgData name="Nicole James" userId="87e49fce-462c-4f4b-b072-0e7301cf4f25" providerId="ADAL" clId="{DB82F9C5-181C-4957-B6CA-B794E1617AE0}" dt="2020-01-29T11:07:00.511" v="131" actId="113"/>
        <pc:sldMkLst>
          <pc:docMk/>
          <pc:sldMk cId="3712748206" sldId="276"/>
        </pc:sldMkLst>
      </pc:sldChg>
      <pc:sldChg chg="modSp">
        <pc:chgData name="Nicole James" userId="87e49fce-462c-4f4b-b072-0e7301cf4f25" providerId="ADAL" clId="{DB82F9C5-181C-4957-B6CA-B794E1617AE0}" dt="2020-01-29T11:07:23.178" v="142" actId="14100"/>
        <pc:sldMkLst>
          <pc:docMk/>
          <pc:sldMk cId="416445159" sldId="277"/>
        </pc:sldMkLst>
        <pc:spChg chg="mod">
          <ac:chgData name="Nicole James" userId="87e49fce-462c-4f4b-b072-0e7301cf4f25" providerId="ADAL" clId="{DB82F9C5-181C-4957-B6CA-B794E1617AE0}" dt="2020-01-29T11:07:23.178" v="142" actId="14100"/>
          <ac:spMkLst>
            <pc:docMk/>
            <pc:sldMk cId="416445159" sldId="277"/>
            <ac:spMk id="2" creationId="{A3C194E3-D62A-49A2-89AD-5991A76BA848}"/>
          </ac:spMkLst>
        </pc:spChg>
      </pc:sldChg>
      <pc:sldChg chg="modNotesTx">
        <pc:chgData name="Nicole James" userId="87e49fce-462c-4f4b-b072-0e7301cf4f25" providerId="ADAL" clId="{DB82F9C5-181C-4957-B6CA-B794E1617AE0}" dt="2020-01-29T11:11:28.401" v="265" actId="20577"/>
        <pc:sldMkLst>
          <pc:docMk/>
          <pc:sldMk cId="1932061138" sldId="278"/>
        </pc:sldMkLst>
      </pc:sldChg>
      <pc:sldChg chg="modSp">
        <pc:chgData name="Nicole James" userId="87e49fce-462c-4f4b-b072-0e7301cf4f25" providerId="ADAL" clId="{DB82F9C5-181C-4957-B6CA-B794E1617AE0}" dt="2020-01-29T11:12:48.773" v="292" actId="20577"/>
        <pc:sldMkLst>
          <pc:docMk/>
          <pc:sldMk cId="4011663518" sldId="281"/>
        </pc:sldMkLst>
        <pc:spChg chg="mod">
          <ac:chgData name="Nicole James" userId="87e49fce-462c-4f4b-b072-0e7301cf4f25" providerId="ADAL" clId="{DB82F9C5-181C-4957-B6CA-B794E1617AE0}" dt="2020-01-29T11:12:48.773" v="292" actId="20577"/>
          <ac:spMkLst>
            <pc:docMk/>
            <pc:sldMk cId="4011663518" sldId="281"/>
            <ac:spMk id="3" creationId="{7D8D8DEA-CFCE-4D58-BFC3-ECD533B52F35}"/>
          </ac:spMkLst>
        </pc:spChg>
      </pc:sldChg>
      <pc:sldChg chg="modSp modNotesTx">
        <pc:chgData name="Nicole James" userId="87e49fce-462c-4f4b-b072-0e7301cf4f25" providerId="ADAL" clId="{DB82F9C5-181C-4957-B6CA-B794E1617AE0}" dt="2020-01-29T11:14:00.210" v="371" actId="20577"/>
        <pc:sldMkLst>
          <pc:docMk/>
          <pc:sldMk cId="417536000" sldId="284"/>
        </pc:sldMkLst>
        <pc:spChg chg="mod">
          <ac:chgData name="Nicole James" userId="87e49fce-462c-4f4b-b072-0e7301cf4f25" providerId="ADAL" clId="{DB82F9C5-181C-4957-B6CA-B794E1617AE0}" dt="2020-01-29T11:13:23.250" v="293"/>
          <ac:spMkLst>
            <pc:docMk/>
            <pc:sldMk cId="417536000" sldId="284"/>
            <ac:spMk id="3" creationId="{588F5A13-CFE2-4072-8F13-56E1DA3F00AF}"/>
          </ac:spMkLst>
        </pc:spChg>
      </pc:sldChg>
      <pc:sldChg chg="modSp modNotesTx">
        <pc:chgData name="Nicole James" userId="87e49fce-462c-4f4b-b072-0e7301cf4f25" providerId="ADAL" clId="{DB82F9C5-181C-4957-B6CA-B794E1617AE0}" dt="2020-01-29T11:16:14.933" v="412" actId="115"/>
        <pc:sldMkLst>
          <pc:docMk/>
          <pc:sldMk cId="787146377" sldId="286"/>
        </pc:sldMkLst>
        <pc:spChg chg="mod">
          <ac:chgData name="Nicole James" userId="87e49fce-462c-4f4b-b072-0e7301cf4f25" providerId="ADAL" clId="{DB82F9C5-181C-4957-B6CA-B794E1617AE0}" dt="2020-01-29T11:16:00.826" v="411" actId="20577"/>
          <ac:spMkLst>
            <pc:docMk/>
            <pc:sldMk cId="787146377" sldId="286"/>
            <ac:spMk id="6" creationId="{1DFA1820-3398-4847-A555-4B6E0B9C5285}"/>
          </ac:spMkLst>
        </pc:spChg>
      </pc:sldChg>
      <pc:sldChg chg="modSp">
        <pc:chgData name="Nicole James" userId="87e49fce-462c-4f4b-b072-0e7301cf4f25" providerId="ADAL" clId="{DB82F9C5-181C-4957-B6CA-B794E1617AE0}" dt="2020-01-29T11:14:28.609" v="372" actId="1076"/>
        <pc:sldMkLst>
          <pc:docMk/>
          <pc:sldMk cId="3559564304" sldId="289"/>
        </pc:sldMkLst>
        <pc:spChg chg="mod">
          <ac:chgData name="Nicole James" userId="87e49fce-462c-4f4b-b072-0e7301cf4f25" providerId="ADAL" clId="{DB82F9C5-181C-4957-B6CA-B794E1617AE0}" dt="2020-01-29T11:14:28.609" v="372" actId="1076"/>
          <ac:spMkLst>
            <pc:docMk/>
            <pc:sldMk cId="3559564304" sldId="289"/>
            <ac:spMk id="3" creationId="{34DB01DD-108C-44BE-9C09-796A2C661341}"/>
          </ac:spMkLst>
        </pc:spChg>
      </pc:sldChg>
      <pc:sldChg chg="modNotesTx">
        <pc:chgData name="Nicole James" userId="87e49fce-462c-4f4b-b072-0e7301cf4f25" providerId="ADAL" clId="{DB82F9C5-181C-4957-B6CA-B794E1617AE0}" dt="2020-01-29T11:18:51.898" v="647" actId="115"/>
        <pc:sldMkLst>
          <pc:docMk/>
          <pc:sldMk cId="4113365438" sldId="290"/>
        </pc:sldMkLst>
      </pc:sldChg>
      <pc:sldChg chg="modNotesTx">
        <pc:chgData name="Nicole James" userId="87e49fce-462c-4f4b-b072-0e7301cf4f25" providerId="ADAL" clId="{DB82F9C5-181C-4957-B6CA-B794E1617AE0}" dt="2020-01-29T11:20:27.587" v="755" actId="113"/>
        <pc:sldMkLst>
          <pc:docMk/>
          <pc:sldMk cId="2574281695" sldId="291"/>
        </pc:sldMkLst>
      </pc:sldChg>
      <pc:sldChg chg="modSp">
        <pc:chgData name="Nicole James" userId="87e49fce-462c-4f4b-b072-0e7301cf4f25" providerId="ADAL" clId="{DB82F9C5-181C-4957-B6CA-B794E1617AE0}" dt="2020-01-29T11:11:53.926" v="267" actId="20577"/>
        <pc:sldMkLst>
          <pc:docMk/>
          <pc:sldMk cId="2062000160" sldId="294"/>
        </pc:sldMkLst>
        <pc:spChg chg="mod">
          <ac:chgData name="Nicole James" userId="87e49fce-462c-4f4b-b072-0e7301cf4f25" providerId="ADAL" clId="{DB82F9C5-181C-4957-B6CA-B794E1617AE0}" dt="2020-01-29T11:11:53.926" v="267" actId="20577"/>
          <ac:spMkLst>
            <pc:docMk/>
            <pc:sldMk cId="2062000160" sldId="294"/>
            <ac:spMk id="3" creationId="{7D8D8DEA-CFCE-4D58-BFC3-ECD533B52F35}"/>
          </ac:spMkLst>
        </pc:spChg>
      </pc:sldChg>
      <pc:sldChg chg="modSp">
        <pc:chgData name="Nicole James" userId="87e49fce-462c-4f4b-b072-0e7301cf4f25" providerId="ADAL" clId="{DB82F9C5-181C-4957-B6CA-B794E1617AE0}" dt="2020-01-29T11:21:51.382" v="775" actId="20577"/>
        <pc:sldMkLst>
          <pc:docMk/>
          <pc:sldMk cId="818185282" sldId="304"/>
        </pc:sldMkLst>
        <pc:spChg chg="mod">
          <ac:chgData name="Nicole James" userId="87e49fce-462c-4f4b-b072-0e7301cf4f25" providerId="ADAL" clId="{DB82F9C5-181C-4957-B6CA-B794E1617AE0}" dt="2020-01-29T11:21:51.382" v="775" actId="20577"/>
          <ac:spMkLst>
            <pc:docMk/>
            <pc:sldMk cId="818185282" sldId="304"/>
            <ac:spMk id="3" creationId="{B948C121-8CD9-4148-9DC1-9455228CF8E7}"/>
          </ac:spMkLst>
        </pc:spChg>
      </pc:sldChg>
      <pc:sldChg chg="delSp modNotesTx">
        <pc:chgData name="Nicole James" userId="87e49fce-462c-4f4b-b072-0e7301cf4f25" providerId="ADAL" clId="{DB82F9C5-181C-4957-B6CA-B794E1617AE0}" dt="2020-01-29T11:22:11.458" v="796" actId="20577"/>
        <pc:sldMkLst>
          <pc:docMk/>
          <pc:sldMk cId="312970690" sldId="305"/>
        </pc:sldMkLst>
        <pc:spChg chg="del">
          <ac:chgData name="Nicole James" userId="87e49fce-462c-4f4b-b072-0e7301cf4f25" providerId="ADAL" clId="{DB82F9C5-181C-4957-B6CA-B794E1617AE0}" dt="2020-01-29T11:21:57.412" v="776" actId="478"/>
          <ac:spMkLst>
            <pc:docMk/>
            <pc:sldMk cId="312970690" sldId="305"/>
            <ac:spMk id="5" creationId="{EB79639C-2354-41CF-8AE5-4157C2F11366}"/>
          </ac:spMkLst>
        </pc:spChg>
      </pc:sldChg>
      <pc:sldChg chg="modNotesTx">
        <pc:chgData name="Nicole James" userId="87e49fce-462c-4f4b-b072-0e7301cf4f25" providerId="ADAL" clId="{DB82F9C5-181C-4957-B6CA-B794E1617AE0}" dt="2020-01-29T11:10:49.459" v="248" actId="113"/>
        <pc:sldMkLst>
          <pc:docMk/>
          <pc:sldMk cId="3954727011" sldId="306"/>
        </pc:sldMkLst>
      </pc:sldChg>
      <pc:sldChg chg="del">
        <pc:chgData name="Nicole James" userId="87e49fce-462c-4f4b-b072-0e7301cf4f25" providerId="ADAL" clId="{DB82F9C5-181C-4957-B6CA-B794E1617AE0}" dt="2020-01-29T11:07:09.384" v="132" actId="47"/>
        <pc:sldMkLst>
          <pc:docMk/>
          <pc:sldMk cId="131359260" sldId="309"/>
        </pc:sldMkLst>
      </pc:sldChg>
      <pc:sldChg chg="modSp">
        <pc:chgData name="Nicole James" userId="87e49fce-462c-4f4b-b072-0e7301cf4f25" providerId="ADAL" clId="{DB82F9C5-181C-4957-B6CA-B794E1617AE0}" dt="2020-01-29T11:11:07.921" v="250" actId="255"/>
        <pc:sldMkLst>
          <pc:docMk/>
          <pc:sldMk cId="3682576026" sldId="310"/>
        </pc:sldMkLst>
        <pc:spChg chg="mod">
          <ac:chgData name="Nicole James" userId="87e49fce-462c-4f4b-b072-0e7301cf4f25" providerId="ADAL" clId="{DB82F9C5-181C-4957-B6CA-B794E1617AE0}" dt="2020-01-29T11:11:07.921" v="250" actId="255"/>
          <ac:spMkLst>
            <pc:docMk/>
            <pc:sldMk cId="3682576026" sldId="310"/>
            <ac:spMk id="15" creationId="{F7F343A5-E8AD-4952-ABF7-0C5ACE5E07D7}"/>
          </ac:spMkLst>
        </pc:spChg>
      </pc:sldChg>
      <pc:sldChg chg="modSp">
        <pc:chgData name="Nicole James" userId="87e49fce-462c-4f4b-b072-0e7301cf4f25" providerId="ADAL" clId="{DB82F9C5-181C-4957-B6CA-B794E1617AE0}" dt="2020-01-29T11:20:50.801" v="757" actId="20577"/>
        <pc:sldMkLst>
          <pc:docMk/>
          <pc:sldMk cId="321207572" sldId="311"/>
        </pc:sldMkLst>
        <pc:spChg chg="mod">
          <ac:chgData name="Nicole James" userId="87e49fce-462c-4f4b-b072-0e7301cf4f25" providerId="ADAL" clId="{DB82F9C5-181C-4957-B6CA-B794E1617AE0}" dt="2020-01-29T11:20:50.801" v="757" actId="20577"/>
          <ac:spMkLst>
            <pc:docMk/>
            <pc:sldMk cId="321207572" sldId="311"/>
            <ac:spMk id="4" creationId="{79ED84F0-9A6A-4B91-A58E-02D89108279B}"/>
          </ac:spMkLst>
        </pc:spChg>
      </pc:sldChg>
      <pc:sldChg chg="modSp">
        <pc:chgData name="Nicole James" userId="87e49fce-462c-4f4b-b072-0e7301cf4f25" providerId="ADAL" clId="{DB82F9C5-181C-4957-B6CA-B794E1617AE0}" dt="2020-01-29T11:05:59.664" v="2" actId="403"/>
        <pc:sldMkLst>
          <pc:docMk/>
          <pc:sldMk cId="470232079" sldId="629"/>
        </pc:sldMkLst>
        <pc:spChg chg="mod">
          <ac:chgData name="Nicole James" userId="87e49fce-462c-4f4b-b072-0e7301cf4f25" providerId="ADAL" clId="{DB82F9C5-181C-4957-B6CA-B794E1617AE0}" dt="2020-01-29T11:05:59.664" v="2" actId="403"/>
          <ac:spMkLst>
            <pc:docMk/>
            <pc:sldMk cId="470232079" sldId="629"/>
            <ac:spMk id="2" creationId="{412713D9-435A-48DB-B6C5-976D0518301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CF9524-88A1-4EAF-BE55-17C76D7908E1}"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82CCC-3893-4BDE-A412-617D37E01665}" type="slidenum">
              <a:rPr lang="en-GB" smtClean="0"/>
              <a:t>‹#›</a:t>
            </a:fld>
            <a:endParaRPr lang="en-GB"/>
          </a:p>
        </p:txBody>
      </p:sp>
    </p:spTree>
    <p:extLst>
      <p:ext uri="{BB962C8B-B14F-4D97-AF65-F5344CB8AC3E}">
        <p14:creationId xmlns:p14="http://schemas.microsoft.com/office/powerpoint/2010/main" val="2052761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2/c2.p18.html#tooltip"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2/c2.p18.html#tooltip"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2/c2.p18.html#tooltip"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rsb/r1/r1.p1.html?nocache=0.5941161696176664"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a:t>
            </a:fld>
            <a:endParaRPr lang="en-GB"/>
          </a:p>
        </p:txBody>
      </p:sp>
    </p:spTree>
    <p:extLst>
      <p:ext uri="{BB962C8B-B14F-4D97-AF65-F5344CB8AC3E}">
        <p14:creationId xmlns:p14="http://schemas.microsoft.com/office/powerpoint/2010/main" val="695699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11</a:t>
            </a:fld>
            <a:endParaRPr lang="en-GB"/>
          </a:p>
        </p:txBody>
      </p:sp>
    </p:spTree>
    <p:extLst>
      <p:ext uri="{BB962C8B-B14F-4D97-AF65-F5344CB8AC3E}">
        <p14:creationId xmlns:p14="http://schemas.microsoft.com/office/powerpoint/2010/main" val="232011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12</a:t>
            </a:fld>
            <a:endParaRPr lang="en-GB"/>
          </a:p>
        </p:txBody>
      </p:sp>
    </p:spTree>
    <p:extLst>
      <p:ext uri="{BB962C8B-B14F-4D97-AF65-F5344CB8AC3E}">
        <p14:creationId xmlns:p14="http://schemas.microsoft.com/office/powerpoint/2010/main" val="34938115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13</a:t>
            </a:fld>
            <a:endParaRPr lang="en-GB"/>
          </a:p>
        </p:txBody>
      </p:sp>
    </p:spTree>
    <p:extLst>
      <p:ext uri="{BB962C8B-B14F-4D97-AF65-F5344CB8AC3E}">
        <p14:creationId xmlns:p14="http://schemas.microsoft.com/office/powerpoint/2010/main" val="2686855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(animation slide)</a:t>
            </a:r>
          </a:p>
        </p:txBody>
      </p:sp>
      <p:sp>
        <p:nvSpPr>
          <p:cNvPr id="4" name="Slide Number Placeholder 3"/>
          <p:cNvSpPr>
            <a:spLocks noGrp="1"/>
          </p:cNvSpPr>
          <p:nvPr>
            <p:ph type="sldNum" sz="quarter" idx="5"/>
          </p:nvPr>
        </p:nvSpPr>
        <p:spPr/>
        <p:txBody>
          <a:bodyPr/>
          <a:lstStyle/>
          <a:p>
            <a:fld id="{54D7508C-08EC-4F2C-A793-96E22DE11182}" type="slidenum">
              <a:rPr lang="en-GB" smtClean="0"/>
              <a:t>14</a:t>
            </a:fld>
            <a:endParaRPr lang="en-GB"/>
          </a:p>
        </p:txBody>
      </p:sp>
    </p:spTree>
    <p:extLst>
      <p:ext uri="{BB962C8B-B14F-4D97-AF65-F5344CB8AC3E}">
        <p14:creationId xmlns:p14="http://schemas.microsoft.com/office/powerpoint/2010/main" val="112279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5"/>
          </p:nvPr>
        </p:nvSpPr>
        <p:spPr/>
        <p:txBody>
          <a:bodyPr/>
          <a:lstStyle/>
          <a:p>
            <a:fld id="{54D7508C-08EC-4F2C-A793-96E22DE11182}" type="slidenum">
              <a:rPr lang="en-GB" smtClean="0"/>
              <a:t>15</a:t>
            </a:fld>
            <a:endParaRPr lang="en-GB"/>
          </a:p>
        </p:txBody>
      </p:sp>
    </p:spTree>
    <p:extLst>
      <p:ext uri="{BB962C8B-B14F-4D97-AF65-F5344CB8AC3E}">
        <p14:creationId xmlns:p14="http://schemas.microsoft.com/office/powerpoint/2010/main" val="2512790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16</a:t>
            </a:fld>
            <a:endParaRPr lang="en-GB"/>
          </a:p>
        </p:txBody>
      </p:sp>
    </p:spTree>
    <p:extLst>
      <p:ext uri="{BB962C8B-B14F-4D97-AF65-F5344CB8AC3E}">
        <p14:creationId xmlns:p14="http://schemas.microsoft.com/office/powerpoint/2010/main" val="1745708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DE2DE04-B79F-4462-8ED6-419A7F9E900B}" type="slidenum">
              <a:rPr lang="en-GB" smtClean="0"/>
              <a:t>17</a:t>
            </a:fld>
            <a:endParaRPr lang="en-GB"/>
          </a:p>
        </p:txBody>
      </p:sp>
    </p:spTree>
    <p:extLst>
      <p:ext uri="{BB962C8B-B14F-4D97-AF65-F5344CB8AC3E}">
        <p14:creationId xmlns:p14="http://schemas.microsoft.com/office/powerpoint/2010/main" val="4146395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18</a:t>
            </a:fld>
            <a:endParaRPr lang="en-GB"/>
          </a:p>
        </p:txBody>
      </p:sp>
    </p:spTree>
    <p:extLst>
      <p:ext uri="{BB962C8B-B14F-4D97-AF65-F5344CB8AC3E}">
        <p14:creationId xmlns:p14="http://schemas.microsoft.com/office/powerpoint/2010/main" val="1324018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POINT OUT: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Whilst the HANDOUT provides details of the information that should be gathered it is recognised that not all practitioners will have this detail. </a:t>
            </a:r>
          </a:p>
          <a:p>
            <a:pPr marL="171450" indent="-171450">
              <a:buFont typeface="Arial" panose="020B0604020202020204" pitchFamily="34" charset="0"/>
              <a:buChar char="•"/>
            </a:pPr>
            <a:r>
              <a:rPr lang="en-GB" sz="1200" b="1" kern="1200" dirty="0">
                <a:solidFill>
                  <a:schemeClr val="tx1"/>
                </a:solidFill>
                <a:effectLst/>
                <a:latin typeface="+mn-lt"/>
                <a:ea typeface="+mn-ea"/>
                <a:cs typeface="+mn-cs"/>
              </a:rPr>
              <a:t>Lack of detail must not prevent reporting a safeguarding concern</a:t>
            </a:r>
            <a:r>
              <a:rPr lang="en-GB" sz="1200" kern="1200" dirty="0">
                <a:solidFill>
                  <a:schemeClr val="tx1"/>
                </a:solidFill>
                <a:effectLst/>
                <a:latin typeface="+mn-lt"/>
                <a:ea typeface="+mn-ea"/>
                <a:cs typeface="+mn-cs"/>
              </a:rPr>
              <a:t>.</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Remember that a failure to share information can place a child at increased risk of harm and is a common feature of child practice reviews. Whilst information in isolation may seem insignificant when put together with information from other sources it may become important to safeguarding the child at risk.</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Information to include in a report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Whilst it is important to provide the information in the table below, if immediate action is required to protect the child at risk this must take precedence over gathering information.</a:t>
            </a:r>
          </a:p>
          <a:p>
            <a:r>
              <a:rPr lang="en-GB" sz="1200" kern="1200" dirty="0">
                <a:solidFill>
                  <a:schemeClr val="tx1"/>
                </a:solidFill>
                <a:effectLst/>
                <a:latin typeface="+mn-lt"/>
                <a:ea typeface="+mn-ea"/>
                <a:cs typeface="+mn-cs"/>
              </a:rPr>
              <a:t>The information required should be proportionate and include:</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Basic information</a:t>
            </a:r>
            <a:r>
              <a:rPr lang="en-GB" sz="1200" kern="1200" dirty="0">
                <a:solidFill>
                  <a:schemeClr val="tx1"/>
                </a:solidFill>
                <a:effectLst/>
                <a:latin typeface="+mn-lt"/>
                <a:ea typeface="+mn-ea"/>
                <a:cs typeface="+mn-cs"/>
              </a:rPr>
              <a:t> about the child and their family;</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Details about the </a:t>
            </a:r>
            <a:r>
              <a:rPr lang="en-GB" sz="1200" b="1" kern="1200" dirty="0">
                <a:solidFill>
                  <a:schemeClr val="tx1"/>
                </a:solidFill>
                <a:effectLst/>
                <a:latin typeface="+mn-lt"/>
                <a:ea typeface="+mn-ea"/>
                <a:cs typeface="+mn-cs"/>
              </a:rPr>
              <a:t>cause for concern</a:t>
            </a:r>
            <a:r>
              <a:rPr lang="en-GB" sz="1200" kern="1200" dirty="0">
                <a:solidFill>
                  <a:schemeClr val="tx1"/>
                </a:solidFill>
                <a:effectLst/>
                <a:latin typeface="+mn-lt"/>
                <a:ea typeface="+mn-ea"/>
                <a:cs typeface="+mn-cs"/>
              </a:rPr>
              <a:t> regarding risk of harm and any plans in place providing immediate protection;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Relevant </a:t>
            </a:r>
            <a:r>
              <a:rPr lang="en-GB" sz="1200" b="1" kern="1200" dirty="0">
                <a:solidFill>
                  <a:schemeClr val="tx1"/>
                </a:solidFill>
                <a:effectLst/>
                <a:latin typeface="+mn-lt"/>
                <a:ea typeface="+mn-ea"/>
                <a:cs typeface="+mn-cs"/>
              </a:rPr>
              <a:t>information held</a:t>
            </a:r>
            <a:r>
              <a:rPr lang="en-GB" sz="1200" kern="1200" dirty="0">
                <a:solidFill>
                  <a:schemeClr val="tx1"/>
                </a:solidFill>
                <a:effectLst/>
                <a:latin typeface="+mn-lt"/>
                <a:ea typeface="+mn-ea"/>
                <a:cs typeface="+mn-cs"/>
              </a:rPr>
              <a:t> by the agency that provides insight into the child at risk of harm, their family/carers and environment.</a:t>
            </a:r>
          </a:p>
          <a:p>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For </a:t>
            </a:r>
            <a:r>
              <a:rPr lang="en-GB" sz="1200" b="1" u="sng" kern="1200" dirty="0" err="1">
                <a:solidFill>
                  <a:schemeClr val="tx1"/>
                </a:solidFill>
                <a:effectLst/>
                <a:latin typeface="+mn-lt"/>
                <a:ea typeface="+mn-ea"/>
                <a:cs typeface="+mn-cs"/>
              </a:rPr>
              <a:t>futher</a:t>
            </a:r>
            <a:r>
              <a:rPr lang="en-GB" sz="1200" b="1" u="sng" kern="1200" dirty="0">
                <a:solidFill>
                  <a:schemeClr val="tx1"/>
                </a:solidFill>
                <a:effectLst/>
                <a:latin typeface="+mn-lt"/>
                <a:ea typeface="+mn-ea"/>
                <a:cs typeface="+mn-cs"/>
              </a:rPr>
              <a:t> guidance see: (Working Together to Safeguard People; Information sharing to Safeguard Children )</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19</a:t>
            </a:fld>
            <a:endParaRPr lang="en-GB"/>
          </a:p>
        </p:txBody>
      </p:sp>
    </p:spTree>
    <p:extLst>
      <p:ext uri="{BB962C8B-B14F-4D97-AF65-F5344CB8AC3E}">
        <p14:creationId xmlns:p14="http://schemas.microsoft.com/office/powerpoint/2010/main" val="1914791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POINT OUT:</a:t>
            </a:r>
          </a:p>
          <a:p>
            <a:r>
              <a:rPr lang="en-GB" sz="1200" kern="1200" dirty="0">
                <a:solidFill>
                  <a:schemeClr val="tx1"/>
                </a:solidFill>
                <a:effectLst/>
                <a:latin typeface="+mn-lt"/>
                <a:ea typeface="+mn-ea"/>
                <a:cs typeface="+mn-cs"/>
              </a:rPr>
              <a:t>For details on how to submit the report (</a:t>
            </a:r>
            <a:r>
              <a:rPr lang="en-GB" sz="1200" kern="1200" dirty="0" err="1">
                <a:solidFill>
                  <a:schemeClr val="tx1"/>
                </a:solidFill>
                <a:effectLst/>
                <a:latin typeface="+mn-lt"/>
                <a:ea typeface="+mn-ea"/>
                <a:cs typeface="+mn-cs"/>
              </a:rPr>
              <a:t>ie</a:t>
            </a:r>
            <a:r>
              <a:rPr lang="en-GB" sz="1200" kern="1200" dirty="0">
                <a:solidFill>
                  <a:schemeClr val="tx1"/>
                </a:solidFill>
                <a:effectLst/>
                <a:latin typeface="+mn-lt"/>
                <a:ea typeface="+mn-ea"/>
                <a:cs typeface="+mn-cs"/>
              </a:rPr>
              <a:t>, post/fax/email, security/encryption, etc) please contact the local authority to which you are sending the </a:t>
            </a:r>
            <a:r>
              <a:rPr lang="en-GB" sz="1200" kern="1200" dirty="0" err="1">
                <a:solidFill>
                  <a:schemeClr val="tx1"/>
                </a:solidFill>
                <a:effectLst/>
                <a:latin typeface="+mn-lt"/>
                <a:ea typeface="+mn-ea"/>
                <a:cs typeface="+mn-cs"/>
              </a:rPr>
              <a:t>rpeort</a:t>
            </a:r>
            <a:r>
              <a:rPr lang="en-GB" sz="1200" kern="1200" dirty="0">
                <a:solidFill>
                  <a:schemeClr val="tx1"/>
                </a:solidFill>
                <a:effectLst/>
                <a:latin typeface="+mn-lt"/>
                <a:ea typeface="+mn-ea"/>
                <a:cs typeface="+mn-cs"/>
              </a:rPr>
              <a:t>, or contact your Regional Safeguarding Board.</a:t>
            </a:r>
          </a:p>
        </p:txBody>
      </p:sp>
      <p:sp>
        <p:nvSpPr>
          <p:cNvPr id="4" name="Slide Number Placeholder 3"/>
          <p:cNvSpPr>
            <a:spLocks noGrp="1"/>
          </p:cNvSpPr>
          <p:nvPr>
            <p:ph type="sldNum" sz="quarter" idx="5"/>
          </p:nvPr>
        </p:nvSpPr>
        <p:spPr/>
        <p:txBody>
          <a:bodyPr/>
          <a:lstStyle/>
          <a:p>
            <a:fld id="{54D7508C-08EC-4F2C-A793-96E22DE11182}" type="slidenum">
              <a:rPr lang="en-GB" smtClean="0"/>
              <a:t>20</a:t>
            </a:fld>
            <a:endParaRPr lang="en-GB"/>
          </a:p>
        </p:txBody>
      </p:sp>
    </p:spTree>
    <p:extLst>
      <p:ext uri="{BB962C8B-B14F-4D97-AF65-F5344CB8AC3E}">
        <p14:creationId xmlns:p14="http://schemas.microsoft.com/office/powerpoint/2010/main" val="3980320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3</a:t>
            </a:fld>
            <a:endParaRPr lang="en-GB"/>
          </a:p>
        </p:txBody>
      </p:sp>
    </p:spTree>
    <p:extLst>
      <p:ext uri="{BB962C8B-B14F-4D97-AF65-F5344CB8AC3E}">
        <p14:creationId xmlns:p14="http://schemas.microsoft.com/office/powerpoint/2010/main" val="1778455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process following a report</a:t>
            </a:r>
          </a:p>
          <a:p>
            <a:r>
              <a:rPr lang="en-US" sz="1200" b="0" i="0" kern="1200" dirty="0">
                <a:solidFill>
                  <a:schemeClr val="tx1"/>
                </a:solidFill>
                <a:effectLst/>
                <a:latin typeface="+mn-lt"/>
                <a:ea typeface="+mn-ea"/>
                <a:cs typeface="+mn-cs"/>
              </a:rPr>
              <a:t>once a report has been received by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they should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seek to clarify and explore the nature of any concerns with the report-maker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repeat back key points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check evidence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establish who has been told what about the report</a:t>
            </a:r>
          </a:p>
          <a:p>
            <a:pPr marL="0" indent="0">
              <a:buFont typeface="Arial" panose="020B0604020202020204" pitchFamily="34" charset="0"/>
              <a:buNone/>
            </a:pPr>
            <a:endParaRPr lang="en-US" sz="1200" b="0" i="0" kern="1200" dirty="0">
              <a:solidFill>
                <a:schemeClr val="tx1"/>
              </a:solidFill>
              <a:effectLst/>
              <a:latin typeface="+mn-lt"/>
              <a:ea typeface="+mn-ea"/>
              <a:cs typeface="+mn-cs"/>
            </a:endParaRPr>
          </a:p>
          <a:p>
            <a:pPr marL="0" indent="0">
              <a:buFont typeface="Arial" panose="020B0604020202020204" pitchFamily="34" charset="0"/>
              <a:buNone/>
            </a:pPr>
            <a:r>
              <a:rPr lang="en-US" sz="1200" b="0" i="0" kern="1200" dirty="0">
                <a:solidFill>
                  <a:schemeClr val="tx1"/>
                </a:solidFill>
                <a:effectLst/>
                <a:latin typeface="+mn-lt"/>
                <a:ea typeface="+mn-ea"/>
                <a:cs typeface="+mn-cs"/>
              </a:rPr>
              <a:t>social services will always discuss the situation with the police whenever they have a case reported to them, which constitutes, or may constitute, a criminal offence.</a:t>
            </a:r>
          </a:p>
          <a:p>
            <a:pPr marL="171450" lvl="0" indent="-171450">
              <a:buFont typeface="Arial" panose="020B0604020202020204" pitchFamily="34" charset="0"/>
              <a:buChar cha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u="sng" kern="1200" dirty="0">
                <a:solidFill>
                  <a:schemeClr val="tx1"/>
                </a:solidFill>
                <a:effectLst/>
                <a:latin typeface="+mn-lt"/>
                <a:ea typeface="+mn-ea"/>
                <a:cs typeface="+mn-cs"/>
              </a:rPr>
              <a:t>TRAINER TO STRESS: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If, having made the initial report in writing, the report-maker </a:t>
            </a:r>
            <a:r>
              <a:rPr lang="en-GB" sz="1200" b="1" kern="1200" dirty="0">
                <a:solidFill>
                  <a:schemeClr val="tx1"/>
                </a:solidFill>
                <a:effectLst/>
                <a:latin typeface="+mn-lt"/>
                <a:ea typeface="+mn-ea"/>
                <a:cs typeface="+mn-cs"/>
              </a:rPr>
              <a:t>has not </a:t>
            </a:r>
            <a:r>
              <a:rPr lang="en-GB" sz="1200" kern="1200" dirty="0">
                <a:solidFill>
                  <a:schemeClr val="tx1"/>
                </a:solidFill>
                <a:effectLst/>
                <a:latin typeface="+mn-lt"/>
                <a:ea typeface="+mn-ea"/>
                <a:cs typeface="+mn-cs"/>
              </a:rPr>
              <a:t>received an acknowledgement from social services </a:t>
            </a:r>
            <a:r>
              <a:rPr lang="en-GB" sz="1200" b="1" kern="1200" dirty="0">
                <a:solidFill>
                  <a:schemeClr val="tx1"/>
                </a:solidFill>
                <a:effectLst/>
                <a:latin typeface="+mn-lt"/>
                <a:ea typeface="+mn-ea"/>
                <a:cs typeface="+mn-cs"/>
              </a:rPr>
              <a:t>within 7 working days, they must contact social services again.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21</a:t>
            </a:fld>
            <a:endParaRPr lang="en-GB"/>
          </a:p>
        </p:txBody>
      </p:sp>
    </p:spTree>
    <p:extLst>
      <p:ext uri="{BB962C8B-B14F-4D97-AF65-F5344CB8AC3E}">
        <p14:creationId xmlns:p14="http://schemas.microsoft.com/office/powerpoint/2010/main" val="2805532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POINT OUT: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Make sure your report has been received by a person - generic email boxes can delay action. Likewise, emails to an individual who is on leave might not be seen for weeks.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Ring social services and obtain the name of the person who confirms that your referral has been received.</a:t>
            </a:r>
          </a:p>
          <a:p>
            <a:endParaRPr lang="en-US" sz="1200" b="1" i="0" u="sng" kern="1200" dirty="0">
              <a:solidFill>
                <a:schemeClr val="tx1"/>
              </a:solidFill>
              <a:effectLst/>
              <a:latin typeface="+mn-lt"/>
              <a:ea typeface="+mn-ea"/>
              <a:cs typeface="+mn-cs"/>
            </a:endParaRPr>
          </a:p>
          <a:p>
            <a:endParaRPr lang="en-US" sz="1200" b="1" i="0" u="sng"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At the end of any discussion with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the </a:t>
            </a:r>
            <a:r>
              <a:rPr lang="en-US" sz="1200" b="0" i="0" u="none" strike="noStrike" kern="1200" dirty="0">
                <a:solidFill>
                  <a:schemeClr val="tx1"/>
                </a:solidFill>
                <a:effectLst/>
                <a:latin typeface="+mn-lt"/>
                <a:ea typeface="+mn-ea"/>
                <a:cs typeface="+mn-cs"/>
                <a:hlinkClick r:id="rId3"/>
              </a:rPr>
              <a:t>practitioner</a:t>
            </a:r>
            <a:r>
              <a:rPr lang="en-US" sz="1200" b="0" i="0" kern="1200" dirty="0">
                <a:solidFill>
                  <a:schemeClr val="tx1"/>
                </a:solidFill>
                <a:effectLst/>
                <a:latin typeface="+mn-lt"/>
                <a:ea typeface="+mn-ea"/>
                <a:cs typeface="+mn-cs"/>
              </a:rPr>
              <a:t> making the report should be clear about: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took the report and their designation;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will happen next;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proposed initial action that will be taken by social services;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accessing of information held in existing records, including available </a:t>
            </a:r>
            <a:r>
              <a:rPr lang="en-US" sz="1200" b="0" i="0" u="none" strike="noStrike" kern="1200" dirty="0">
                <a:solidFill>
                  <a:schemeClr val="tx1"/>
                </a:solidFill>
                <a:effectLst/>
                <a:latin typeface="+mn-lt"/>
                <a:ea typeface="+mn-ea"/>
                <a:cs typeface="+mn-cs"/>
                <a:hlinkClick r:id="rId3"/>
              </a:rPr>
              <a:t>care and support plans</a:t>
            </a:r>
            <a:r>
              <a:rPr lang="en-US" sz="1200" b="0" i="0" kern="1200" dirty="0">
                <a:solidFill>
                  <a:schemeClr val="tx1"/>
                </a:solidFill>
                <a:effectLst/>
                <a:latin typeface="+mn-lt"/>
                <a:ea typeface="+mn-ea"/>
                <a:cs typeface="+mn-cs"/>
              </a:rPr>
              <a:t>, risk assessments;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any discussion with other practitioners and services as necessary (including the police, where a criminal offence may have been committed against a child or others or any ongoing risks that may be present);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who will be taking the action/roles and responsibilities;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timescales;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issues regarding consent and what the child at risk and family will be told about the report and by whom;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details of signposting to other agencies;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what the individual or others will be told about the report, by whom and when;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how to be contacted for further clarification and information if necessary.</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22</a:t>
            </a:fld>
            <a:endParaRPr lang="en-GB"/>
          </a:p>
        </p:txBody>
      </p:sp>
    </p:spTree>
    <p:extLst>
      <p:ext uri="{BB962C8B-B14F-4D97-AF65-F5344CB8AC3E}">
        <p14:creationId xmlns:p14="http://schemas.microsoft.com/office/powerpoint/2010/main" val="1073100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Further expectations of the person making the report </a:t>
            </a:r>
          </a:p>
          <a:p>
            <a:r>
              <a:rPr lang="en-GB" sz="1200" kern="1200" dirty="0">
                <a:solidFill>
                  <a:schemeClr val="tx1"/>
                </a:solidFill>
                <a:effectLst/>
                <a:latin typeface="+mn-lt"/>
                <a:ea typeface="+mn-ea"/>
                <a:cs typeface="+mn-cs"/>
              </a:rPr>
              <a:t>The practitioner who has made the report may be asked to complete some or all of the following tasks and should be prepared to do so:</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contribute to a strategy discussion or meeting;</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assist in section 47 enquiries to establish whether the child is suffering or likely to suffer significant harm;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attend the initial child protection conference;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provide a written report for that conference;</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contribute to further assessments.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23</a:t>
            </a:fld>
            <a:endParaRPr lang="en-GB"/>
          </a:p>
        </p:txBody>
      </p:sp>
    </p:spTree>
    <p:extLst>
      <p:ext uri="{BB962C8B-B14F-4D97-AF65-F5344CB8AC3E}">
        <p14:creationId xmlns:p14="http://schemas.microsoft.com/office/powerpoint/2010/main" val="1822676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EXPLAIN:</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having made the initial report in writing, the report-maker </a:t>
            </a:r>
            <a:r>
              <a:rPr lang="en-GB" sz="1200" b="1" kern="1200" dirty="0">
                <a:solidFill>
                  <a:schemeClr val="tx1"/>
                </a:solidFill>
                <a:effectLst/>
                <a:latin typeface="+mn-lt"/>
                <a:ea typeface="+mn-ea"/>
                <a:cs typeface="+mn-cs"/>
              </a:rPr>
              <a:t>has not </a:t>
            </a:r>
            <a:r>
              <a:rPr lang="en-GB" sz="1200" kern="1200" dirty="0">
                <a:solidFill>
                  <a:schemeClr val="tx1"/>
                </a:solidFill>
                <a:effectLst/>
                <a:latin typeface="+mn-lt"/>
                <a:ea typeface="+mn-ea"/>
                <a:cs typeface="+mn-cs"/>
              </a:rPr>
              <a:t>received an acknowledgement from social services </a:t>
            </a:r>
            <a:r>
              <a:rPr lang="en-GB" sz="1200" b="1" kern="1200" dirty="0">
                <a:solidFill>
                  <a:schemeClr val="tx1"/>
                </a:solidFill>
                <a:effectLst/>
                <a:latin typeface="+mn-lt"/>
                <a:ea typeface="+mn-ea"/>
                <a:cs typeface="+mn-cs"/>
              </a:rPr>
              <a:t>within 7 working days, they must contact social services again.</a:t>
            </a:r>
          </a:p>
          <a:p>
            <a:r>
              <a:rPr lang="en-GB" sz="1200" b="1"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 outcome of any discussion and the resulting decision must be recorded by the practitioner making the report.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If no action is to be taken by social services the child and family should be advised, directly or through the practitioner making the report, of any other support available. There may be a range of options available through information, advice and assistance or </a:t>
            </a:r>
            <a:r>
              <a:rPr lang="en-GB" sz="1200" b="1" u="sng" kern="1200" dirty="0">
                <a:solidFill>
                  <a:schemeClr val="tx1"/>
                </a:solidFill>
                <a:effectLst/>
                <a:latin typeface="+mn-lt"/>
                <a:ea typeface="+mn-ea"/>
                <a:cs typeface="+mn-cs"/>
              </a:rPr>
              <a:t>via Social Services &amp; Well-being (Wales) Act 2014 ; Part 3 assessment.</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Disagreeing with the decision made by social services: resolving differences</a:t>
            </a:r>
          </a:p>
          <a:p>
            <a:r>
              <a:rPr lang="en-US" sz="1200" b="1" i="0" kern="1200" dirty="0">
                <a:solidFill>
                  <a:schemeClr val="tx1"/>
                </a:solidFill>
                <a:effectLst/>
                <a:latin typeface="+mn-lt"/>
                <a:ea typeface="+mn-ea"/>
                <a:cs typeface="+mn-cs"/>
              </a:rPr>
              <a:t>It is the responsibility of the individual practitioner to ensure that their concerns about a child at risk of harm are taken seriously and followed through</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a practitioner remains concerned about a child, the practitioner must inform their own line manager and the </a:t>
            </a:r>
            <a:r>
              <a:rPr lang="en-US" sz="1200" b="0" i="0" u="none" strike="noStrike" kern="1200" dirty="0">
                <a:solidFill>
                  <a:schemeClr val="tx1"/>
                </a:solidFill>
                <a:effectLst/>
                <a:latin typeface="+mn-lt"/>
                <a:ea typeface="+mn-ea"/>
                <a:cs typeface="+mn-cs"/>
                <a:hlinkClick r:id="rId3"/>
              </a:rPr>
              <a:t>designated safeguarding person</a:t>
            </a:r>
            <a:r>
              <a:rPr lang="en-US" sz="1200" b="0" i="0" kern="1200" dirty="0">
                <a:solidFill>
                  <a:schemeClr val="tx1"/>
                </a:solidFill>
                <a:effectLst/>
                <a:latin typeface="+mn-lt"/>
                <a:ea typeface="+mn-ea"/>
                <a:cs typeface="+mn-cs"/>
              </a:rPr>
              <a:t> (DSP) within their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a practitioner continues to remain concerned about a child, they should bring the matter to the immediate attention of the senior manager within social services with responsibility for safeguarding in the area. in their absence the social services team manager responsible for the team who took the report must be notified.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Should the individual or their representative disagree with the actions taken by the local authority, each </a:t>
            </a:r>
            <a:r>
              <a:rPr lang="en-US" sz="1200" b="1" i="0" u="none" strike="noStrike" kern="1200" dirty="0">
                <a:solidFill>
                  <a:schemeClr val="tx1"/>
                </a:solidFill>
                <a:effectLst/>
                <a:latin typeface="+mn-lt"/>
                <a:ea typeface="+mn-ea"/>
                <a:cs typeface="+mn-cs"/>
                <a:hlinkClick r:id="rId4"/>
              </a:rPr>
              <a:t>Regional Safeguarding Board</a:t>
            </a:r>
            <a:r>
              <a:rPr lang="en-US" sz="1200" b="0" i="0" kern="1200" dirty="0">
                <a:solidFill>
                  <a:schemeClr val="tx1"/>
                </a:solidFill>
                <a:effectLst/>
                <a:latin typeface="+mn-lt"/>
                <a:ea typeface="+mn-ea"/>
                <a:cs typeface="+mn-cs"/>
              </a:rPr>
              <a:t> has protocols to resolve professional differences.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24</a:t>
            </a:fld>
            <a:endParaRPr lang="en-GB"/>
          </a:p>
        </p:txBody>
      </p:sp>
    </p:spTree>
    <p:extLst>
      <p:ext uri="{BB962C8B-B14F-4D97-AF65-F5344CB8AC3E}">
        <p14:creationId xmlns:p14="http://schemas.microsoft.com/office/powerpoint/2010/main" val="1449664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1" u="sng"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25</a:t>
            </a:fld>
            <a:endParaRPr lang="en-GB"/>
          </a:p>
        </p:txBody>
      </p:sp>
    </p:spTree>
    <p:extLst>
      <p:ext uri="{BB962C8B-B14F-4D97-AF65-F5344CB8AC3E}">
        <p14:creationId xmlns:p14="http://schemas.microsoft.com/office/powerpoint/2010/main" val="42197684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NEXT MODULE IS: </a:t>
            </a:r>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26</a:t>
            </a:fld>
            <a:endParaRPr lang="en-GB"/>
          </a:p>
        </p:txBody>
      </p:sp>
    </p:spTree>
    <p:extLst>
      <p:ext uri="{BB962C8B-B14F-4D97-AF65-F5344CB8AC3E}">
        <p14:creationId xmlns:p14="http://schemas.microsoft.com/office/powerpoint/2010/main" val="2822375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380B07E-33FA-47F9-8699-C5DB1064ED41}" type="slidenum">
              <a:rPr lang="en-GB" smtClean="0"/>
              <a:t>4</a:t>
            </a:fld>
            <a:endParaRPr lang="en-GB"/>
          </a:p>
        </p:txBody>
      </p:sp>
    </p:spTree>
    <p:extLst>
      <p:ext uri="{BB962C8B-B14F-4D97-AF65-F5344CB8AC3E}">
        <p14:creationId xmlns:p14="http://schemas.microsoft.com/office/powerpoint/2010/main" val="643615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5</a:t>
            </a:fld>
            <a:endParaRPr lang="en-GB"/>
          </a:p>
        </p:txBody>
      </p:sp>
    </p:spTree>
    <p:extLst>
      <p:ext uri="{BB962C8B-B14F-4D97-AF65-F5344CB8AC3E}">
        <p14:creationId xmlns:p14="http://schemas.microsoft.com/office/powerpoint/2010/main" val="713124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6</a:t>
            </a:fld>
            <a:endParaRPr lang="en-GB"/>
          </a:p>
        </p:txBody>
      </p:sp>
    </p:spTree>
    <p:extLst>
      <p:ext uri="{BB962C8B-B14F-4D97-AF65-F5344CB8AC3E}">
        <p14:creationId xmlns:p14="http://schemas.microsoft.com/office/powerpoint/2010/main" val="2815202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7</a:t>
            </a:fld>
            <a:endParaRPr lang="en-GB"/>
          </a:p>
        </p:txBody>
      </p:sp>
    </p:spTree>
    <p:extLst>
      <p:ext uri="{BB962C8B-B14F-4D97-AF65-F5344CB8AC3E}">
        <p14:creationId xmlns:p14="http://schemas.microsoft.com/office/powerpoint/2010/main" val="3789398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ANIMATION SLIDE</a:t>
            </a:r>
            <a:endParaRPr lang="en-GB" sz="11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8</a:t>
            </a:fld>
            <a:endParaRPr lang="en-GB"/>
          </a:p>
        </p:txBody>
      </p:sp>
    </p:spTree>
    <p:extLst>
      <p:ext uri="{BB962C8B-B14F-4D97-AF65-F5344CB8AC3E}">
        <p14:creationId xmlns:p14="http://schemas.microsoft.com/office/powerpoint/2010/main" val="746061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9</a:t>
            </a:fld>
            <a:endParaRPr lang="en-GB"/>
          </a:p>
        </p:txBody>
      </p:sp>
    </p:spTree>
    <p:extLst>
      <p:ext uri="{BB962C8B-B14F-4D97-AF65-F5344CB8AC3E}">
        <p14:creationId xmlns:p14="http://schemas.microsoft.com/office/powerpoint/2010/main" val="3218665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10</a:t>
            </a:fld>
            <a:endParaRPr lang="en-GB"/>
          </a:p>
        </p:txBody>
      </p:sp>
    </p:spTree>
    <p:extLst>
      <p:ext uri="{BB962C8B-B14F-4D97-AF65-F5344CB8AC3E}">
        <p14:creationId xmlns:p14="http://schemas.microsoft.com/office/powerpoint/2010/main" val="3147101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userDrawn="1"/>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243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657184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2616"/>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12916"/>
            <a:ext cx="10515600" cy="466404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4981BF39-1CA6-2C4C-8CC1-C399EBF935FC}"/>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1399843749"/>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E66A0-0A2F-4C1C-8373-28E42916738B}"/>
              </a:ext>
            </a:extLst>
          </p:cNvPr>
          <p:cNvSpPr>
            <a:spLocks noGrp="1"/>
          </p:cNvSpPr>
          <p:nvPr>
            <p:ph type="ctrTitle"/>
          </p:nvPr>
        </p:nvSpPr>
        <p:spPr/>
        <p:txBody>
          <a:bodyPr/>
          <a:lstStyle/>
          <a:p>
            <a:r>
              <a:rPr lang="en-GB" dirty="0"/>
              <a:t>Initial discussion to making a report</a:t>
            </a:r>
          </a:p>
        </p:txBody>
      </p:sp>
      <p:sp>
        <p:nvSpPr>
          <p:cNvPr id="3" name="Subtitle 2">
            <a:extLst>
              <a:ext uri="{FF2B5EF4-FFF2-40B4-BE49-F238E27FC236}">
                <a16:creationId xmlns:a16="http://schemas.microsoft.com/office/drawing/2014/main" id="{1D0DC5E5-E7E9-4C80-928C-902D5F63A2F6}"/>
              </a:ext>
            </a:extLst>
          </p:cNvPr>
          <p:cNvSpPr>
            <a:spLocks noGrp="1"/>
          </p:cNvSpPr>
          <p:nvPr>
            <p:ph type="subTitle" idx="1"/>
          </p:nvPr>
        </p:nvSpPr>
        <p:spPr/>
        <p:txBody>
          <a:bodyPr/>
          <a:lstStyle/>
          <a:p>
            <a:r>
              <a:rPr lang="en-US" dirty="0"/>
              <a:t>The duty to report a child at risk of abuse, neglect and/ or harm</a:t>
            </a:r>
          </a:p>
        </p:txBody>
      </p:sp>
    </p:spTree>
    <p:extLst>
      <p:ext uri="{BB962C8B-B14F-4D97-AF65-F5344CB8AC3E}">
        <p14:creationId xmlns:p14="http://schemas.microsoft.com/office/powerpoint/2010/main" val="3712748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6B0DA-E186-487B-8D77-5B05781D5ED3}"/>
              </a:ext>
            </a:extLst>
          </p:cNvPr>
          <p:cNvSpPr>
            <a:spLocks noGrp="1"/>
          </p:cNvSpPr>
          <p:nvPr>
            <p:ph type="title"/>
          </p:nvPr>
        </p:nvSpPr>
        <p:spPr>
          <a:xfrm>
            <a:off x="838200" y="365126"/>
            <a:ext cx="6273800" cy="628072"/>
          </a:xfrm>
        </p:spPr>
        <p:txBody>
          <a:bodyPr/>
          <a:lstStyle/>
          <a:p>
            <a:r>
              <a:rPr lang="en-GB" dirty="0"/>
              <a:t>Discuss with DSP</a:t>
            </a:r>
          </a:p>
        </p:txBody>
      </p:sp>
      <p:sp>
        <p:nvSpPr>
          <p:cNvPr id="3" name="Content Placeholder 2">
            <a:extLst>
              <a:ext uri="{FF2B5EF4-FFF2-40B4-BE49-F238E27FC236}">
                <a16:creationId xmlns:a16="http://schemas.microsoft.com/office/drawing/2014/main" id="{7D8D8DEA-CFCE-4D58-BFC3-ECD533B52F35}"/>
              </a:ext>
            </a:extLst>
          </p:cNvPr>
          <p:cNvSpPr>
            <a:spLocks noGrp="1"/>
          </p:cNvSpPr>
          <p:nvPr>
            <p:ph idx="1"/>
          </p:nvPr>
        </p:nvSpPr>
        <p:spPr>
          <a:xfrm>
            <a:off x="838200" y="2454458"/>
            <a:ext cx="6689724" cy="3795076"/>
          </a:xfrm>
        </p:spPr>
        <p:txBody>
          <a:bodyPr vert="horz" lIns="91440" tIns="45720" rIns="91440" bIns="45720" rtlCol="0" anchor="t">
            <a:noAutofit/>
          </a:bodyPr>
          <a:lstStyle/>
          <a:p>
            <a:pPr marL="0" indent="0">
              <a:spcAft>
                <a:spcPts val="1200"/>
              </a:spcAft>
              <a:buNone/>
            </a:pPr>
            <a:r>
              <a:rPr lang="en-GB" sz="3200" dirty="0">
                <a:solidFill>
                  <a:schemeClr val="tx1"/>
                </a:solidFill>
              </a:rPr>
              <a:t>the child is </a:t>
            </a:r>
            <a:r>
              <a:rPr lang="en-GB" sz="3200" b="1" dirty="0">
                <a:solidFill>
                  <a:schemeClr val="tx1"/>
                </a:solidFill>
              </a:rPr>
              <a:t>not at risk </a:t>
            </a:r>
            <a:r>
              <a:rPr lang="en-GB" sz="3200" dirty="0">
                <a:solidFill>
                  <a:schemeClr val="tx1"/>
                </a:solidFill>
              </a:rPr>
              <a:t>of harm, </a:t>
            </a:r>
            <a:br>
              <a:rPr lang="en-GB" sz="3200" dirty="0">
                <a:solidFill>
                  <a:schemeClr val="tx1"/>
                </a:solidFill>
              </a:rPr>
            </a:br>
            <a:r>
              <a:rPr lang="en-GB" sz="3200" dirty="0">
                <a:solidFill>
                  <a:schemeClr val="tx1"/>
                </a:solidFill>
              </a:rPr>
              <a:t>but your agency and/or others </a:t>
            </a:r>
            <a:br>
              <a:rPr lang="en-GB" sz="3200" dirty="0">
                <a:solidFill>
                  <a:schemeClr val="tx1"/>
                </a:solidFill>
              </a:rPr>
            </a:br>
            <a:r>
              <a:rPr lang="en-GB" sz="3200" dirty="0">
                <a:solidFill>
                  <a:schemeClr val="tx1"/>
                </a:solidFill>
              </a:rPr>
              <a:t>could meet their needs by providing early help</a:t>
            </a:r>
          </a:p>
          <a:p>
            <a:pPr>
              <a:spcAft>
                <a:spcPts val="1200"/>
              </a:spcAft>
            </a:pPr>
            <a:r>
              <a:rPr lang="en-GB" sz="3200" dirty="0">
                <a:solidFill>
                  <a:schemeClr val="tx1"/>
                </a:solidFill>
              </a:rPr>
              <a:t>you should include the reason for this decision when recording the discussion</a:t>
            </a:r>
            <a:endParaRPr lang="en-GB" sz="3200" dirty="0">
              <a:solidFill>
                <a:schemeClr val="tx1"/>
              </a:solidFill>
              <a:cs typeface="Arial"/>
            </a:endParaRPr>
          </a:p>
          <a:p>
            <a:pPr marL="0" indent="0">
              <a:spcAft>
                <a:spcPts val="1200"/>
              </a:spcAft>
              <a:buNone/>
            </a:pPr>
            <a:endParaRPr lang="en-GB" sz="3200" b="1" dirty="0">
              <a:solidFill>
                <a:schemeClr val="tx1"/>
              </a:solidFill>
            </a:endParaRPr>
          </a:p>
        </p:txBody>
      </p:sp>
      <p:grpSp>
        <p:nvGrpSpPr>
          <p:cNvPr id="50" name="Group 49">
            <a:extLst>
              <a:ext uri="{FF2B5EF4-FFF2-40B4-BE49-F238E27FC236}">
                <a16:creationId xmlns:a16="http://schemas.microsoft.com/office/drawing/2014/main" id="{2D902B9D-875B-4D0A-B80D-6419D7DF5070}"/>
              </a:ext>
            </a:extLst>
          </p:cNvPr>
          <p:cNvGrpSpPr/>
          <p:nvPr/>
        </p:nvGrpSpPr>
        <p:grpSpPr>
          <a:xfrm>
            <a:off x="7569201" y="1678894"/>
            <a:ext cx="4343400" cy="2163768"/>
            <a:chOff x="7572376" y="1635135"/>
            <a:chExt cx="4343400" cy="2163768"/>
          </a:xfrm>
        </p:grpSpPr>
        <p:sp>
          <p:nvSpPr>
            <p:cNvPr id="57" name="Rectangle: Rounded Corners 56">
              <a:extLst>
                <a:ext uri="{FF2B5EF4-FFF2-40B4-BE49-F238E27FC236}">
                  <a16:creationId xmlns:a16="http://schemas.microsoft.com/office/drawing/2014/main" id="{F258C028-AFCB-461A-BC13-98F086AD7CEF}"/>
                </a:ext>
              </a:extLst>
            </p:cNvPr>
            <p:cNvSpPr/>
            <p:nvPr/>
          </p:nvSpPr>
          <p:spPr>
            <a:xfrm>
              <a:off x="7572376" y="3170831"/>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Provide service/s</a:t>
              </a:r>
              <a:endParaRPr lang="en-GB" sz="2400" b="1" dirty="0">
                <a:solidFill>
                  <a:schemeClr val="tx1"/>
                </a:solidFill>
                <a:cs typeface="Arial" panose="020B0604020202020204"/>
              </a:endParaRPr>
            </a:p>
          </p:txBody>
        </p:sp>
        <p:sp>
          <p:nvSpPr>
            <p:cNvPr id="58" name="Arrow: Down 57">
              <a:extLst>
                <a:ext uri="{FF2B5EF4-FFF2-40B4-BE49-F238E27FC236}">
                  <a16:creationId xmlns:a16="http://schemas.microsoft.com/office/drawing/2014/main" id="{BA769450-3E0D-4E3B-9074-D08F50A1100C}"/>
                </a:ext>
              </a:extLst>
            </p:cNvPr>
            <p:cNvSpPr/>
            <p:nvPr/>
          </p:nvSpPr>
          <p:spPr>
            <a:xfrm>
              <a:off x="8598958" y="1635135"/>
              <a:ext cx="463550" cy="166586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a:extLst>
              <a:ext uri="{FF2B5EF4-FFF2-40B4-BE49-F238E27FC236}">
                <a16:creationId xmlns:a16="http://schemas.microsoft.com/office/drawing/2014/main" id="{58142E9B-1380-4CF0-84FA-B422540DBB4F}"/>
              </a:ext>
            </a:extLst>
          </p:cNvPr>
          <p:cNvGrpSpPr/>
          <p:nvPr/>
        </p:nvGrpSpPr>
        <p:grpSpPr>
          <a:xfrm>
            <a:off x="7562850" y="1725819"/>
            <a:ext cx="4343400" cy="1144438"/>
            <a:chOff x="7531099" y="1384562"/>
            <a:chExt cx="4343400" cy="1144438"/>
          </a:xfrm>
        </p:grpSpPr>
        <p:sp>
          <p:nvSpPr>
            <p:cNvPr id="55" name="Rectangle: Rounded Corners 54">
              <a:extLst>
                <a:ext uri="{FF2B5EF4-FFF2-40B4-BE49-F238E27FC236}">
                  <a16:creationId xmlns:a16="http://schemas.microsoft.com/office/drawing/2014/main" id="{63ADE11C-7E2D-4DBB-B1ED-30F904ED1C14}"/>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dirty="0">
                <a:solidFill>
                  <a:schemeClr val="tx1"/>
                </a:solidFill>
              </a:endParaRPr>
            </a:p>
          </p:txBody>
        </p:sp>
        <p:sp>
          <p:nvSpPr>
            <p:cNvPr id="56" name="Arrow: Down 55">
              <a:extLst>
                <a:ext uri="{FF2B5EF4-FFF2-40B4-BE49-F238E27FC236}">
                  <a16:creationId xmlns:a16="http://schemas.microsoft.com/office/drawing/2014/main" id="{810DFA42-7BCB-4AB4-A1AB-A22D38737310}"/>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2" name="Group 51">
            <a:extLst>
              <a:ext uri="{FF2B5EF4-FFF2-40B4-BE49-F238E27FC236}">
                <a16:creationId xmlns:a16="http://schemas.microsoft.com/office/drawing/2014/main" id="{283945DF-03C8-4379-818C-EB789CB065B9}"/>
              </a:ext>
            </a:extLst>
          </p:cNvPr>
          <p:cNvGrpSpPr/>
          <p:nvPr/>
        </p:nvGrpSpPr>
        <p:grpSpPr>
          <a:xfrm>
            <a:off x="7566025" y="0"/>
            <a:ext cx="4343400" cy="1809059"/>
            <a:chOff x="7531100" y="3128588"/>
            <a:chExt cx="4343400" cy="1809059"/>
          </a:xfrm>
        </p:grpSpPr>
        <p:sp>
          <p:nvSpPr>
            <p:cNvPr id="53" name="Rectangle: Rounded Corners 52">
              <a:extLst>
                <a:ext uri="{FF2B5EF4-FFF2-40B4-BE49-F238E27FC236}">
                  <a16:creationId xmlns:a16="http://schemas.microsoft.com/office/drawing/2014/main" id="{348D08DA-A60B-47D8-A4B5-8DF07C9E367D}"/>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54" name="Arrow: Down 53">
              <a:extLst>
                <a:ext uri="{FF2B5EF4-FFF2-40B4-BE49-F238E27FC236}">
                  <a16:creationId xmlns:a16="http://schemas.microsoft.com/office/drawing/2014/main" id="{1CF03FF7-4000-4473-A371-D7ADB62E1669}"/>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Content Placeholder 2">
            <a:extLst>
              <a:ext uri="{FF2B5EF4-FFF2-40B4-BE49-F238E27FC236}">
                <a16:creationId xmlns:a16="http://schemas.microsoft.com/office/drawing/2014/main" id="{AE4C6A60-0AA4-432C-ADDB-7D01F138CDD6}"/>
              </a:ext>
            </a:extLst>
          </p:cNvPr>
          <p:cNvSpPr txBox="1">
            <a:spLocks/>
          </p:cNvSpPr>
          <p:nvPr/>
        </p:nvSpPr>
        <p:spPr>
          <a:xfrm>
            <a:off x="838200" y="1318591"/>
            <a:ext cx="6273800" cy="51030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pPr>
            <a:r>
              <a:rPr lang="en-GB" u="sng" dirty="0">
                <a:solidFill>
                  <a:schemeClr val="tx1"/>
                </a:solidFill>
              </a:rPr>
              <a:t>The outcome of this discussion may be:</a:t>
            </a:r>
          </a:p>
        </p:txBody>
      </p:sp>
    </p:spTree>
    <p:extLst>
      <p:ext uri="{BB962C8B-B14F-4D97-AF65-F5344CB8AC3E}">
        <p14:creationId xmlns:p14="http://schemas.microsoft.com/office/powerpoint/2010/main" val="79212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50"/>
                                        </p:tgtEl>
                                        <p:attrNameLst>
                                          <p:attrName>style.visibility</p:attrName>
                                        </p:attrNameLst>
                                      </p:cBhvr>
                                      <p:to>
                                        <p:strVal val="visible"/>
                                      </p:to>
                                    </p:set>
                                    <p:animEffect transition="in" filter="wipe(up)">
                                      <p:cBhvr>
                                        <p:cTn id="10" dur="500"/>
                                        <p:tgtEl>
                                          <p:spTgt spid="50"/>
                                        </p:tgtEl>
                                      </p:cBhvr>
                                    </p:animEffect>
                                  </p:childTnLst>
                                </p:cTn>
                              </p:par>
                            </p:childTnLst>
                          </p:cTn>
                        </p:par>
                        <p:par>
                          <p:cTn id="11" fill="hold">
                            <p:stCondLst>
                              <p:cond delay="500"/>
                            </p:stCondLst>
                            <p:childTnLst>
                              <p:par>
                                <p:cTn id="12" presetID="1" presetClass="entr" presetSubtype="0" fill="hold"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6B0DA-E186-487B-8D77-5B05781D5ED3}"/>
              </a:ext>
            </a:extLst>
          </p:cNvPr>
          <p:cNvSpPr>
            <a:spLocks noGrp="1"/>
          </p:cNvSpPr>
          <p:nvPr>
            <p:ph type="title"/>
          </p:nvPr>
        </p:nvSpPr>
        <p:spPr>
          <a:xfrm>
            <a:off x="838200" y="365126"/>
            <a:ext cx="6589734" cy="596440"/>
          </a:xfrm>
        </p:spPr>
        <p:txBody>
          <a:bodyPr/>
          <a:lstStyle/>
          <a:p>
            <a:r>
              <a:rPr lang="en-GB" dirty="0"/>
              <a:t>Discuss with DSP</a:t>
            </a:r>
          </a:p>
        </p:txBody>
      </p:sp>
      <p:sp>
        <p:nvSpPr>
          <p:cNvPr id="3" name="Content Placeholder 2">
            <a:extLst>
              <a:ext uri="{FF2B5EF4-FFF2-40B4-BE49-F238E27FC236}">
                <a16:creationId xmlns:a16="http://schemas.microsoft.com/office/drawing/2014/main" id="{7D8D8DEA-CFCE-4D58-BFC3-ECD533B52F35}"/>
              </a:ext>
            </a:extLst>
          </p:cNvPr>
          <p:cNvSpPr>
            <a:spLocks noGrp="1"/>
          </p:cNvSpPr>
          <p:nvPr>
            <p:ph idx="1"/>
          </p:nvPr>
        </p:nvSpPr>
        <p:spPr>
          <a:xfrm>
            <a:off x="838200" y="2242184"/>
            <a:ext cx="6689724" cy="3795077"/>
          </a:xfrm>
        </p:spPr>
        <p:txBody>
          <a:bodyPr/>
          <a:lstStyle/>
          <a:p>
            <a:pPr marL="0" indent="0">
              <a:spcAft>
                <a:spcPts val="1200"/>
              </a:spcAft>
              <a:buNone/>
            </a:pPr>
            <a:r>
              <a:rPr lang="en-GB" sz="3200" dirty="0">
                <a:solidFill>
                  <a:schemeClr val="tx1"/>
                </a:solidFill>
              </a:rPr>
              <a:t>the child has potential</a:t>
            </a:r>
            <a:r>
              <a:rPr lang="en-GB" sz="3200" b="1" dirty="0">
                <a:solidFill>
                  <a:schemeClr val="tx1"/>
                </a:solidFill>
              </a:rPr>
              <a:t> care and support needs </a:t>
            </a:r>
            <a:endParaRPr lang="en-GB" sz="3200" dirty="0">
              <a:solidFill>
                <a:schemeClr val="tx1"/>
              </a:solidFill>
            </a:endParaRPr>
          </a:p>
          <a:p>
            <a:pPr>
              <a:spcAft>
                <a:spcPts val="1200"/>
              </a:spcAft>
            </a:pPr>
            <a:r>
              <a:rPr lang="en-GB" sz="3200" dirty="0">
                <a:solidFill>
                  <a:schemeClr val="tx1"/>
                </a:solidFill>
              </a:rPr>
              <a:t>make a </a:t>
            </a:r>
            <a:r>
              <a:rPr lang="en-GB" sz="3200" b="1" dirty="0">
                <a:solidFill>
                  <a:schemeClr val="tx1"/>
                </a:solidFill>
              </a:rPr>
              <a:t>referral to social services </a:t>
            </a:r>
            <a:r>
              <a:rPr lang="en-GB" sz="3200" dirty="0">
                <a:solidFill>
                  <a:schemeClr val="tx1"/>
                </a:solidFill>
              </a:rPr>
              <a:t>for </a:t>
            </a:r>
            <a:r>
              <a:rPr lang="en-GB" sz="3200" dirty="0"/>
              <a:t>an </a:t>
            </a:r>
            <a:r>
              <a:rPr lang="en-GB" sz="3200" b="1" dirty="0"/>
              <a:t>assessment</a:t>
            </a:r>
            <a:r>
              <a:rPr lang="en-GB" sz="3200" dirty="0"/>
              <a:t> of potential care and support needs</a:t>
            </a:r>
            <a:endParaRPr lang="en-GB" sz="3200" b="1" dirty="0">
              <a:solidFill>
                <a:schemeClr val="tx1"/>
              </a:solidFill>
            </a:endParaRPr>
          </a:p>
        </p:txBody>
      </p:sp>
      <p:grpSp>
        <p:nvGrpSpPr>
          <p:cNvPr id="49" name="Group 48">
            <a:extLst>
              <a:ext uri="{FF2B5EF4-FFF2-40B4-BE49-F238E27FC236}">
                <a16:creationId xmlns:a16="http://schemas.microsoft.com/office/drawing/2014/main" id="{702C0652-CE97-4350-ABE7-5DB0DA41F629}"/>
              </a:ext>
            </a:extLst>
          </p:cNvPr>
          <p:cNvGrpSpPr/>
          <p:nvPr/>
        </p:nvGrpSpPr>
        <p:grpSpPr>
          <a:xfrm>
            <a:off x="7569201" y="1394691"/>
            <a:ext cx="4343400" cy="3420376"/>
            <a:chOff x="7572376" y="1596355"/>
            <a:chExt cx="4343400" cy="3420376"/>
          </a:xfrm>
        </p:grpSpPr>
        <p:sp>
          <p:nvSpPr>
            <p:cNvPr id="59" name="Rectangle: Rounded Corners 58">
              <a:extLst>
                <a:ext uri="{FF2B5EF4-FFF2-40B4-BE49-F238E27FC236}">
                  <a16:creationId xmlns:a16="http://schemas.microsoft.com/office/drawing/2014/main" id="{4AFCA679-D22E-43AF-B45F-3F9CA802EB5B}"/>
                </a:ext>
              </a:extLst>
            </p:cNvPr>
            <p:cNvSpPr/>
            <p:nvPr/>
          </p:nvSpPr>
          <p:spPr>
            <a:xfrm>
              <a:off x="7572376" y="4388659"/>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Referral </a:t>
              </a:r>
              <a:r>
                <a:rPr lang="en-GB" sz="2400" dirty="0">
                  <a:solidFill>
                    <a:schemeClr val="tx1"/>
                  </a:solidFill>
                  <a:ea typeface="+mn-lt"/>
                  <a:cs typeface="+mn-lt"/>
                </a:rPr>
                <a:t>–</a:t>
              </a:r>
              <a:r>
                <a:rPr lang="en-GB" sz="2400" dirty="0">
                  <a:solidFill>
                    <a:schemeClr val="tx1"/>
                  </a:solidFill>
                </a:rPr>
                <a:t> needs assessment</a:t>
              </a:r>
              <a:endParaRPr lang="en-GB" sz="2400" b="1" dirty="0">
                <a:solidFill>
                  <a:schemeClr val="tx1"/>
                </a:solidFill>
              </a:endParaRPr>
            </a:p>
          </p:txBody>
        </p:sp>
        <p:sp>
          <p:nvSpPr>
            <p:cNvPr id="60" name="Arrow: Down 59">
              <a:extLst>
                <a:ext uri="{FF2B5EF4-FFF2-40B4-BE49-F238E27FC236}">
                  <a16:creationId xmlns:a16="http://schemas.microsoft.com/office/drawing/2014/main" id="{F267807C-EB7E-4EBA-8212-516E273C5860}"/>
                </a:ext>
              </a:extLst>
            </p:cNvPr>
            <p:cNvSpPr/>
            <p:nvPr/>
          </p:nvSpPr>
          <p:spPr>
            <a:xfrm>
              <a:off x="9998075" y="1596355"/>
              <a:ext cx="463550" cy="290622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0" name="Group 49">
            <a:extLst>
              <a:ext uri="{FF2B5EF4-FFF2-40B4-BE49-F238E27FC236}">
                <a16:creationId xmlns:a16="http://schemas.microsoft.com/office/drawing/2014/main" id="{2D902B9D-875B-4D0A-B80D-6419D7DF5070}"/>
              </a:ext>
            </a:extLst>
          </p:cNvPr>
          <p:cNvGrpSpPr/>
          <p:nvPr/>
        </p:nvGrpSpPr>
        <p:grpSpPr>
          <a:xfrm>
            <a:off x="7569201" y="1678894"/>
            <a:ext cx="4343400" cy="2163768"/>
            <a:chOff x="7572376" y="1635135"/>
            <a:chExt cx="4343400" cy="2163768"/>
          </a:xfrm>
        </p:grpSpPr>
        <p:sp>
          <p:nvSpPr>
            <p:cNvPr id="57" name="Rectangle: Rounded Corners 56">
              <a:extLst>
                <a:ext uri="{FF2B5EF4-FFF2-40B4-BE49-F238E27FC236}">
                  <a16:creationId xmlns:a16="http://schemas.microsoft.com/office/drawing/2014/main" id="{F258C028-AFCB-461A-BC13-98F086AD7CEF}"/>
                </a:ext>
              </a:extLst>
            </p:cNvPr>
            <p:cNvSpPr/>
            <p:nvPr/>
          </p:nvSpPr>
          <p:spPr>
            <a:xfrm>
              <a:off x="7572376" y="3170831"/>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Provide service/s</a:t>
              </a:r>
              <a:endParaRPr lang="en-GB" sz="2400" b="1" dirty="0">
                <a:solidFill>
                  <a:schemeClr val="tx1"/>
                </a:solidFill>
                <a:cs typeface="Arial" panose="020B0604020202020204"/>
              </a:endParaRPr>
            </a:p>
          </p:txBody>
        </p:sp>
        <p:sp>
          <p:nvSpPr>
            <p:cNvPr id="58" name="Arrow: Down 57">
              <a:extLst>
                <a:ext uri="{FF2B5EF4-FFF2-40B4-BE49-F238E27FC236}">
                  <a16:creationId xmlns:a16="http://schemas.microsoft.com/office/drawing/2014/main" id="{BA769450-3E0D-4E3B-9074-D08F50A1100C}"/>
                </a:ext>
              </a:extLst>
            </p:cNvPr>
            <p:cNvSpPr/>
            <p:nvPr/>
          </p:nvSpPr>
          <p:spPr>
            <a:xfrm>
              <a:off x="8598958" y="1635135"/>
              <a:ext cx="463550" cy="166586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1" name="Group 50">
            <a:extLst>
              <a:ext uri="{FF2B5EF4-FFF2-40B4-BE49-F238E27FC236}">
                <a16:creationId xmlns:a16="http://schemas.microsoft.com/office/drawing/2014/main" id="{58142E9B-1380-4CF0-84FA-B422540DBB4F}"/>
              </a:ext>
            </a:extLst>
          </p:cNvPr>
          <p:cNvGrpSpPr/>
          <p:nvPr/>
        </p:nvGrpSpPr>
        <p:grpSpPr>
          <a:xfrm>
            <a:off x="7562850" y="1725819"/>
            <a:ext cx="4343400" cy="1144438"/>
            <a:chOff x="7531099" y="1384562"/>
            <a:chExt cx="4343400" cy="1144438"/>
          </a:xfrm>
        </p:grpSpPr>
        <p:sp>
          <p:nvSpPr>
            <p:cNvPr id="55" name="Rectangle: Rounded Corners 54">
              <a:extLst>
                <a:ext uri="{FF2B5EF4-FFF2-40B4-BE49-F238E27FC236}">
                  <a16:creationId xmlns:a16="http://schemas.microsoft.com/office/drawing/2014/main" id="{63ADE11C-7E2D-4DBB-B1ED-30F904ED1C14}"/>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dirty="0">
                <a:solidFill>
                  <a:schemeClr val="tx1"/>
                </a:solidFill>
                <a:cs typeface="Arial" panose="020B0604020202020204"/>
              </a:endParaRPr>
            </a:p>
          </p:txBody>
        </p:sp>
        <p:sp>
          <p:nvSpPr>
            <p:cNvPr id="56" name="Arrow: Down 55">
              <a:extLst>
                <a:ext uri="{FF2B5EF4-FFF2-40B4-BE49-F238E27FC236}">
                  <a16:creationId xmlns:a16="http://schemas.microsoft.com/office/drawing/2014/main" id="{810DFA42-7BCB-4AB4-A1AB-A22D38737310}"/>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52" name="Group 51">
            <a:extLst>
              <a:ext uri="{FF2B5EF4-FFF2-40B4-BE49-F238E27FC236}">
                <a16:creationId xmlns:a16="http://schemas.microsoft.com/office/drawing/2014/main" id="{283945DF-03C8-4379-818C-EB789CB065B9}"/>
              </a:ext>
            </a:extLst>
          </p:cNvPr>
          <p:cNvGrpSpPr/>
          <p:nvPr/>
        </p:nvGrpSpPr>
        <p:grpSpPr>
          <a:xfrm>
            <a:off x="7566025" y="0"/>
            <a:ext cx="4343400" cy="1809059"/>
            <a:chOff x="7531100" y="3128588"/>
            <a:chExt cx="4343400" cy="1809059"/>
          </a:xfrm>
        </p:grpSpPr>
        <p:sp>
          <p:nvSpPr>
            <p:cNvPr id="53" name="Rectangle: Rounded Corners 52">
              <a:extLst>
                <a:ext uri="{FF2B5EF4-FFF2-40B4-BE49-F238E27FC236}">
                  <a16:creationId xmlns:a16="http://schemas.microsoft.com/office/drawing/2014/main" id="{348D08DA-A60B-47D8-A4B5-8DF07C9E367D}"/>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54" name="Arrow: Down 53">
              <a:extLst>
                <a:ext uri="{FF2B5EF4-FFF2-40B4-BE49-F238E27FC236}">
                  <a16:creationId xmlns:a16="http://schemas.microsoft.com/office/drawing/2014/main" id="{1CF03FF7-4000-4473-A371-D7ADB62E1669}"/>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Content Placeholder 2">
            <a:extLst>
              <a:ext uri="{FF2B5EF4-FFF2-40B4-BE49-F238E27FC236}">
                <a16:creationId xmlns:a16="http://schemas.microsoft.com/office/drawing/2014/main" id="{4FF88EAC-66D0-4D97-AC9B-424822641C1E}"/>
              </a:ext>
            </a:extLst>
          </p:cNvPr>
          <p:cNvSpPr txBox="1">
            <a:spLocks/>
          </p:cNvSpPr>
          <p:nvPr/>
        </p:nvSpPr>
        <p:spPr>
          <a:xfrm>
            <a:off x="838200" y="1318591"/>
            <a:ext cx="6273800" cy="51030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pPr>
            <a:r>
              <a:rPr lang="en-GB" u="sng" dirty="0">
                <a:solidFill>
                  <a:schemeClr val="tx1"/>
                </a:solidFill>
              </a:rPr>
              <a:t>The outcome of this may be:</a:t>
            </a:r>
          </a:p>
        </p:txBody>
      </p:sp>
    </p:spTree>
    <p:extLst>
      <p:ext uri="{BB962C8B-B14F-4D97-AF65-F5344CB8AC3E}">
        <p14:creationId xmlns:p14="http://schemas.microsoft.com/office/powerpoint/2010/main" val="206200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49"/>
                                        </p:tgtEl>
                                        <p:attrNameLst>
                                          <p:attrName>style.visibility</p:attrName>
                                        </p:attrNameLst>
                                      </p:cBhvr>
                                      <p:to>
                                        <p:strVal val="visible"/>
                                      </p:to>
                                    </p:set>
                                    <p:animEffect transition="in" filter="wipe(up)">
                                      <p:cBhvr>
                                        <p:cTn id="10" dur="500"/>
                                        <p:tgtEl>
                                          <p:spTgt spid="49"/>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6B0DA-E186-487B-8D77-5B05781D5ED3}"/>
              </a:ext>
            </a:extLst>
          </p:cNvPr>
          <p:cNvSpPr>
            <a:spLocks noGrp="1"/>
          </p:cNvSpPr>
          <p:nvPr>
            <p:ph type="title"/>
          </p:nvPr>
        </p:nvSpPr>
        <p:spPr>
          <a:xfrm>
            <a:off x="838200" y="365126"/>
            <a:ext cx="6451948" cy="560322"/>
          </a:xfrm>
        </p:spPr>
        <p:txBody>
          <a:bodyPr/>
          <a:lstStyle/>
          <a:p>
            <a:r>
              <a:rPr lang="en-GB" dirty="0"/>
              <a:t>Discuss with DSP</a:t>
            </a:r>
          </a:p>
        </p:txBody>
      </p:sp>
      <p:sp>
        <p:nvSpPr>
          <p:cNvPr id="3" name="Content Placeholder 2">
            <a:extLst>
              <a:ext uri="{FF2B5EF4-FFF2-40B4-BE49-F238E27FC236}">
                <a16:creationId xmlns:a16="http://schemas.microsoft.com/office/drawing/2014/main" id="{7D8D8DEA-CFCE-4D58-BFC3-ECD533B52F35}"/>
              </a:ext>
            </a:extLst>
          </p:cNvPr>
          <p:cNvSpPr>
            <a:spLocks noGrp="1"/>
          </p:cNvSpPr>
          <p:nvPr>
            <p:ph idx="1"/>
          </p:nvPr>
        </p:nvSpPr>
        <p:spPr>
          <a:xfrm>
            <a:off x="838200" y="2242185"/>
            <a:ext cx="6273800" cy="3795077"/>
          </a:xfrm>
        </p:spPr>
        <p:txBody>
          <a:bodyPr/>
          <a:lstStyle/>
          <a:p>
            <a:pPr marL="0" indent="0">
              <a:spcAft>
                <a:spcPts val="1200"/>
              </a:spcAft>
              <a:buNone/>
            </a:pPr>
            <a:r>
              <a:rPr lang="en-GB" sz="3200" dirty="0"/>
              <a:t>the child </a:t>
            </a:r>
            <a:r>
              <a:rPr lang="en-GB" sz="3200" b="1" dirty="0"/>
              <a:t>is at risk </a:t>
            </a:r>
            <a:r>
              <a:rPr lang="en-GB" sz="3200" dirty="0"/>
              <a:t>of harm</a:t>
            </a:r>
            <a:endParaRPr lang="en-GB" sz="3200" dirty="0">
              <a:solidFill>
                <a:schemeClr val="tx1"/>
              </a:solidFill>
            </a:endParaRPr>
          </a:p>
          <a:p>
            <a:pPr>
              <a:spcAft>
                <a:spcPts val="1200"/>
              </a:spcAft>
            </a:pPr>
            <a:r>
              <a:rPr lang="en-GB" sz="3200" dirty="0"/>
              <a:t>make a </a:t>
            </a:r>
            <a:r>
              <a:rPr lang="en-GB" sz="3200" b="1" dirty="0"/>
              <a:t>report to social services </a:t>
            </a:r>
            <a:r>
              <a:rPr lang="en-GB" sz="3200" dirty="0"/>
              <a:t>about your concerns that the child is at risk of harm or has experienced harm</a:t>
            </a:r>
            <a:endParaRPr lang="en-GB" sz="3200" b="1" dirty="0"/>
          </a:p>
          <a:p>
            <a:pPr marL="0" indent="0">
              <a:spcAft>
                <a:spcPts val="1200"/>
              </a:spcAft>
              <a:buNone/>
            </a:pPr>
            <a:endParaRPr lang="en-GB" sz="3200" dirty="0"/>
          </a:p>
        </p:txBody>
      </p:sp>
      <p:grpSp>
        <p:nvGrpSpPr>
          <p:cNvPr id="72" name="Group 71">
            <a:extLst>
              <a:ext uri="{FF2B5EF4-FFF2-40B4-BE49-F238E27FC236}">
                <a16:creationId xmlns:a16="http://schemas.microsoft.com/office/drawing/2014/main" id="{7A627BC4-932E-4AA4-B26E-7B4CE4F6AF1F}"/>
              </a:ext>
            </a:extLst>
          </p:cNvPr>
          <p:cNvGrpSpPr/>
          <p:nvPr/>
        </p:nvGrpSpPr>
        <p:grpSpPr>
          <a:xfrm>
            <a:off x="7569201" y="1124528"/>
            <a:ext cx="4343400" cy="4662944"/>
            <a:chOff x="7572376" y="1395559"/>
            <a:chExt cx="4343400" cy="4662944"/>
          </a:xfrm>
        </p:grpSpPr>
        <p:sp>
          <p:nvSpPr>
            <p:cNvPr id="85" name="Rectangle: Rounded Corners 84">
              <a:extLst>
                <a:ext uri="{FF2B5EF4-FFF2-40B4-BE49-F238E27FC236}">
                  <a16:creationId xmlns:a16="http://schemas.microsoft.com/office/drawing/2014/main" id="{55CB3984-9919-4E5E-84BE-DB072420E9C9}"/>
                </a:ext>
              </a:extLst>
            </p:cNvPr>
            <p:cNvSpPr/>
            <p:nvPr/>
          </p:nvSpPr>
          <p:spPr>
            <a:xfrm>
              <a:off x="7572376" y="5430431"/>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86" name="Arrow: Down 85">
              <a:extLst>
                <a:ext uri="{FF2B5EF4-FFF2-40B4-BE49-F238E27FC236}">
                  <a16:creationId xmlns:a16="http://schemas.microsoft.com/office/drawing/2014/main" id="{B2872D96-A584-4F0E-9FE9-BD4B2EC93B73}"/>
                </a:ext>
              </a:extLst>
            </p:cNvPr>
            <p:cNvSpPr/>
            <p:nvPr/>
          </p:nvSpPr>
          <p:spPr>
            <a:xfrm>
              <a:off x="11002433" y="1395559"/>
              <a:ext cx="463550" cy="411786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3" name="Group 72">
            <a:extLst>
              <a:ext uri="{FF2B5EF4-FFF2-40B4-BE49-F238E27FC236}">
                <a16:creationId xmlns:a16="http://schemas.microsoft.com/office/drawing/2014/main" id="{BD8E5F6E-C558-46E3-AE4D-828183BD9712}"/>
              </a:ext>
            </a:extLst>
          </p:cNvPr>
          <p:cNvGrpSpPr/>
          <p:nvPr/>
        </p:nvGrpSpPr>
        <p:grpSpPr>
          <a:xfrm>
            <a:off x="7569201" y="1394691"/>
            <a:ext cx="4343400" cy="3420376"/>
            <a:chOff x="7572376" y="1596355"/>
            <a:chExt cx="4343400" cy="3420376"/>
          </a:xfrm>
        </p:grpSpPr>
        <p:sp>
          <p:nvSpPr>
            <p:cNvPr id="83" name="Rectangle: Rounded Corners 82">
              <a:extLst>
                <a:ext uri="{FF2B5EF4-FFF2-40B4-BE49-F238E27FC236}">
                  <a16:creationId xmlns:a16="http://schemas.microsoft.com/office/drawing/2014/main" id="{7E1900BC-70F2-4FE6-8D8B-AEEC4F24C402}"/>
                </a:ext>
              </a:extLst>
            </p:cNvPr>
            <p:cNvSpPr/>
            <p:nvPr/>
          </p:nvSpPr>
          <p:spPr>
            <a:xfrm>
              <a:off x="7572376" y="4388659"/>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Referral </a:t>
              </a:r>
              <a:r>
                <a:rPr lang="en-GB" sz="2400" dirty="0">
                  <a:solidFill>
                    <a:schemeClr val="tx1"/>
                  </a:solidFill>
                  <a:ea typeface="+mn-lt"/>
                  <a:cs typeface="+mn-lt"/>
                </a:rPr>
                <a:t>–</a:t>
              </a:r>
              <a:r>
                <a:rPr lang="en-GB" sz="2400" dirty="0">
                  <a:solidFill>
                    <a:schemeClr val="tx1"/>
                  </a:solidFill>
                </a:rPr>
                <a:t> needs assessment</a:t>
              </a:r>
              <a:endParaRPr lang="en-GB" sz="2400" b="1" dirty="0">
                <a:solidFill>
                  <a:schemeClr val="tx1"/>
                </a:solidFill>
              </a:endParaRPr>
            </a:p>
          </p:txBody>
        </p:sp>
        <p:sp>
          <p:nvSpPr>
            <p:cNvPr id="84" name="Arrow: Down 83">
              <a:extLst>
                <a:ext uri="{FF2B5EF4-FFF2-40B4-BE49-F238E27FC236}">
                  <a16:creationId xmlns:a16="http://schemas.microsoft.com/office/drawing/2014/main" id="{A4AA3035-0B07-4972-A70D-81042779F5B5}"/>
                </a:ext>
              </a:extLst>
            </p:cNvPr>
            <p:cNvSpPr/>
            <p:nvPr/>
          </p:nvSpPr>
          <p:spPr>
            <a:xfrm>
              <a:off x="9998075" y="1596355"/>
              <a:ext cx="463550" cy="290622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4" name="Group 73">
            <a:extLst>
              <a:ext uri="{FF2B5EF4-FFF2-40B4-BE49-F238E27FC236}">
                <a16:creationId xmlns:a16="http://schemas.microsoft.com/office/drawing/2014/main" id="{AB501815-00A0-441F-922D-FA55160CBCAC}"/>
              </a:ext>
            </a:extLst>
          </p:cNvPr>
          <p:cNvGrpSpPr/>
          <p:nvPr/>
        </p:nvGrpSpPr>
        <p:grpSpPr>
          <a:xfrm>
            <a:off x="7569201" y="1678894"/>
            <a:ext cx="4343400" cy="2163768"/>
            <a:chOff x="7572376" y="1635135"/>
            <a:chExt cx="4343400" cy="2163768"/>
          </a:xfrm>
        </p:grpSpPr>
        <p:sp>
          <p:nvSpPr>
            <p:cNvPr id="81" name="Rectangle: Rounded Corners 80">
              <a:extLst>
                <a:ext uri="{FF2B5EF4-FFF2-40B4-BE49-F238E27FC236}">
                  <a16:creationId xmlns:a16="http://schemas.microsoft.com/office/drawing/2014/main" id="{F2715338-031F-4929-B046-73CCFB401349}"/>
                </a:ext>
              </a:extLst>
            </p:cNvPr>
            <p:cNvSpPr/>
            <p:nvPr/>
          </p:nvSpPr>
          <p:spPr>
            <a:xfrm>
              <a:off x="7572376" y="3170831"/>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Provide service/s</a:t>
              </a:r>
              <a:endParaRPr lang="en-GB" sz="2400" b="1" dirty="0">
                <a:solidFill>
                  <a:schemeClr val="tx1"/>
                </a:solidFill>
              </a:endParaRPr>
            </a:p>
          </p:txBody>
        </p:sp>
        <p:sp>
          <p:nvSpPr>
            <p:cNvPr id="82" name="Arrow: Down 81">
              <a:extLst>
                <a:ext uri="{FF2B5EF4-FFF2-40B4-BE49-F238E27FC236}">
                  <a16:creationId xmlns:a16="http://schemas.microsoft.com/office/drawing/2014/main" id="{F39005D3-5A34-472D-9315-EABFE475E850}"/>
                </a:ext>
              </a:extLst>
            </p:cNvPr>
            <p:cNvSpPr/>
            <p:nvPr/>
          </p:nvSpPr>
          <p:spPr>
            <a:xfrm>
              <a:off x="8598958" y="1635135"/>
              <a:ext cx="463550" cy="166586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5" name="Group 74">
            <a:extLst>
              <a:ext uri="{FF2B5EF4-FFF2-40B4-BE49-F238E27FC236}">
                <a16:creationId xmlns:a16="http://schemas.microsoft.com/office/drawing/2014/main" id="{A9E00691-FE7E-4F89-B55A-96C1E6CD6F7D}"/>
              </a:ext>
            </a:extLst>
          </p:cNvPr>
          <p:cNvGrpSpPr/>
          <p:nvPr/>
        </p:nvGrpSpPr>
        <p:grpSpPr>
          <a:xfrm>
            <a:off x="7562850" y="1725819"/>
            <a:ext cx="4343400" cy="1144438"/>
            <a:chOff x="7531099" y="1384562"/>
            <a:chExt cx="4343400" cy="1144438"/>
          </a:xfrm>
        </p:grpSpPr>
        <p:sp>
          <p:nvSpPr>
            <p:cNvPr id="79" name="Rectangle: Rounded Corners 78">
              <a:extLst>
                <a:ext uri="{FF2B5EF4-FFF2-40B4-BE49-F238E27FC236}">
                  <a16:creationId xmlns:a16="http://schemas.microsoft.com/office/drawing/2014/main" id="{5E4B4E20-7B94-4D1D-BC36-F571C183C87D}"/>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dirty="0">
                <a:solidFill>
                  <a:schemeClr val="tx1"/>
                </a:solidFill>
                <a:cs typeface="Arial" panose="020B0604020202020204"/>
              </a:endParaRPr>
            </a:p>
          </p:txBody>
        </p:sp>
        <p:sp>
          <p:nvSpPr>
            <p:cNvPr id="80" name="Arrow: Down 79">
              <a:extLst>
                <a:ext uri="{FF2B5EF4-FFF2-40B4-BE49-F238E27FC236}">
                  <a16:creationId xmlns:a16="http://schemas.microsoft.com/office/drawing/2014/main" id="{5F12CC12-6EFD-48C7-8B02-D666EDFD7478}"/>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6" name="Group 75">
            <a:extLst>
              <a:ext uri="{FF2B5EF4-FFF2-40B4-BE49-F238E27FC236}">
                <a16:creationId xmlns:a16="http://schemas.microsoft.com/office/drawing/2014/main" id="{B94AD2BC-3736-4703-9E24-809A536A809D}"/>
              </a:ext>
            </a:extLst>
          </p:cNvPr>
          <p:cNvGrpSpPr/>
          <p:nvPr/>
        </p:nvGrpSpPr>
        <p:grpSpPr>
          <a:xfrm>
            <a:off x="7566025" y="0"/>
            <a:ext cx="4343400" cy="1809059"/>
            <a:chOff x="7531100" y="3128588"/>
            <a:chExt cx="4343400" cy="1809059"/>
          </a:xfrm>
        </p:grpSpPr>
        <p:sp>
          <p:nvSpPr>
            <p:cNvPr id="77" name="Rectangle: Rounded Corners 76">
              <a:extLst>
                <a:ext uri="{FF2B5EF4-FFF2-40B4-BE49-F238E27FC236}">
                  <a16:creationId xmlns:a16="http://schemas.microsoft.com/office/drawing/2014/main" id="{ED462EC8-CAC4-4141-A200-BB25E8B7992E}"/>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78" name="Arrow: Down 77">
              <a:extLst>
                <a:ext uri="{FF2B5EF4-FFF2-40B4-BE49-F238E27FC236}">
                  <a16:creationId xmlns:a16="http://schemas.microsoft.com/office/drawing/2014/main" id="{E7DE1D5C-F56A-4661-9C8C-32270E88BD04}"/>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0" name="Content Placeholder 2">
            <a:extLst>
              <a:ext uri="{FF2B5EF4-FFF2-40B4-BE49-F238E27FC236}">
                <a16:creationId xmlns:a16="http://schemas.microsoft.com/office/drawing/2014/main" id="{547812DB-307F-481C-9293-FD1710754EAE}"/>
              </a:ext>
            </a:extLst>
          </p:cNvPr>
          <p:cNvSpPr txBox="1">
            <a:spLocks/>
          </p:cNvSpPr>
          <p:nvPr/>
        </p:nvSpPr>
        <p:spPr>
          <a:xfrm>
            <a:off x="838200" y="1318591"/>
            <a:ext cx="6273800" cy="51030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pPr>
            <a:r>
              <a:rPr lang="en-GB" u="sng" dirty="0">
                <a:solidFill>
                  <a:schemeClr val="tx1"/>
                </a:solidFill>
              </a:rPr>
              <a:t>The outcome of this may be:</a:t>
            </a:r>
          </a:p>
        </p:txBody>
      </p:sp>
    </p:spTree>
    <p:extLst>
      <p:ext uri="{BB962C8B-B14F-4D97-AF65-F5344CB8AC3E}">
        <p14:creationId xmlns:p14="http://schemas.microsoft.com/office/powerpoint/2010/main" val="40116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72"/>
                                        </p:tgtEl>
                                        <p:attrNameLst>
                                          <p:attrName>style.visibility</p:attrName>
                                        </p:attrNameLst>
                                      </p:cBhvr>
                                      <p:to>
                                        <p:strVal val="visible"/>
                                      </p:to>
                                    </p:set>
                                    <p:animEffect transition="in" filter="wipe(up)">
                                      <p:cBhvr>
                                        <p:cTn id="10" dur="500"/>
                                        <p:tgtEl>
                                          <p:spTgt spid="7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F3EB4-08FE-4EA2-B674-B80BA73DF834}"/>
              </a:ext>
            </a:extLst>
          </p:cNvPr>
          <p:cNvSpPr>
            <a:spLocks noGrp="1"/>
          </p:cNvSpPr>
          <p:nvPr>
            <p:ph type="title"/>
          </p:nvPr>
        </p:nvSpPr>
        <p:spPr>
          <a:xfrm>
            <a:off x="627017" y="365126"/>
            <a:ext cx="6726283" cy="687820"/>
          </a:xfrm>
        </p:spPr>
        <p:txBody>
          <a:bodyPr/>
          <a:lstStyle/>
          <a:p>
            <a:r>
              <a:rPr lang="en-GB" dirty="0"/>
              <a:t>Record your discussion</a:t>
            </a:r>
          </a:p>
        </p:txBody>
      </p:sp>
      <p:sp>
        <p:nvSpPr>
          <p:cNvPr id="3" name="Content Placeholder 2">
            <a:extLst>
              <a:ext uri="{FF2B5EF4-FFF2-40B4-BE49-F238E27FC236}">
                <a16:creationId xmlns:a16="http://schemas.microsoft.com/office/drawing/2014/main" id="{AF63AAF8-3B6A-4368-9B16-12E9491796AD}"/>
              </a:ext>
            </a:extLst>
          </p:cNvPr>
          <p:cNvSpPr>
            <a:spLocks noGrp="1"/>
          </p:cNvSpPr>
          <p:nvPr>
            <p:ph idx="1"/>
          </p:nvPr>
        </p:nvSpPr>
        <p:spPr>
          <a:xfrm>
            <a:off x="673423" y="1187913"/>
            <a:ext cx="5621975" cy="1450109"/>
          </a:xfrm>
        </p:spPr>
        <p:txBody>
          <a:bodyPr vert="horz" lIns="91440" tIns="45720" rIns="91440" bIns="45720" rtlCol="0" anchor="t">
            <a:noAutofit/>
          </a:bodyPr>
          <a:lstStyle/>
          <a:p>
            <a:pPr marL="0" indent="0">
              <a:buNone/>
            </a:pPr>
            <a:r>
              <a:rPr lang="en-GB" dirty="0">
                <a:solidFill>
                  <a:schemeClr val="tx1"/>
                </a:solidFill>
              </a:rPr>
              <a:t>You must record in writing any discussion about the welfare of a child at risk of harm, including:</a:t>
            </a:r>
            <a:endParaRPr lang="en-GB" dirty="0">
              <a:solidFill>
                <a:schemeClr val="tx1"/>
              </a:solidFill>
              <a:cs typeface="Arial"/>
            </a:endParaRPr>
          </a:p>
          <a:p>
            <a:pPr marL="0" indent="0">
              <a:buNone/>
            </a:pPr>
            <a:endParaRPr lang="en-US" sz="3200" dirty="0"/>
          </a:p>
        </p:txBody>
      </p:sp>
      <p:sp>
        <p:nvSpPr>
          <p:cNvPr id="4" name="Rectangle 3">
            <a:extLst>
              <a:ext uri="{FF2B5EF4-FFF2-40B4-BE49-F238E27FC236}">
                <a16:creationId xmlns:a16="http://schemas.microsoft.com/office/drawing/2014/main" id="{6AD8C5B3-04E9-480F-8E33-1F9AD3B7A5A4}"/>
              </a:ext>
            </a:extLst>
          </p:cNvPr>
          <p:cNvSpPr/>
          <p:nvPr/>
        </p:nvSpPr>
        <p:spPr>
          <a:xfrm>
            <a:off x="720533" y="2192886"/>
            <a:ext cx="6494028" cy="3502497"/>
          </a:xfrm>
          <a:prstGeom prst="rect">
            <a:avLst/>
          </a:prstGeom>
        </p:spPr>
        <p:txBody>
          <a:bodyPr wrap="square" anchor="t">
            <a:spAutoFit/>
          </a:bodyPr>
          <a:lstStyle/>
          <a:p>
            <a:pPr marL="457200" indent="-457200">
              <a:lnSpc>
                <a:spcPct val="80000"/>
              </a:lnSpc>
              <a:spcAft>
                <a:spcPts val="600"/>
              </a:spcAft>
              <a:buClr>
                <a:schemeClr val="accent2">
                  <a:lumMod val="75000"/>
                </a:schemeClr>
              </a:buClr>
              <a:buFont typeface="Arial" panose="020B0604020202020204" pitchFamily="34" charset="0"/>
              <a:buChar char="•"/>
            </a:pPr>
            <a:endParaRPr lang="en-US" sz="2800" dirty="0">
              <a:solidFill>
                <a:schemeClr val="accent1"/>
              </a:solidFill>
              <a:cs typeface="Arial"/>
            </a:endParaRPr>
          </a:p>
          <a:p>
            <a:pPr marL="457200" indent="-457200">
              <a:lnSpc>
                <a:spcPct val="80000"/>
              </a:lnSpc>
              <a:spcAft>
                <a:spcPts val="600"/>
              </a:spcAft>
              <a:buClr>
                <a:schemeClr val="accent2">
                  <a:lumMod val="75000"/>
                </a:schemeClr>
              </a:buClr>
              <a:buFont typeface="Arial" panose="020B0604020202020204" pitchFamily="34" charset="0"/>
              <a:buChar char="•"/>
            </a:pPr>
            <a:r>
              <a:rPr lang="en-US" sz="2800" dirty="0">
                <a:solidFill>
                  <a:schemeClr val="accent1"/>
                </a:solidFill>
              </a:rPr>
              <a:t>the </a:t>
            </a:r>
            <a:r>
              <a:rPr lang="en-US" sz="2800" b="1" dirty="0">
                <a:solidFill>
                  <a:schemeClr val="accent1"/>
                </a:solidFill>
              </a:rPr>
              <a:t>date</a:t>
            </a:r>
            <a:r>
              <a:rPr lang="en-US" sz="2800" dirty="0">
                <a:solidFill>
                  <a:schemeClr val="accent1"/>
                </a:solidFill>
              </a:rPr>
              <a:t>, </a:t>
            </a:r>
            <a:r>
              <a:rPr lang="en-US" sz="2800" b="1" dirty="0">
                <a:solidFill>
                  <a:schemeClr val="accent1"/>
                </a:solidFill>
              </a:rPr>
              <a:t>time</a:t>
            </a:r>
            <a:r>
              <a:rPr lang="en-US" sz="2800" dirty="0">
                <a:solidFill>
                  <a:schemeClr val="accent1"/>
                </a:solidFill>
              </a:rPr>
              <a:t> and </a:t>
            </a:r>
            <a:r>
              <a:rPr lang="en-US" sz="2800" b="1" dirty="0">
                <a:solidFill>
                  <a:schemeClr val="accent1"/>
                </a:solidFill>
              </a:rPr>
              <a:t>names</a:t>
            </a:r>
            <a:r>
              <a:rPr lang="en-US" sz="2800" dirty="0">
                <a:solidFill>
                  <a:schemeClr val="accent1"/>
                </a:solidFill>
              </a:rPr>
              <a:t> of the people included in the discussion</a:t>
            </a:r>
            <a:endParaRPr lang="en-US" sz="2800" dirty="0">
              <a:solidFill>
                <a:schemeClr val="accent1"/>
              </a:solidFill>
              <a:cs typeface="Arial"/>
            </a:endParaRPr>
          </a:p>
          <a:p>
            <a:pPr marL="457200" indent="-457200">
              <a:lnSpc>
                <a:spcPct val="80000"/>
              </a:lnSpc>
              <a:spcAft>
                <a:spcPts val="600"/>
              </a:spcAft>
              <a:buClr>
                <a:schemeClr val="accent2">
                  <a:lumMod val="75000"/>
                </a:schemeClr>
              </a:buClr>
              <a:buFont typeface="Arial" panose="020B0604020202020204" pitchFamily="34" charset="0"/>
              <a:buChar char="•"/>
            </a:pPr>
            <a:r>
              <a:rPr lang="en-US" sz="2800" dirty="0">
                <a:solidFill>
                  <a:schemeClr val="accent1"/>
                </a:solidFill>
              </a:rPr>
              <a:t>the </a:t>
            </a:r>
            <a:r>
              <a:rPr lang="en-US" sz="2800" b="1" dirty="0">
                <a:solidFill>
                  <a:schemeClr val="accent1"/>
                </a:solidFill>
              </a:rPr>
              <a:t>information</a:t>
            </a:r>
            <a:r>
              <a:rPr lang="en-US" sz="2800" dirty="0">
                <a:solidFill>
                  <a:schemeClr val="accent1"/>
                </a:solidFill>
              </a:rPr>
              <a:t> you have shared and its </a:t>
            </a:r>
            <a:r>
              <a:rPr lang="en-US" sz="2800" b="1" dirty="0">
                <a:solidFill>
                  <a:schemeClr val="accent1"/>
                </a:solidFill>
              </a:rPr>
              <a:t>source</a:t>
            </a:r>
            <a:endParaRPr lang="en-US" sz="2800" b="1" dirty="0">
              <a:solidFill>
                <a:schemeClr val="accent1"/>
              </a:solidFill>
              <a:cs typeface="Arial"/>
            </a:endParaRPr>
          </a:p>
          <a:p>
            <a:pPr marL="457200" indent="-457200">
              <a:lnSpc>
                <a:spcPct val="80000"/>
              </a:lnSpc>
              <a:spcAft>
                <a:spcPts val="600"/>
              </a:spcAft>
              <a:buClr>
                <a:schemeClr val="accent2">
                  <a:lumMod val="75000"/>
                </a:schemeClr>
              </a:buClr>
              <a:buFont typeface="Arial" panose="020B0604020202020204" pitchFamily="34" charset="0"/>
              <a:buChar char="•"/>
            </a:pPr>
            <a:r>
              <a:rPr lang="en-US" sz="2800" dirty="0">
                <a:solidFill>
                  <a:schemeClr val="accent1"/>
                </a:solidFill>
              </a:rPr>
              <a:t>the </a:t>
            </a:r>
            <a:r>
              <a:rPr lang="en-US" sz="2800" b="1" dirty="0">
                <a:solidFill>
                  <a:schemeClr val="accent1"/>
                </a:solidFill>
              </a:rPr>
              <a:t>reason</a:t>
            </a:r>
            <a:r>
              <a:rPr lang="en-US" sz="2800" dirty="0">
                <a:solidFill>
                  <a:schemeClr val="accent1"/>
                </a:solidFill>
              </a:rPr>
              <a:t> for the decision (including no further action)</a:t>
            </a:r>
            <a:endParaRPr lang="en-US" sz="2800" dirty="0">
              <a:solidFill>
                <a:schemeClr val="accent1"/>
              </a:solidFill>
              <a:cs typeface="Arial"/>
            </a:endParaRPr>
          </a:p>
          <a:p>
            <a:pPr marL="457200" indent="-457200">
              <a:lnSpc>
                <a:spcPct val="80000"/>
              </a:lnSpc>
              <a:spcAft>
                <a:spcPts val="600"/>
              </a:spcAft>
              <a:buClr>
                <a:schemeClr val="accent2">
                  <a:lumMod val="75000"/>
                </a:schemeClr>
              </a:buClr>
              <a:buFont typeface="Arial" panose="020B0604020202020204" pitchFamily="34" charset="0"/>
              <a:buChar char="•"/>
            </a:pPr>
            <a:r>
              <a:rPr lang="en-US" sz="2800" dirty="0">
                <a:solidFill>
                  <a:schemeClr val="accent1"/>
                </a:solidFill>
              </a:rPr>
              <a:t>what </a:t>
            </a:r>
            <a:r>
              <a:rPr lang="en-US" sz="2800" b="1" dirty="0">
                <a:solidFill>
                  <a:schemeClr val="accent1"/>
                </a:solidFill>
              </a:rPr>
              <a:t>actions</a:t>
            </a:r>
            <a:r>
              <a:rPr lang="en-US" sz="2800" dirty="0">
                <a:solidFill>
                  <a:schemeClr val="accent1"/>
                </a:solidFill>
              </a:rPr>
              <a:t> will be taken and </a:t>
            </a:r>
            <a:br>
              <a:rPr lang="en-US" sz="2800" dirty="0">
                <a:solidFill>
                  <a:schemeClr val="accent1"/>
                </a:solidFill>
              </a:rPr>
            </a:br>
            <a:r>
              <a:rPr lang="en-US" sz="2800" dirty="0">
                <a:solidFill>
                  <a:schemeClr val="accent1"/>
                </a:solidFill>
              </a:rPr>
              <a:t>by </a:t>
            </a:r>
            <a:r>
              <a:rPr lang="en-US" sz="2800" b="1" dirty="0">
                <a:solidFill>
                  <a:schemeClr val="accent1"/>
                </a:solidFill>
              </a:rPr>
              <a:t>whom</a:t>
            </a:r>
            <a:endParaRPr lang="en-US" sz="2800" b="1" dirty="0">
              <a:solidFill>
                <a:schemeClr val="accent1"/>
              </a:solidFill>
              <a:cs typeface="Arial"/>
            </a:endParaRPr>
          </a:p>
        </p:txBody>
      </p:sp>
      <p:pic>
        <p:nvPicPr>
          <p:cNvPr id="20" name="Graphic 19" descr="Document">
            <a:extLst>
              <a:ext uri="{FF2B5EF4-FFF2-40B4-BE49-F238E27FC236}">
                <a16:creationId xmlns:a16="http://schemas.microsoft.com/office/drawing/2014/main" id="{C3A1E0B7-4FB6-4159-BDF1-5412E061D8B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32701" y="1322441"/>
            <a:ext cx="1189163" cy="1189163"/>
          </a:xfrm>
          <a:prstGeom prst="rect">
            <a:avLst/>
          </a:prstGeom>
        </p:spPr>
      </p:pic>
      <p:grpSp>
        <p:nvGrpSpPr>
          <p:cNvPr id="38" name="Group 37">
            <a:extLst>
              <a:ext uri="{FF2B5EF4-FFF2-40B4-BE49-F238E27FC236}">
                <a16:creationId xmlns:a16="http://schemas.microsoft.com/office/drawing/2014/main" id="{D14D0884-8677-48D1-9C64-6ED993867172}"/>
              </a:ext>
            </a:extLst>
          </p:cNvPr>
          <p:cNvGrpSpPr/>
          <p:nvPr/>
        </p:nvGrpSpPr>
        <p:grpSpPr>
          <a:xfrm>
            <a:off x="7562850" y="0"/>
            <a:ext cx="4349751" cy="5787472"/>
            <a:chOff x="7566025" y="-43759"/>
            <a:chExt cx="4349751" cy="5787472"/>
          </a:xfrm>
        </p:grpSpPr>
        <p:grpSp>
          <p:nvGrpSpPr>
            <p:cNvPr id="39" name="Group 38">
              <a:extLst>
                <a:ext uri="{FF2B5EF4-FFF2-40B4-BE49-F238E27FC236}">
                  <a16:creationId xmlns:a16="http://schemas.microsoft.com/office/drawing/2014/main" id="{EECD6C79-1ED3-41F0-B1F5-2BB14E4D262E}"/>
                </a:ext>
              </a:extLst>
            </p:cNvPr>
            <p:cNvGrpSpPr/>
            <p:nvPr/>
          </p:nvGrpSpPr>
          <p:grpSpPr>
            <a:xfrm>
              <a:off x="7572376" y="1080769"/>
              <a:ext cx="4343400" cy="4662944"/>
              <a:chOff x="7572376" y="1395559"/>
              <a:chExt cx="4343400" cy="4662944"/>
            </a:xfrm>
          </p:grpSpPr>
          <p:sp>
            <p:nvSpPr>
              <p:cNvPr id="52" name="Rectangle: Rounded Corners 51">
                <a:extLst>
                  <a:ext uri="{FF2B5EF4-FFF2-40B4-BE49-F238E27FC236}">
                    <a16:creationId xmlns:a16="http://schemas.microsoft.com/office/drawing/2014/main" id="{4C6E3D03-A97F-40DA-AABC-79B4833AE5E3}"/>
                  </a:ext>
                </a:extLst>
              </p:cNvPr>
              <p:cNvSpPr/>
              <p:nvPr/>
            </p:nvSpPr>
            <p:spPr>
              <a:xfrm>
                <a:off x="7572376" y="5430431"/>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panose="020B0604020202020204"/>
                </a:endParaRPr>
              </a:p>
            </p:txBody>
          </p:sp>
          <p:sp>
            <p:nvSpPr>
              <p:cNvPr id="53" name="Arrow: Down 52">
                <a:extLst>
                  <a:ext uri="{FF2B5EF4-FFF2-40B4-BE49-F238E27FC236}">
                    <a16:creationId xmlns:a16="http://schemas.microsoft.com/office/drawing/2014/main" id="{E774470D-4CBB-4187-98ED-FD5467C5FBAC}"/>
                  </a:ext>
                </a:extLst>
              </p:cNvPr>
              <p:cNvSpPr/>
              <p:nvPr/>
            </p:nvSpPr>
            <p:spPr>
              <a:xfrm>
                <a:off x="11002433" y="1395559"/>
                <a:ext cx="463550" cy="411786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0" name="Group 39">
              <a:extLst>
                <a:ext uri="{FF2B5EF4-FFF2-40B4-BE49-F238E27FC236}">
                  <a16:creationId xmlns:a16="http://schemas.microsoft.com/office/drawing/2014/main" id="{ACF7BAEA-B026-49D3-BC36-B76DB8A95F4C}"/>
                </a:ext>
              </a:extLst>
            </p:cNvPr>
            <p:cNvGrpSpPr/>
            <p:nvPr/>
          </p:nvGrpSpPr>
          <p:grpSpPr>
            <a:xfrm>
              <a:off x="7572376" y="1350932"/>
              <a:ext cx="4343400" cy="3420376"/>
              <a:chOff x="7572376" y="1596355"/>
              <a:chExt cx="4343400" cy="3420376"/>
            </a:xfrm>
          </p:grpSpPr>
          <p:sp>
            <p:nvSpPr>
              <p:cNvPr id="50" name="Rectangle: Rounded Corners 49">
                <a:extLst>
                  <a:ext uri="{FF2B5EF4-FFF2-40B4-BE49-F238E27FC236}">
                    <a16:creationId xmlns:a16="http://schemas.microsoft.com/office/drawing/2014/main" id="{93BBB4B4-3505-4AEC-9672-E228E5C6C0C7}"/>
                  </a:ext>
                </a:extLst>
              </p:cNvPr>
              <p:cNvSpPr/>
              <p:nvPr/>
            </p:nvSpPr>
            <p:spPr>
              <a:xfrm>
                <a:off x="7572376" y="4388659"/>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Referral </a:t>
                </a:r>
                <a:r>
                  <a:rPr lang="en-GB" sz="2400" dirty="0">
                    <a:solidFill>
                      <a:schemeClr val="tx1"/>
                    </a:solidFill>
                    <a:ea typeface="+mn-lt"/>
                    <a:cs typeface="+mn-lt"/>
                  </a:rPr>
                  <a:t>–</a:t>
                </a:r>
                <a:r>
                  <a:rPr lang="en-GB" sz="2400" dirty="0">
                    <a:solidFill>
                      <a:schemeClr val="tx1"/>
                    </a:solidFill>
                  </a:rPr>
                  <a:t> needs assessment</a:t>
                </a:r>
                <a:endParaRPr lang="en-GB" sz="2400" b="1" dirty="0">
                  <a:solidFill>
                    <a:schemeClr val="tx1"/>
                  </a:solidFill>
                </a:endParaRPr>
              </a:p>
            </p:txBody>
          </p:sp>
          <p:sp>
            <p:nvSpPr>
              <p:cNvPr id="51" name="Arrow: Down 50">
                <a:extLst>
                  <a:ext uri="{FF2B5EF4-FFF2-40B4-BE49-F238E27FC236}">
                    <a16:creationId xmlns:a16="http://schemas.microsoft.com/office/drawing/2014/main" id="{DF95873A-0139-4BD8-BBE5-16F5C0091708}"/>
                  </a:ext>
                </a:extLst>
              </p:cNvPr>
              <p:cNvSpPr/>
              <p:nvPr/>
            </p:nvSpPr>
            <p:spPr>
              <a:xfrm>
                <a:off x="9998075" y="1596355"/>
                <a:ext cx="463550" cy="290622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1" name="Group 40">
              <a:extLst>
                <a:ext uri="{FF2B5EF4-FFF2-40B4-BE49-F238E27FC236}">
                  <a16:creationId xmlns:a16="http://schemas.microsoft.com/office/drawing/2014/main" id="{E9B6C60E-7491-412C-A2F5-ACC5AA94BAF8}"/>
                </a:ext>
              </a:extLst>
            </p:cNvPr>
            <p:cNvGrpSpPr/>
            <p:nvPr/>
          </p:nvGrpSpPr>
          <p:grpSpPr>
            <a:xfrm>
              <a:off x="7572376" y="1635135"/>
              <a:ext cx="4343400" cy="2163768"/>
              <a:chOff x="7572376" y="1635135"/>
              <a:chExt cx="4343400" cy="2163768"/>
            </a:xfrm>
          </p:grpSpPr>
          <p:sp>
            <p:nvSpPr>
              <p:cNvPr id="48" name="Rectangle: Rounded Corners 47">
                <a:extLst>
                  <a:ext uri="{FF2B5EF4-FFF2-40B4-BE49-F238E27FC236}">
                    <a16:creationId xmlns:a16="http://schemas.microsoft.com/office/drawing/2014/main" id="{85428D30-791D-4E52-B505-FA3118DC6001}"/>
                  </a:ext>
                </a:extLst>
              </p:cNvPr>
              <p:cNvSpPr/>
              <p:nvPr/>
            </p:nvSpPr>
            <p:spPr>
              <a:xfrm>
                <a:off x="7572376" y="3170831"/>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Provide service/s</a:t>
                </a:r>
                <a:endParaRPr lang="en-GB" sz="2400" b="1" dirty="0">
                  <a:solidFill>
                    <a:schemeClr val="tx1"/>
                  </a:solidFill>
                </a:endParaRPr>
              </a:p>
            </p:txBody>
          </p:sp>
          <p:sp>
            <p:nvSpPr>
              <p:cNvPr id="49" name="Arrow: Down 48">
                <a:extLst>
                  <a:ext uri="{FF2B5EF4-FFF2-40B4-BE49-F238E27FC236}">
                    <a16:creationId xmlns:a16="http://schemas.microsoft.com/office/drawing/2014/main" id="{C27A2B23-29BD-46EA-9250-527C24CAA6D3}"/>
                  </a:ext>
                </a:extLst>
              </p:cNvPr>
              <p:cNvSpPr/>
              <p:nvPr/>
            </p:nvSpPr>
            <p:spPr>
              <a:xfrm>
                <a:off x="8598958" y="1635135"/>
                <a:ext cx="463550" cy="166586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2" name="Group 41">
              <a:extLst>
                <a:ext uri="{FF2B5EF4-FFF2-40B4-BE49-F238E27FC236}">
                  <a16:creationId xmlns:a16="http://schemas.microsoft.com/office/drawing/2014/main" id="{B6054A86-9E16-4B77-9C05-84950D5C911C}"/>
                </a:ext>
              </a:extLst>
            </p:cNvPr>
            <p:cNvGrpSpPr/>
            <p:nvPr/>
          </p:nvGrpSpPr>
          <p:grpSpPr>
            <a:xfrm>
              <a:off x="7566025" y="1682060"/>
              <a:ext cx="4343400" cy="1144438"/>
              <a:chOff x="7531099" y="1384562"/>
              <a:chExt cx="4343400" cy="1144438"/>
            </a:xfrm>
          </p:grpSpPr>
          <p:sp>
            <p:nvSpPr>
              <p:cNvPr id="46" name="Rectangle: Rounded Corners 45">
                <a:extLst>
                  <a:ext uri="{FF2B5EF4-FFF2-40B4-BE49-F238E27FC236}">
                    <a16:creationId xmlns:a16="http://schemas.microsoft.com/office/drawing/2014/main" id="{EDB7E52D-B362-4E69-9CD2-D89D5DAFE50A}"/>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dirty="0">
                  <a:solidFill>
                    <a:schemeClr val="tx1"/>
                  </a:solidFill>
                  <a:cs typeface="Arial" panose="020B0604020202020204"/>
                </a:endParaRPr>
              </a:p>
            </p:txBody>
          </p:sp>
          <p:sp>
            <p:nvSpPr>
              <p:cNvPr id="47" name="Arrow: Down 46">
                <a:extLst>
                  <a:ext uri="{FF2B5EF4-FFF2-40B4-BE49-F238E27FC236}">
                    <a16:creationId xmlns:a16="http://schemas.microsoft.com/office/drawing/2014/main" id="{04C771CF-E8C8-4AE4-BAEF-5D64DF4AA071}"/>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43" name="Group 42">
              <a:extLst>
                <a:ext uri="{FF2B5EF4-FFF2-40B4-BE49-F238E27FC236}">
                  <a16:creationId xmlns:a16="http://schemas.microsoft.com/office/drawing/2014/main" id="{DC0BF8FE-1801-45AF-AF92-4DE273E387C3}"/>
                </a:ext>
              </a:extLst>
            </p:cNvPr>
            <p:cNvGrpSpPr/>
            <p:nvPr/>
          </p:nvGrpSpPr>
          <p:grpSpPr>
            <a:xfrm>
              <a:off x="7569200" y="-43759"/>
              <a:ext cx="4343400" cy="1809059"/>
              <a:chOff x="7531100" y="3128588"/>
              <a:chExt cx="4343400" cy="1809059"/>
            </a:xfrm>
          </p:grpSpPr>
          <p:sp>
            <p:nvSpPr>
              <p:cNvPr id="44" name="Rectangle: Rounded Corners 43">
                <a:extLst>
                  <a:ext uri="{FF2B5EF4-FFF2-40B4-BE49-F238E27FC236}">
                    <a16:creationId xmlns:a16="http://schemas.microsoft.com/office/drawing/2014/main" id="{61569263-C322-48B5-AF7A-CE2152457145}"/>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45" name="Arrow: Down 44">
                <a:extLst>
                  <a:ext uri="{FF2B5EF4-FFF2-40B4-BE49-F238E27FC236}">
                    <a16:creationId xmlns:a16="http://schemas.microsoft.com/office/drawing/2014/main" id="{A9E2282E-1AFA-4DBF-BDA3-0E4403FD8CDF}"/>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pic>
        <p:nvPicPr>
          <p:cNvPr id="6" name="Graphic 5" descr="Line arrow Counter clockwise curve">
            <a:extLst>
              <a:ext uri="{FF2B5EF4-FFF2-40B4-BE49-F238E27FC236}">
                <a16:creationId xmlns:a16="http://schemas.microsoft.com/office/drawing/2014/main" id="{FFAB2B99-B466-4BFC-8060-75A7B3C66C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5908064">
            <a:off x="6598331" y="520889"/>
            <a:ext cx="1083057" cy="1083057"/>
          </a:xfrm>
          <a:prstGeom prst="rect">
            <a:avLst/>
          </a:prstGeom>
        </p:spPr>
      </p:pic>
    </p:spTree>
    <p:extLst>
      <p:ext uri="{BB962C8B-B14F-4D97-AF65-F5344CB8AC3E}">
        <p14:creationId xmlns:p14="http://schemas.microsoft.com/office/powerpoint/2010/main" val="157492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1804627C-2042-4770-8C63-E773390EAAFA}"/>
              </a:ext>
            </a:extLst>
          </p:cNvPr>
          <p:cNvGrpSpPr/>
          <p:nvPr/>
        </p:nvGrpSpPr>
        <p:grpSpPr>
          <a:xfrm>
            <a:off x="7507432" y="0"/>
            <a:ext cx="4349751" cy="5787472"/>
            <a:chOff x="7566025" y="-43759"/>
            <a:chExt cx="4349751" cy="5787472"/>
          </a:xfrm>
        </p:grpSpPr>
        <p:grpSp>
          <p:nvGrpSpPr>
            <p:cNvPr id="21" name="Group 20">
              <a:extLst>
                <a:ext uri="{FF2B5EF4-FFF2-40B4-BE49-F238E27FC236}">
                  <a16:creationId xmlns:a16="http://schemas.microsoft.com/office/drawing/2014/main" id="{7E2975B8-52B5-43A0-AA12-FFE31A7DA59F}"/>
                </a:ext>
              </a:extLst>
            </p:cNvPr>
            <p:cNvGrpSpPr/>
            <p:nvPr/>
          </p:nvGrpSpPr>
          <p:grpSpPr>
            <a:xfrm>
              <a:off x="7572376" y="1080769"/>
              <a:ext cx="4343400" cy="4662944"/>
              <a:chOff x="7572376" y="1395559"/>
              <a:chExt cx="4343400" cy="4662944"/>
            </a:xfrm>
          </p:grpSpPr>
          <p:sp>
            <p:nvSpPr>
              <p:cNvPr id="35" name="Rectangle: Rounded Corners 34">
                <a:extLst>
                  <a:ext uri="{FF2B5EF4-FFF2-40B4-BE49-F238E27FC236}">
                    <a16:creationId xmlns:a16="http://schemas.microsoft.com/office/drawing/2014/main" id="{6A454E12-01DB-44EC-B7E3-0E66828CEF50}"/>
                  </a:ext>
                </a:extLst>
              </p:cNvPr>
              <p:cNvSpPr/>
              <p:nvPr/>
            </p:nvSpPr>
            <p:spPr>
              <a:xfrm>
                <a:off x="7572376" y="5430431"/>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Report safeguarding concern</a:t>
                </a:r>
                <a:endParaRPr lang="en-GB" sz="2400" b="1" dirty="0">
                  <a:solidFill>
                    <a:schemeClr val="tx1"/>
                  </a:solidFill>
                </a:endParaRPr>
              </a:p>
            </p:txBody>
          </p:sp>
          <p:sp>
            <p:nvSpPr>
              <p:cNvPr id="36" name="Arrow: Down 35">
                <a:extLst>
                  <a:ext uri="{FF2B5EF4-FFF2-40B4-BE49-F238E27FC236}">
                    <a16:creationId xmlns:a16="http://schemas.microsoft.com/office/drawing/2014/main" id="{8ECF78EB-D644-4246-9943-3140829DA3F4}"/>
                  </a:ext>
                </a:extLst>
              </p:cNvPr>
              <p:cNvSpPr/>
              <p:nvPr/>
            </p:nvSpPr>
            <p:spPr>
              <a:xfrm>
                <a:off x="11002433" y="1395559"/>
                <a:ext cx="463550" cy="411786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2" name="Group 21">
              <a:extLst>
                <a:ext uri="{FF2B5EF4-FFF2-40B4-BE49-F238E27FC236}">
                  <a16:creationId xmlns:a16="http://schemas.microsoft.com/office/drawing/2014/main" id="{DBC7FBA5-9265-4D24-9CA4-B413B6427651}"/>
                </a:ext>
              </a:extLst>
            </p:cNvPr>
            <p:cNvGrpSpPr/>
            <p:nvPr/>
          </p:nvGrpSpPr>
          <p:grpSpPr>
            <a:xfrm>
              <a:off x="7572376" y="1350932"/>
              <a:ext cx="4343400" cy="3420376"/>
              <a:chOff x="7572376" y="1596355"/>
              <a:chExt cx="4343400" cy="3420376"/>
            </a:xfrm>
          </p:grpSpPr>
          <p:sp>
            <p:nvSpPr>
              <p:cNvPr id="33" name="Rectangle: Rounded Corners 32">
                <a:extLst>
                  <a:ext uri="{FF2B5EF4-FFF2-40B4-BE49-F238E27FC236}">
                    <a16:creationId xmlns:a16="http://schemas.microsoft.com/office/drawing/2014/main" id="{9B4C0FD9-2A3B-4A68-8E6B-357A9E590072}"/>
                  </a:ext>
                </a:extLst>
              </p:cNvPr>
              <p:cNvSpPr/>
              <p:nvPr/>
            </p:nvSpPr>
            <p:spPr>
              <a:xfrm>
                <a:off x="7572376" y="4388659"/>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Referral </a:t>
                </a:r>
                <a:r>
                  <a:rPr lang="en-GB" sz="2400" dirty="0">
                    <a:solidFill>
                      <a:schemeClr val="tx1"/>
                    </a:solidFill>
                    <a:ea typeface="+mn-lt"/>
                    <a:cs typeface="+mn-lt"/>
                  </a:rPr>
                  <a:t>–</a:t>
                </a:r>
                <a:r>
                  <a:rPr lang="en-GB" sz="2400" dirty="0">
                    <a:solidFill>
                      <a:schemeClr val="tx1"/>
                    </a:solidFill>
                  </a:rPr>
                  <a:t> needs assessment</a:t>
                </a:r>
                <a:endParaRPr lang="en-GB" sz="2400" b="1" dirty="0">
                  <a:solidFill>
                    <a:schemeClr val="tx1"/>
                  </a:solidFill>
                </a:endParaRPr>
              </a:p>
            </p:txBody>
          </p:sp>
          <p:sp>
            <p:nvSpPr>
              <p:cNvPr id="34" name="Arrow: Down 33">
                <a:extLst>
                  <a:ext uri="{FF2B5EF4-FFF2-40B4-BE49-F238E27FC236}">
                    <a16:creationId xmlns:a16="http://schemas.microsoft.com/office/drawing/2014/main" id="{D7C2C52E-FB6C-46DD-92D9-C67EB08A01D1}"/>
                  </a:ext>
                </a:extLst>
              </p:cNvPr>
              <p:cNvSpPr/>
              <p:nvPr/>
            </p:nvSpPr>
            <p:spPr>
              <a:xfrm>
                <a:off x="9998075" y="1596355"/>
                <a:ext cx="463550" cy="2906226"/>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4" name="Group 23">
              <a:extLst>
                <a:ext uri="{FF2B5EF4-FFF2-40B4-BE49-F238E27FC236}">
                  <a16:creationId xmlns:a16="http://schemas.microsoft.com/office/drawing/2014/main" id="{1219DC0F-C4A8-4B42-BAD3-28A4BB1B5BC5}"/>
                </a:ext>
              </a:extLst>
            </p:cNvPr>
            <p:cNvGrpSpPr/>
            <p:nvPr/>
          </p:nvGrpSpPr>
          <p:grpSpPr>
            <a:xfrm>
              <a:off x="7572376" y="1635135"/>
              <a:ext cx="4343400" cy="2163768"/>
              <a:chOff x="7572376" y="1635135"/>
              <a:chExt cx="4343400" cy="2163768"/>
            </a:xfrm>
          </p:grpSpPr>
          <p:sp>
            <p:nvSpPr>
              <p:cNvPr id="31" name="Rectangle: Rounded Corners 30">
                <a:extLst>
                  <a:ext uri="{FF2B5EF4-FFF2-40B4-BE49-F238E27FC236}">
                    <a16:creationId xmlns:a16="http://schemas.microsoft.com/office/drawing/2014/main" id="{04C804A9-61EE-4D9A-98D2-3DC128B38E91}"/>
                  </a:ext>
                </a:extLst>
              </p:cNvPr>
              <p:cNvSpPr/>
              <p:nvPr/>
            </p:nvSpPr>
            <p:spPr>
              <a:xfrm>
                <a:off x="7572376" y="3170831"/>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Provide service/s</a:t>
                </a:r>
                <a:endParaRPr lang="en-GB" sz="2400" b="1">
                  <a:solidFill>
                    <a:schemeClr val="tx1"/>
                  </a:solidFill>
                  <a:cs typeface="Arial"/>
                </a:endParaRPr>
              </a:p>
            </p:txBody>
          </p:sp>
          <p:sp>
            <p:nvSpPr>
              <p:cNvPr id="32" name="Arrow: Down 31">
                <a:extLst>
                  <a:ext uri="{FF2B5EF4-FFF2-40B4-BE49-F238E27FC236}">
                    <a16:creationId xmlns:a16="http://schemas.microsoft.com/office/drawing/2014/main" id="{804D8E36-DB4A-4B40-ACAF-F7E5073D928E}"/>
                  </a:ext>
                </a:extLst>
              </p:cNvPr>
              <p:cNvSpPr/>
              <p:nvPr/>
            </p:nvSpPr>
            <p:spPr>
              <a:xfrm>
                <a:off x="8598958" y="1635135"/>
                <a:ext cx="463550" cy="166586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5" name="Group 24">
              <a:extLst>
                <a:ext uri="{FF2B5EF4-FFF2-40B4-BE49-F238E27FC236}">
                  <a16:creationId xmlns:a16="http://schemas.microsoft.com/office/drawing/2014/main" id="{914B30A2-2359-4B67-954E-5C1006AF5BEB}"/>
                </a:ext>
              </a:extLst>
            </p:cNvPr>
            <p:cNvGrpSpPr/>
            <p:nvPr/>
          </p:nvGrpSpPr>
          <p:grpSpPr>
            <a:xfrm>
              <a:off x="7566025" y="1682060"/>
              <a:ext cx="4343400" cy="1144438"/>
              <a:chOff x="7531099" y="1384562"/>
              <a:chExt cx="4343400" cy="1144438"/>
            </a:xfrm>
          </p:grpSpPr>
          <p:sp>
            <p:nvSpPr>
              <p:cNvPr id="29" name="Rectangle: Rounded Corners 28">
                <a:extLst>
                  <a:ext uri="{FF2B5EF4-FFF2-40B4-BE49-F238E27FC236}">
                    <a16:creationId xmlns:a16="http://schemas.microsoft.com/office/drawing/2014/main" id="{4DAB9799-189F-43B5-8BA9-98F14D6F432C}"/>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a:solidFill>
                    <a:schemeClr val="tx1"/>
                  </a:solidFill>
                  <a:cs typeface="Arial"/>
                </a:endParaRPr>
              </a:p>
            </p:txBody>
          </p:sp>
          <p:sp>
            <p:nvSpPr>
              <p:cNvPr id="30" name="Arrow: Down 29">
                <a:extLst>
                  <a:ext uri="{FF2B5EF4-FFF2-40B4-BE49-F238E27FC236}">
                    <a16:creationId xmlns:a16="http://schemas.microsoft.com/office/drawing/2014/main" id="{F034E954-BC58-4AE7-9D67-9D9E5612BA7A}"/>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6" name="Group 25">
              <a:extLst>
                <a:ext uri="{FF2B5EF4-FFF2-40B4-BE49-F238E27FC236}">
                  <a16:creationId xmlns:a16="http://schemas.microsoft.com/office/drawing/2014/main" id="{2DFF0810-C632-474D-98D4-2893E3EE0505}"/>
                </a:ext>
              </a:extLst>
            </p:cNvPr>
            <p:cNvGrpSpPr/>
            <p:nvPr/>
          </p:nvGrpSpPr>
          <p:grpSpPr>
            <a:xfrm>
              <a:off x="7569200" y="-43759"/>
              <a:ext cx="4343400" cy="1809059"/>
              <a:chOff x="7531100" y="3128588"/>
              <a:chExt cx="4343400" cy="1809059"/>
            </a:xfrm>
          </p:grpSpPr>
          <p:sp>
            <p:nvSpPr>
              <p:cNvPr id="27" name="Rectangle: Rounded Corners 26">
                <a:extLst>
                  <a:ext uri="{FF2B5EF4-FFF2-40B4-BE49-F238E27FC236}">
                    <a16:creationId xmlns:a16="http://schemas.microsoft.com/office/drawing/2014/main" id="{AF12C2BF-FA88-4A4D-B113-39B13B7BEB4F}"/>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28" name="Arrow: Down 27">
                <a:extLst>
                  <a:ext uri="{FF2B5EF4-FFF2-40B4-BE49-F238E27FC236}">
                    <a16:creationId xmlns:a16="http://schemas.microsoft.com/office/drawing/2014/main" id="{3C40C3A2-4ACB-4B85-A214-F5C7C0AB2B0A}"/>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759402"/>
          </a:xfrm>
        </p:spPr>
        <p:txBody>
          <a:bodyPr/>
          <a:lstStyle/>
          <a:p>
            <a:r>
              <a:rPr lang="en-US" dirty="0"/>
              <a:t>Reporting a concern </a:t>
            </a:r>
            <a:endParaRPr lang="en-GB" dirty="0"/>
          </a:p>
        </p:txBody>
      </p:sp>
    </p:spTree>
    <p:extLst>
      <p:ext uri="{BB962C8B-B14F-4D97-AF65-F5344CB8AC3E}">
        <p14:creationId xmlns:p14="http://schemas.microsoft.com/office/powerpoint/2010/main" val="716493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2.08333E-6 -7.40741E-7 L -0.00143 -0.67384 " pathEditMode="relative" rAng="0" ptsTypes="AA">
                                      <p:cBhvr>
                                        <p:cTn id="6" dur="2000" fill="hold"/>
                                        <p:tgtEl>
                                          <p:spTgt spid="20"/>
                                        </p:tgtEl>
                                        <p:attrNameLst>
                                          <p:attrName>ppt_x</p:attrName>
                                          <p:attrName>ppt_y</p:attrName>
                                        </p:attrNameLst>
                                      </p:cBhvr>
                                      <p:rCtr x="-78" y="-3370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93650"/>
          </a:xfrm>
        </p:spPr>
        <p:txBody>
          <a:bodyPr/>
          <a:lstStyle/>
          <a:p>
            <a:r>
              <a:rPr lang="en-US" dirty="0"/>
              <a:t>Reporting a concern </a:t>
            </a:r>
            <a:endParaRPr lang="en-GB" dirty="0"/>
          </a:p>
        </p:txBody>
      </p:sp>
      <p:sp>
        <p:nvSpPr>
          <p:cNvPr id="3" name="Content Placeholder 2">
            <a:extLst>
              <a:ext uri="{FF2B5EF4-FFF2-40B4-BE49-F238E27FC236}">
                <a16:creationId xmlns:a16="http://schemas.microsoft.com/office/drawing/2014/main" id="{588F5A13-CFE2-4072-8F13-56E1DA3F00AF}"/>
              </a:ext>
            </a:extLst>
          </p:cNvPr>
          <p:cNvSpPr>
            <a:spLocks noGrp="1"/>
          </p:cNvSpPr>
          <p:nvPr>
            <p:ph idx="1"/>
          </p:nvPr>
        </p:nvSpPr>
        <p:spPr>
          <a:xfrm>
            <a:off x="2115304" y="2051304"/>
            <a:ext cx="7961392" cy="3291840"/>
          </a:xfrm>
          <a:prstGeom prst="roundRect">
            <a:avLst/>
          </a:prstGeom>
          <a:ln w="57150">
            <a:solidFill>
              <a:schemeClr val="accent6"/>
            </a:solidFill>
          </a:ln>
        </p:spPr>
        <p:txBody>
          <a:bodyPr anchor="ctr"/>
          <a:lstStyle/>
          <a:p>
            <a:pPr marL="0" indent="0" algn="ctr">
              <a:spcAft>
                <a:spcPts val="1800"/>
              </a:spcAft>
              <a:buNone/>
            </a:pPr>
            <a:r>
              <a:rPr lang="en-GB" sz="3600" b="1" dirty="0">
                <a:solidFill>
                  <a:schemeClr val="tx1"/>
                </a:solidFill>
              </a:rPr>
              <a:t>The safety of the child at risk </a:t>
            </a:r>
            <a:br>
              <a:rPr lang="en-GB" sz="3600" b="1" dirty="0">
                <a:solidFill>
                  <a:schemeClr val="tx1"/>
                </a:solidFill>
              </a:rPr>
            </a:br>
            <a:r>
              <a:rPr lang="en-GB" sz="3600" b="1" dirty="0">
                <a:solidFill>
                  <a:schemeClr val="tx1"/>
                </a:solidFill>
              </a:rPr>
              <a:t>is always your priority </a:t>
            </a:r>
          </a:p>
          <a:p>
            <a:pPr marL="0" indent="0" algn="ctr">
              <a:spcAft>
                <a:spcPts val="300"/>
              </a:spcAft>
              <a:buNone/>
            </a:pPr>
            <a:r>
              <a:rPr lang="en-GB" sz="3600" dirty="0">
                <a:solidFill>
                  <a:schemeClr val="tx1"/>
                </a:solidFill>
              </a:rPr>
              <a:t>If you have </a:t>
            </a:r>
            <a:r>
              <a:rPr lang="en-GB" sz="3600" b="1" dirty="0">
                <a:solidFill>
                  <a:schemeClr val="accent3"/>
                </a:solidFill>
              </a:rPr>
              <a:t>immediate</a:t>
            </a:r>
            <a:r>
              <a:rPr lang="en-GB" sz="3600" dirty="0">
                <a:solidFill>
                  <a:schemeClr val="accent3"/>
                </a:solidFill>
              </a:rPr>
              <a:t> </a:t>
            </a:r>
            <a:r>
              <a:rPr lang="en-GB" sz="3600" b="1" dirty="0">
                <a:solidFill>
                  <a:schemeClr val="accent3"/>
                </a:solidFill>
              </a:rPr>
              <a:t>concerns</a:t>
            </a:r>
            <a:r>
              <a:rPr lang="en-GB" sz="3600" dirty="0">
                <a:solidFill>
                  <a:schemeClr val="tx1"/>
                </a:solidFill>
              </a:rPr>
              <a:t>, </a:t>
            </a:r>
            <a:br>
              <a:rPr lang="en-GB" sz="3600" dirty="0">
                <a:solidFill>
                  <a:schemeClr val="tx1"/>
                </a:solidFill>
              </a:rPr>
            </a:br>
            <a:r>
              <a:rPr lang="en-GB" sz="3600" b="1" dirty="0">
                <a:solidFill>
                  <a:schemeClr val="tx1"/>
                </a:solidFill>
              </a:rPr>
              <a:t>do not delay </a:t>
            </a:r>
            <a:r>
              <a:rPr lang="en-GB" sz="3600" dirty="0">
                <a:solidFill>
                  <a:schemeClr val="tx1"/>
                </a:solidFill>
              </a:rPr>
              <a:t>taking action!</a:t>
            </a:r>
            <a:endParaRPr lang="en-US" sz="3600" dirty="0">
              <a:solidFill>
                <a:schemeClr val="tx1"/>
              </a:solidFill>
            </a:endParaRPr>
          </a:p>
        </p:txBody>
      </p:sp>
      <p:sp>
        <p:nvSpPr>
          <p:cNvPr id="7" name="Rectangle: Rounded Corners 6">
            <a:extLst>
              <a:ext uri="{FF2B5EF4-FFF2-40B4-BE49-F238E27FC236}">
                <a16:creationId xmlns:a16="http://schemas.microsoft.com/office/drawing/2014/main" id="{6F0161F1-E57C-43A6-91FF-63E7E3352E25}"/>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8" name="Arrow: Down 7">
            <a:extLst>
              <a:ext uri="{FF2B5EF4-FFF2-40B4-BE49-F238E27FC236}">
                <a16:creationId xmlns:a16="http://schemas.microsoft.com/office/drawing/2014/main" id="{A5F4D26B-31F5-41C0-9A44-ED83CD513BFF}"/>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7536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599378"/>
          </a:xfrm>
        </p:spPr>
        <p:txBody>
          <a:bodyPr/>
          <a:lstStyle/>
          <a:p>
            <a:r>
              <a:rPr lang="en-US" dirty="0"/>
              <a:t>Reporting a concern </a:t>
            </a:r>
            <a:endParaRPr lang="en-GB" dirty="0"/>
          </a:p>
        </p:txBody>
      </p:sp>
      <p:sp>
        <p:nvSpPr>
          <p:cNvPr id="3" name="Content Placeholder 2">
            <a:extLst>
              <a:ext uri="{FF2B5EF4-FFF2-40B4-BE49-F238E27FC236}">
                <a16:creationId xmlns:a16="http://schemas.microsoft.com/office/drawing/2014/main" id="{588F5A13-CFE2-4072-8F13-56E1DA3F00AF}"/>
              </a:ext>
            </a:extLst>
          </p:cNvPr>
          <p:cNvSpPr>
            <a:spLocks noGrp="1"/>
          </p:cNvSpPr>
          <p:nvPr>
            <p:ph idx="1"/>
          </p:nvPr>
        </p:nvSpPr>
        <p:spPr>
          <a:xfrm>
            <a:off x="844589" y="1877597"/>
            <a:ext cx="9807263" cy="3110020"/>
          </a:xfrm>
        </p:spPr>
        <p:txBody>
          <a:bodyPr vert="horz" lIns="91440" tIns="45720" rIns="91440" bIns="45720" rtlCol="0" anchor="t">
            <a:noAutofit/>
          </a:bodyPr>
          <a:lstStyle/>
          <a:p>
            <a:pPr marL="0" indent="0">
              <a:buNone/>
            </a:pPr>
            <a:r>
              <a:rPr lang="en-US" sz="3200" b="1" dirty="0"/>
              <a:t>Anyone</a:t>
            </a:r>
            <a:r>
              <a:rPr lang="en-US" sz="3200" dirty="0"/>
              <a:t>, including the public, may report </a:t>
            </a:r>
            <a:r>
              <a:rPr lang="en-US" sz="3200" b="1" dirty="0"/>
              <a:t>actual</a:t>
            </a:r>
            <a:r>
              <a:rPr lang="en-US" sz="3200" dirty="0"/>
              <a:t>, </a:t>
            </a:r>
            <a:r>
              <a:rPr lang="en-US" sz="3200" b="1" dirty="0"/>
              <a:t>alleged</a:t>
            </a:r>
            <a:r>
              <a:rPr lang="en-US" sz="3200" dirty="0"/>
              <a:t> or </a:t>
            </a:r>
            <a:r>
              <a:rPr lang="en-US" sz="3200" b="1" dirty="0"/>
              <a:t>suspected</a:t>
            </a:r>
            <a:r>
              <a:rPr lang="en-US" sz="3200" dirty="0"/>
              <a:t> abuse or neglect </a:t>
            </a:r>
            <a:r>
              <a:rPr lang="en-US" sz="3200" b="1" dirty="0"/>
              <a:t>directly to social services </a:t>
            </a:r>
            <a:r>
              <a:rPr lang="en-US" sz="3200" dirty="0"/>
              <a:t>by phone, email or in writing </a:t>
            </a:r>
          </a:p>
          <a:p>
            <a:pPr marL="0" indent="0">
              <a:buNone/>
            </a:pPr>
            <a:endParaRPr lang="en-US" sz="1100" dirty="0"/>
          </a:p>
          <a:p>
            <a:pPr marL="0" indent="0">
              <a:buNone/>
            </a:pPr>
            <a:r>
              <a:rPr lang="en-US" sz="3200" dirty="0"/>
              <a:t>The following procedures </a:t>
            </a:r>
            <a:r>
              <a:rPr lang="en-GB" sz="3200" dirty="0"/>
              <a:t>are when a </a:t>
            </a:r>
            <a:r>
              <a:rPr lang="en-GB" sz="3200" b="1" dirty="0">
                <a:solidFill>
                  <a:schemeClr val="tx2"/>
                </a:solidFill>
              </a:rPr>
              <a:t>practitioner </a:t>
            </a:r>
            <a:r>
              <a:rPr lang="en-GB" sz="3200" dirty="0"/>
              <a:t>makes a report</a:t>
            </a:r>
            <a:endParaRPr lang="en-US" sz="3200" dirty="0"/>
          </a:p>
        </p:txBody>
      </p:sp>
      <p:sp>
        <p:nvSpPr>
          <p:cNvPr id="8" name="Rectangle: Rounded Corners 7">
            <a:extLst>
              <a:ext uri="{FF2B5EF4-FFF2-40B4-BE49-F238E27FC236}">
                <a16:creationId xmlns:a16="http://schemas.microsoft.com/office/drawing/2014/main" id="{88CF19EB-8AD0-4880-A263-1B9BA1BA18CA}"/>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9" name="Arrow: Down 8">
            <a:extLst>
              <a:ext uri="{FF2B5EF4-FFF2-40B4-BE49-F238E27FC236}">
                <a16:creationId xmlns:a16="http://schemas.microsoft.com/office/drawing/2014/main" id="{7DD602D5-88A1-42B7-A27C-07DB9EC2D4C4}"/>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4063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8156C-B665-4AD0-A9E5-1E308E1A3A4A}"/>
              </a:ext>
            </a:extLst>
          </p:cNvPr>
          <p:cNvSpPr>
            <a:spLocks noGrp="1"/>
          </p:cNvSpPr>
          <p:nvPr>
            <p:ph type="title"/>
          </p:nvPr>
        </p:nvSpPr>
        <p:spPr>
          <a:xfrm>
            <a:off x="838200" y="365126"/>
            <a:ext cx="6516189" cy="765406"/>
          </a:xfrm>
        </p:spPr>
        <p:txBody>
          <a:bodyPr/>
          <a:lstStyle/>
          <a:p>
            <a:r>
              <a:rPr lang="en-GB" dirty="0"/>
              <a:t>Gathering information </a:t>
            </a:r>
          </a:p>
        </p:txBody>
      </p:sp>
      <p:sp>
        <p:nvSpPr>
          <p:cNvPr id="3" name="Content Placeholder 2">
            <a:extLst>
              <a:ext uri="{FF2B5EF4-FFF2-40B4-BE49-F238E27FC236}">
                <a16:creationId xmlns:a16="http://schemas.microsoft.com/office/drawing/2014/main" id="{34DB01DD-108C-44BE-9C09-796A2C661341}"/>
              </a:ext>
            </a:extLst>
          </p:cNvPr>
          <p:cNvSpPr>
            <a:spLocks noGrp="1"/>
          </p:cNvSpPr>
          <p:nvPr>
            <p:ph idx="1"/>
          </p:nvPr>
        </p:nvSpPr>
        <p:spPr>
          <a:xfrm>
            <a:off x="838199" y="2647754"/>
            <a:ext cx="11074401" cy="3488417"/>
          </a:xfrm>
        </p:spPr>
        <p:txBody>
          <a:bodyPr vert="horz" lIns="91440" tIns="45720" rIns="91440" bIns="45720" rtlCol="0" anchor="t">
            <a:noAutofit/>
          </a:bodyPr>
          <a:lstStyle/>
          <a:p>
            <a:pPr>
              <a:spcBef>
                <a:spcPts val="0"/>
              </a:spcBef>
              <a:spcAft>
                <a:spcPts val="1800"/>
              </a:spcAft>
            </a:pPr>
            <a:r>
              <a:rPr lang="en-GB" b="1" dirty="0">
                <a:solidFill>
                  <a:schemeClr val="tx1"/>
                </a:solidFill>
              </a:rPr>
              <a:t>explain</a:t>
            </a:r>
            <a:r>
              <a:rPr lang="en-GB" dirty="0">
                <a:solidFill>
                  <a:schemeClr val="tx1"/>
                </a:solidFill>
              </a:rPr>
              <a:t> your concerns and your </a:t>
            </a:r>
            <a:r>
              <a:rPr lang="en-GB" b="1" dirty="0">
                <a:solidFill>
                  <a:schemeClr val="tx1"/>
                </a:solidFill>
              </a:rPr>
              <a:t>evidence</a:t>
            </a:r>
            <a:r>
              <a:rPr lang="en-GB" dirty="0">
                <a:solidFill>
                  <a:schemeClr val="tx1"/>
                </a:solidFill>
              </a:rPr>
              <a:t> to support them </a:t>
            </a:r>
          </a:p>
          <a:p>
            <a:pPr lvl="0">
              <a:spcBef>
                <a:spcPts val="0"/>
              </a:spcBef>
              <a:spcAft>
                <a:spcPts val="1800"/>
              </a:spcAft>
            </a:pPr>
            <a:r>
              <a:rPr lang="en-GB" b="1" dirty="0">
                <a:solidFill>
                  <a:schemeClr val="tx1"/>
                </a:solidFill>
              </a:rPr>
              <a:t>provide</a:t>
            </a:r>
            <a:r>
              <a:rPr lang="en-GB" dirty="0">
                <a:solidFill>
                  <a:schemeClr val="tx1"/>
                </a:solidFill>
              </a:rPr>
              <a:t> as much </a:t>
            </a:r>
            <a:r>
              <a:rPr lang="en-GB" b="1" dirty="0">
                <a:solidFill>
                  <a:schemeClr val="tx1"/>
                </a:solidFill>
              </a:rPr>
              <a:t>specific detail and evidence </a:t>
            </a:r>
            <a:r>
              <a:rPr lang="en-GB" dirty="0">
                <a:solidFill>
                  <a:schemeClr val="tx1"/>
                </a:solidFill>
              </a:rPr>
              <a:t>as possible </a:t>
            </a:r>
            <a:r>
              <a:rPr lang="en-GB" i="1" dirty="0">
                <a:solidFill>
                  <a:schemeClr val="tx1"/>
                </a:solidFill>
              </a:rPr>
              <a:t> </a:t>
            </a:r>
            <a:endParaRPr lang="en-GB" dirty="0">
              <a:solidFill>
                <a:schemeClr val="tx1"/>
              </a:solidFill>
            </a:endParaRPr>
          </a:p>
          <a:p>
            <a:pPr lvl="0">
              <a:spcBef>
                <a:spcPts val="0"/>
              </a:spcBef>
              <a:spcAft>
                <a:spcPts val="1800"/>
              </a:spcAft>
            </a:pPr>
            <a:r>
              <a:rPr lang="en-GB" b="1" dirty="0">
                <a:solidFill>
                  <a:schemeClr val="tx1"/>
                </a:solidFill>
              </a:rPr>
              <a:t>be honest </a:t>
            </a:r>
            <a:r>
              <a:rPr lang="en-GB" dirty="0">
                <a:solidFill>
                  <a:schemeClr val="tx1"/>
                </a:solidFill>
              </a:rPr>
              <a:t>about any factors that might </a:t>
            </a:r>
            <a:r>
              <a:rPr lang="en-GB" b="1" dirty="0">
                <a:solidFill>
                  <a:schemeClr val="tx1"/>
                </a:solidFill>
              </a:rPr>
              <a:t>influence</a:t>
            </a:r>
            <a:r>
              <a:rPr lang="en-GB" dirty="0">
                <a:solidFill>
                  <a:schemeClr val="tx1"/>
                </a:solidFill>
              </a:rPr>
              <a:t> your report</a:t>
            </a:r>
            <a:endParaRPr lang="en-GB" dirty="0">
              <a:solidFill>
                <a:schemeClr val="tx1"/>
              </a:solidFill>
              <a:cs typeface="Arial"/>
            </a:endParaRPr>
          </a:p>
          <a:p>
            <a:pPr>
              <a:spcBef>
                <a:spcPts val="0"/>
              </a:spcBef>
              <a:spcAft>
                <a:spcPts val="1800"/>
              </a:spcAft>
            </a:pPr>
            <a:r>
              <a:rPr lang="en-GB" b="1" dirty="0">
                <a:solidFill>
                  <a:schemeClr val="tx1"/>
                </a:solidFill>
              </a:rPr>
              <a:t>document</a:t>
            </a:r>
            <a:r>
              <a:rPr lang="en-GB" dirty="0">
                <a:solidFill>
                  <a:schemeClr val="tx1"/>
                </a:solidFill>
              </a:rPr>
              <a:t> </a:t>
            </a:r>
            <a:r>
              <a:rPr lang="en-GB" b="1" dirty="0">
                <a:solidFill>
                  <a:schemeClr val="tx1"/>
                </a:solidFill>
              </a:rPr>
              <a:t>all</a:t>
            </a:r>
            <a:r>
              <a:rPr lang="en-GB" dirty="0">
                <a:solidFill>
                  <a:schemeClr val="tx1"/>
                </a:solidFill>
              </a:rPr>
              <a:t> relevant issues about the concern </a:t>
            </a:r>
            <a:endParaRPr lang="en-GB" dirty="0">
              <a:solidFill>
                <a:schemeClr val="tx1"/>
              </a:solidFill>
              <a:cs typeface="Arial"/>
            </a:endParaRPr>
          </a:p>
          <a:p>
            <a:pPr lvl="0">
              <a:spcBef>
                <a:spcPts val="0"/>
              </a:spcBef>
              <a:spcAft>
                <a:spcPts val="1800"/>
              </a:spcAft>
            </a:pPr>
            <a:r>
              <a:rPr lang="en-GB" b="1" dirty="0">
                <a:solidFill>
                  <a:schemeClr val="tx1"/>
                </a:solidFill>
              </a:rPr>
              <a:t>establish </a:t>
            </a:r>
            <a:r>
              <a:rPr lang="en-GB" dirty="0">
                <a:solidFill>
                  <a:schemeClr val="tx1"/>
                </a:solidFill>
              </a:rPr>
              <a:t>whether any of the child/ren in the family have an early help assessment</a:t>
            </a:r>
            <a:endParaRPr lang="en-GB" dirty="0">
              <a:solidFill>
                <a:schemeClr val="tx1"/>
              </a:solidFill>
              <a:cs typeface="Arial"/>
            </a:endParaRPr>
          </a:p>
          <a:p>
            <a:pPr>
              <a:spcBef>
                <a:spcPts val="0"/>
              </a:spcBef>
              <a:spcAft>
                <a:spcPts val="1800"/>
              </a:spcAft>
            </a:pPr>
            <a:endParaRPr lang="en-GB" sz="2400" dirty="0"/>
          </a:p>
        </p:txBody>
      </p:sp>
      <p:sp>
        <p:nvSpPr>
          <p:cNvPr id="4" name="Rectangle: Rounded Corners 3">
            <a:extLst>
              <a:ext uri="{FF2B5EF4-FFF2-40B4-BE49-F238E27FC236}">
                <a16:creationId xmlns:a16="http://schemas.microsoft.com/office/drawing/2014/main" id="{8CDA7C84-9EC1-4679-A71A-59D3EEFADBFC}"/>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5" name="Arrow: Down 4">
            <a:extLst>
              <a:ext uri="{FF2B5EF4-FFF2-40B4-BE49-F238E27FC236}">
                <a16:creationId xmlns:a16="http://schemas.microsoft.com/office/drawing/2014/main" id="{5269BD80-94CB-4C48-939F-6E7A14BB2101}"/>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966AF495-4664-41BC-8330-94E74B7F8A68}"/>
              </a:ext>
            </a:extLst>
          </p:cNvPr>
          <p:cNvSpPr/>
          <p:nvPr/>
        </p:nvSpPr>
        <p:spPr>
          <a:xfrm>
            <a:off x="838199" y="1248692"/>
            <a:ext cx="6731002" cy="1077218"/>
          </a:xfrm>
          <a:prstGeom prst="rect">
            <a:avLst/>
          </a:prstGeom>
        </p:spPr>
        <p:txBody>
          <a:bodyPr wrap="square">
            <a:spAutoFit/>
          </a:bodyPr>
          <a:lstStyle/>
          <a:p>
            <a:r>
              <a:rPr lang="en-GB" sz="3200" dirty="0"/>
              <a:t>When </a:t>
            </a:r>
            <a:r>
              <a:rPr lang="en-GB" sz="3200" b="1" dirty="0"/>
              <a:t>gathering information</a:t>
            </a:r>
            <a:r>
              <a:rPr lang="en-GB" sz="3200" dirty="0"/>
              <a:t> to make a report, you should:</a:t>
            </a:r>
          </a:p>
        </p:txBody>
      </p:sp>
    </p:spTree>
    <p:extLst>
      <p:ext uri="{BB962C8B-B14F-4D97-AF65-F5344CB8AC3E}">
        <p14:creationId xmlns:p14="http://schemas.microsoft.com/office/powerpoint/2010/main" val="355956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4EADC811-ACEE-4E6F-9D59-CF5A0109CF45}"/>
              </a:ext>
            </a:extLst>
          </p:cNvPr>
          <p:cNvSpPr/>
          <p:nvPr/>
        </p:nvSpPr>
        <p:spPr>
          <a:xfrm>
            <a:off x="7569201" y="1658649"/>
            <a:ext cx="4343400" cy="2681714"/>
          </a:xfrm>
          <a:prstGeom prst="roundRect">
            <a:avLst>
              <a:gd name="adj" fmla="val 9714"/>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spcAft>
                <a:spcPts val="600"/>
              </a:spcAft>
            </a:pPr>
            <a:r>
              <a:rPr lang="en-GB" sz="2200" b="1" u="sng" dirty="0">
                <a:solidFill>
                  <a:schemeClr val="tx1">
                    <a:lumMod val="60000"/>
                    <a:lumOff val="40000"/>
                  </a:schemeClr>
                </a:solidFill>
              </a:rPr>
              <a:t>Safeguarding report form</a:t>
            </a:r>
          </a:p>
        </p:txBody>
      </p:sp>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93650"/>
          </a:xfrm>
        </p:spPr>
        <p:txBody>
          <a:bodyPr/>
          <a:lstStyle/>
          <a:p>
            <a:r>
              <a:rPr lang="en-US" dirty="0"/>
              <a:t>Reporting a concern </a:t>
            </a:r>
            <a:endParaRPr lang="en-GB" dirty="0"/>
          </a:p>
        </p:txBody>
      </p:sp>
      <p:sp>
        <p:nvSpPr>
          <p:cNvPr id="6" name="Content Placeholder 5">
            <a:extLst>
              <a:ext uri="{FF2B5EF4-FFF2-40B4-BE49-F238E27FC236}">
                <a16:creationId xmlns:a16="http://schemas.microsoft.com/office/drawing/2014/main" id="{1DFA1820-3398-4847-A555-4B6E0B9C5285}"/>
              </a:ext>
            </a:extLst>
          </p:cNvPr>
          <p:cNvSpPr>
            <a:spLocks noGrp="1"/>
          </p:cNvSpPr>
          <p:nvPr>
            <p:ph idx="1"/>
          </p:nvPr>
        </p:nvSpPr>
        <p:spPr>
          <a:xfrm>
            <a:off x="838200" y="1394720"/>
            <a:ext cx="6381750" cy="4490653"/>
          </a:xfrm>
        </p:spPr>
        <p:txBody>
          <a:bodyPr vert="horz" lIns="91440" tIns="45720" rIns="91440" bIns="45720" rtlCol="0" anchor="t">
            <a:noAutofit/>
          </a:bodyPr>
          <a:lstStyle/>
          <a:p>
            <a:pPr marL="0" indent="0">
              <a:buNone/>
            </a:pPr>
            <a:r>
              <a:rPr lang="en-GB" sz="3200" dirty="0">
                <a:solidFill>
                  <a:schemeClr val="tx1"/>
                </a:solidFill>
              </a:rPr>
              <a:t>Practitioners should use the </a:t>
            </a:r>
            <a:r>
              <a:rPr lang="en-GB" sz="3200" b="1" dirty="0">
                <a:solidFill>
                  <a:schemeClr val="tx1"/>
                </a:solidFill>
              </a:rPr>
              <a:t>report form </a:t>
            </a:r>
            <a:r>
              <a:rPr lang="en-GB" sz="3200">
                <a:solidFill>
                  <a:schemeClr val="tx1"/>
                </a:solidFill>
              </a:rPr>
              <a:t>of the local authority they are </a:t>
            </a:r>
            <a:r>
              <a:rPr lang="en-GB" sz="3200" dirty="0">
                <a:solidFill>
                  <a:schemeClr val="tx1"/>
                </a:solidFill>
              </a:rPr>
              <a:t>reporting to</a:t>
            </a:r>
          </a:p>
          <a:p>
            <a:r>
              <a:rPr lang="en-GB" dirty="0">
                <a:solidFill>
                  <a:schemeClr val="tx1"/>
                </a:solidFill>
              </a:rPr>
              <a:t>If you made the report by </a:t>
            </a:r>
            <a:r>
              <a:rPr lang="en-GB" b="1" dirty="0">
                <a:solidFill>
                  <a:schemeClr val="tx1"/>
                </a:solidFill>
              </a:rPr>
              <a:t>phone</a:t>
            </a:r>
            <a:r>
              <a:rPr lang="en-GB" dirty="0">
                <a:solidFill>
                  <a:schemeClr val="tx1"/>
                </a:solidFill>
              </a:rPr>
              <a:t>, you must send through the </a:t>
            </a:r>
            <a:r>
              <a:rPr lang="en-GB" b="1" dirty="0">
                <a:solidFill>
                  <a:schemeClr val="tx1"/>
                </a:solidFill>
              </a:rPr>
              <a:t>report form within 24 hours of the phone call  </a:t>
            </a:r>
            <a:endParaRPr lang="en-GB" b="1" dirty="0">
              <a:solidFill>
                <a:schemeClr val="tx1"/>
              </a:solidFill>
              <a:cs typeface="Arial"/>
            </a:endParaRPr>
          </a:p>
          <a:p>
            <a:pPr marL="0" indent="0">
              <a:buNone/>
            </a:pPr>
            <a:endParaRPr lang="en-GB" sz="3200" dirty="0"/>
          </a:p>
        </p:txBody>
      </p:sp>
      <p:sp>
        <p:nvSpPr>
          <p:cNvPr id="8" name="Arrow: Down 7">
            <a:extLst>
              <a:ext uri="{FF2B5EF4-FFF2-40B4-BE49-F238E27FC236}">
                <a16:creationId xmlns:a16="http://schemas.microsoft.com/office/drawing/2014/main" id="{2A7411A2-8A0F-4765-B2D5-6C83D87097D9}"/>
              </a:ext>
            </a:extLst>
          </p:cNvPr>
          <p:cNvSpPr/>
          <p:nvPr/>
        </p:nvSpPr>
        <p:spPr>
          <a:xfrm>
            <a:off x="9509126" y="1030577"/>
            <a:ext cx="463550" cy="728287"/>
          </a:xfrm>
          <a:prstGeom prst="downArrow">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Rounded Corners 11">
            <a:extLst>
              <a:ext uri="{FF2B5EF4-FFF2-40B4-BE49-F238E27FC236}">
                <a16:creationId xmlns:a16="http://schemas.microsoft.com/office/drawing/2014/main" id="{C0A9D6A0-5CFA-4A03-8760-9EFA625AD458}"/>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13" name="Arrow: Down 12">
            <a:extLst>
              <a:ext uri="{FF2B5EF4-FFF2-40B4-BE49-F238E27FC236}">
                <a16:creationId xmlns:a16="http://schemas.microsoft.com/office/drawing/2014/main" id="{EB95BF1F-CF4D-4EF4-B037-13C8CD6D8471}"/>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8714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76604D19-1B6D-4B3B-B0D8-BABA32459699}"/>
              </a:ext>
            </a:extLst>
          </p:cNvPr>
          <p:cNvSpPr/>
          <p:nvPr/>
        </p:nvSpPr>
        <p:spPr>
          <a:xfrm>
            <a:off x="7569201" y="1658649"/>
            <a:ext cx="4343400" cy="2681714"/>
          </a:xfrm>
          <a:prstGeom prst="roundRect">
            <a:avLst>
              <a:gd name="adj" fmla="val 9714"/>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spcAft>
                <a:spcPts val="600"/>
              </a:spcAft>
            </a:pPr>
            <a:r>
              <a:rPr lang="en-GB" sz="2200" b="1" u="sng" dirty="0">
                <a:solidFill>
                  <a:schemeClr val="tx1">
                    <a:lumMod val="60000"/>
                    <a:lumOff val="40000"/>
                  </a:schemeClr>
                </a:solidFill>
              </a:rPr>
              <a:t>Safeguarding report form</a:t>
            </a:r>
          </a:p>
        </p:txBody>
      </p:sp>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62154"/>
          </a:xfrm>
        </p:spPr>
        <p:txBody>
          <a:bodyPr/>
          <a:lstStyle/>
          <a:p>
            <a:r>
              <a:rPr lang="en-US" dirty="0"/>
              <a:t>What to include</a:t>
            </a:r>
            <a:endParaRPr lang="en-GB" dirty="0"/>
          </a:p>
        </p:txBody>
      </p:sp>
      <p:sp>
        <p:nvSpPr>
          <p:cNvPr id="7" name="Content Placeholder 5">
            <a:extLst>
              <a:ext uri="{FF2B5EF4-FFF2-40B4-BE49-F238E27FC236}">
                <a16:creationId xmlns:a16="http://schemas.microsoft.com/office/drawing/2014/main" id="{E50E910E-1587-4315-AE80-9D5D8A96C9C6}"/>
              </a:ext>
            </a:extLst>
          </p:cNvPr>
          <p:cNvSpPr txBox="1">
            <a:spLocks/>
          </p:cNvSpPr>
          <p:nvPr/>
        </p:nvSpPr>
        <p:spPr>
          <a:xfrm>
            <a:off x="886044" y="2664376"/>
            <a:ext cx="6381751" cy="37048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3" name="Rectangle 2">
            <a:extLst>
              <a:ext uri="{FF2B5EF4-FFF2-40B4-BE49-F238E27FC236}">
                <a16:creationId xmlns:a16="http://schemas.microsoft.com/office/drawing/2014/main" id="{B075E939-77DC-4B4F-B79B-FB83CD1365C7}"/>
              </a:ext>
            </a:extLst>
          </p:cNvPr>
          <p:cNvSpPr/>
          <p:nvPr/>
        </p:nvSpPr>
        <p:spPr>
          <a:xfrm>
            <a:off x="886044" y="1135639"/>
            <a:ext cx="6333906" cy="4819781"/>
          </a:xfrm>
          <a:prstGeom prst="rect">
            <a:avLst/>
          </a:prstGeom>
        </p:spPr>
        <p:txBody>
          <a:bodyPr wrap="square" anchor="t">
            <a:spAutoFit/>
          </a:bodyPr>
          <a:lstStyle/>
          <a:p>
            <a:pPr marL="269875" indent="-269875">
              <a:lnSpc>
                <a:spcPct val="90000"/>
              </a:lnSpc>
              <a:spcAft>
                <a:spcPts val="1200"/>
              </a:spcAft>
              <a:buClr>
                <a:schemeClr val="tx2"/>
              </a:buClr>
              <a:buFont typeface="Arial" panose="020B0604020202020204" pitchFamily="34" charset="0"/>
              <a:buChar char="•"/>
            </a:pPr>
            <a:r>
              <a:rPr lang="en-US" sz="2800" b="1" dirty="0"/>
              <a:t>Information </a:t>
            </a:r>
            <a:r>
              <a:rPr lang="en-US" sz="2800" dirty="0"/>
              <a:t>about the child and their family, including names, addresses, dates of birth, contact details</a:t>
            </a:r>
          </a:p>
          <a:p>
            <a:pPr marL="269875" indent="-269875">
              <a:lnSpc>
                <a:spcPct val="90000"/>
              </a:lnSpc>
              <a:spcAft>
                <a:spcPts val="1200"/>
              </a:spcAft>
              <a:buClr>
                <a:schemeClr val="tx2"/>
              </a:buClr>
              <a:buFont typeface="Arial" panose="020B0604020202020204" pitchFamily="34" charset="0"/>
              <a:buChar char="•"/>
            </a:pPr>
            <a:r>
              <a:rPr lang="en-US" sz="2800" dirty="0"/>
              <a:t>Details of your </a:t>
            </a:r>
            <a:r>
              <a:rPr lang="en-US" sz="2800" b="1" dirty="0"/>
              <a:t>concerns </a:t>
            </a:r>
            <a:r>
              <a:rPr lang="en-US" sz="2800" dirty="0"/>
              <a:t>about the risk of harm to the child</a:t>
            </a:r>
          </a:p>
          <a:p>
            <a:pPr marL="269875" indent="-269875">
              <a:lnSpc>
                <a:spcPct val="90000"/>
              </a:lnSpc>
              <a:spcAft>
                <a:spcPts val="1200"/>
              </a:spcAft>
              <a:buClr>
                <a:schemeClr val="tx2"/>
              </a:buClr>
              <a:buFont typeface="Arial" panose="020B0604020202020204" pitchFamily="34" charset="0"/>
              <a:buChar char="•"/>
            </a:pPr>
            <a:r>
              <a:rPr lang="en-US" sz="2800" dirty="0"/>
              <a:t>Details of any </a:t>
            </a:r>
            <a:r>
              <a:rPr lang="en-US" sz="2800" b="1" dirty="0"/>
              <a:t>plans in place </a:t>
            </a:r>
            <a:r>
              <a:rPr lang="en-US" sz="2800" dirty="0"/>
              <a:t>to provide immediate protection </a:t>
            </a:r>
          </a:p>
          <a:p>
            <a:pPr marL="269875" indent="-269875">
              <a:lnSpc>
                <a:spcPct val="90000"/>
              </a:lnSpc>
              <a:spcAft>
                <a:spcPts val="1200"/>
              </a:spcAft>
              <a:buClr>
                <a:schemeClr val="tx2"/>
              </a:buClr>
              <a:buFont typeface="Arial" panose="020B0604020202020204" pitchFamily="34" charset="0"/>
              <a:buChar char="•"/>
            </a:pPr>
            <a:r>
              <a:rPr lang="en-US" sz="2800" dirty="0"/>
              <a:t>Any </a:t>
            </a:r>
            <a:r>
              <a:rPr lang="en-US" sz="2800" b="1" dirty="0"/>
              <a:t>relevant and proportionate information </a:t>
            </a:r>
            <a:r>
              <a:rPr lang="en-US" sz="2800" dirty="0"/>
              <a:t>giving </a:t>
            </a:r>
            <a:r>
              <a:rPr lang="en-US" sz="2800" b="1" dirty="0"/>
              <a:t>insight</a:t>
            </a:r>
            <a:r>
              <a:rPr lang="en-US" sz="2800" dirty="0"/>
              <a:t> into the child, their family/</a:t>
            </a:r>
            <a:r>
              <a:rPr lang="en-US" sz="2800" dirty="0" err="1"/>
              <a:t>carers</a:t>
            </a:r>
            <a:r>
              <a:rPr lang="en-US" sz="2800" dirty="0"/>
              <a:t> and their home environment</a:t>
            </a:r>
            <a:endParaRPr lang="en-US" sz="2800" dirty="0">
              <a:cs typeface="Arial"/>
            </a:endParaRPr>
          </a:p>
        </p:txBody>
      </p:sp>
      <p:sp>
        <p:nvSpPr>
          <p:cNvPr id="25" name="Arrow: Down 24">
            <a:extLst>
              <a:ext uri="{FF2B5EF4-FFF2-40B4-BE49-F238E27FC236}">
                <a16:creationId xmlns:a16="http://schemas.microsoft.com/office/drawing/2014/main" id="{6F62FB40-BCEA-4AF7-804C-DEBDB4707371}"/>
              </a:ext>
            </a:extLst>
          </p:cNvPr>
          <p:cNvSpPr/>
          <p:nvPr/>
        </p:nvSpPr>
        <p:spPr>
          <a:xfrm>
            <a:off x="9509126" y="1030577"/>
            <a:ext cx="463550" cy="728287"/>
          </a:xfrm>
          <a:prstGeom prst="downArrow">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Rectangle: Rounded Corners 25">
            <a:extLst>
              <a:ext uri="{FF2B5EF4-FFF2-40B4-BE49-F238E27FC236}">
                <a16:creationId xmlns:a16="http://schemas.microsoft.com/office/drawing/2014/main" id="{796ABF04-6F68-4A3B-89B5-36DF204E4257}"/>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27" name="Arrow: Down 26">
            <a:extLst>
              <a:ext uri="{FF2B5EF4-FFF2-40B4-BE49-F238E27FC236}">
                <a16:creationId xmlns:a16="http://schemas.microsoft.com/office/drawing/2014/main" id="{BC75E6E3-9254-4155-AE22-3A8BE76A657B}"/>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D82607C0-9FF5-486B-BAC5-707470048130}"/>
              </a:ext>
            </a:extLst>
          </p:cNvPr>
          <p:cNvSpPr/>
          <p:nvPr/>
        </p:nvSpPr>
        <p:spPr>
          <a:xfrm>
            <a:off x="7785536" y="2159870"/>
            <a:ext cx="4127065" cy="2095958"/>
          </a:xfrm>
          <a:prstGeom prst="rect">
            <a:avLst/>
          </a:prstGeom>
        </p:spPr>
        <p:txBody>
          <a:bodyPr wrap="square" anchor="ctr">
            <a:spAutoFit/>
          </a:bodyPr>
          <a:lstStyle/>
          <a:p>
            <a:pPr marL="176213" indent="-176213">
              <a:lnSpc>
                <a:spcPct val="80000"/>
              </a:lnSpc>
              <a:spcAft>
                <a:spcPts val="600"/>
              </a:spcAft>
              <a:buFont typeface="Arial" panose="020B0604020202020204" pitchFamily="34" charset="0"/>
              <a:buChar char="•"/>
            </a:pPr>
            <a:r>
              <a:rPr lang="en-US" sz="2400" dirty="0"/>
              <a:t>Basic information </a:t>
            </a:r>
          </a:p>
          <a:p>
            <a:pPr marL="176213" indent="-176213">
              <a:lnSpc>
                <a:spcPct val="80000"/>
              </a:lnSpc>
              <a:spcAft>
                <a:spcPts val="600"/>
              </a:spcAft>
              <a:buFont typeface="Arial" panose="020B0604020202020204" pitchFamily="34" charset="0"/>
              <a:buChar char="•"/>
            </a:pPr>
            <a:r>
              <a:rPr lang="en-US" sz="2400" dirty="0"/>
              <a:t>Cause for concern </a:t>
            </a:r>
          </a:p>
          <a:p>
            <a:pPr marL="176213" indent="-176213">
              <a:lnSpc>
                <a:spcPct val="80000"/>
              </a:lnSpc>
              <a:spcAft>
                <a:spcPts val="600"/>
              </a:spcAft>
              <a:buFont typeface="Arial" panose="020B0604020202020204" pitchFamily="34" charset="0"/>
              <a:buChar char="•"/>
            </a:pPr>
            <a:r>
              <a:rPr lang="en-US" sz="2400" dirty="0"/>
              <a:t>Immediate protection plans </a:t>
            </a:r>
          </a:p>
          <a:p>
            <a:pPr marL="176213" indent="-176213">
              <a:lnSpc>
                <a:spcPct val="80000"/>
              </a:lnSpc>
              <a:spcAft>
                <a:spcPts val="600"/>
              </a:spcAft>
              <a:buFont typeface="Arial" panose="020B0604020202020204" pitchFamily="34" charset="0"/>
              <a:buChar char="•"/>
            </a:pPr>
            <a:r>
              <a:rPr lang="en-US" sz="2400" dirty="0"/>
              <a:t>Relevant, proportionate information to provide insight</a:t>
            </a:r>
          </a:p>
        </p:txBody>
      </p:sp>
    </p:spTree>
    <p:extLst>
      <p:ext uri="{BB962C8B-B14F-4D97-AF65-F5344CB8AC3E}">
        <p14:creationId xmlns:p14="http://schemas.microsoft.com/office/powerpoint/2010/main" val="148723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E479832-8088-4AE5-8BF9-F49C4168A4FE}"/>
              </a:ext>
            </a:extLst>
          </p:cNvPr>
          <p:cNvSpPr>
            <a:spLocks noGrp="1"/>
          </p:cNvSpPr>
          <p:nvPr>
            <p:ph type="title"/>
          </p:nvPr>
        </p:nvSpPr>
        <p:spPr>
          <a:xfrm>
            <a:off x="838200" y="2317017"/>
            <a:ext cx="10515600" cy="1325563"/>
          </a:xfrm>
        </p:spPr>
        <p:txBody>
          <a:bodyPr/>
          <a:lstStyle/>
          <a:p>
            <a:pPr algn="ctr"/>
            <a:r>
              <a:rPr lang="en-GB" sz="6000" dirty="0"/>
              <a:t>Definitions</a:t>
            </a:r>
            <a:endParaRPr lang="en-GB" dirty="0"/>
          </a:p>
        </p:txBody>
      </p:sp>
    </p:spTree>
    <p:extLst>
      <p:ext uri="{BB962C8B-B14F-4D97-AF65-F5344CB8AC3E}">
        <p14:creationId xmlns:p14="http://schemas.microsoft.com/office/powerpoint/2010/main" val="2160769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62154"/>
          </a:xfrm>
        </p:spPr>
        <p:txBody>
          <a:bodyPr/>
          <a:lstStyle/>
          <a:p>
            <a:r>
              <a:rPr lang="en-US" dirty="0"/>
              <a:t>Submit the report</a:t>
            </a:r>
            <a:endParaRPr lang="en-GB" dirty="0"/>
          </a:p>
        </p:txBody>
      </p:sp>
      <p:sp>
        <p:nvSpPr>
          <p:cNvPr id="7" name="Content Placeholder 5">
            <a:extLst>
              <a:ext uri="{FF2B5EF4-FFF2-40B4-BE49-F238E27FC236}">
                <a16:creationId xmlns:a16="http://schemas.microsoft.com/office/drawing/2014/main" id="{E50E910E-1587-4315-AE80-9D5D8A96C9C6}"/>
              </a:ext>
            </a:extLst>
          </p:cNvPr>
          <p:cNvSpPr txBox="1">
            <a:spLocks/>
          </p:cNvSpPr>
          <p:nvPr/>
        </p:nvSpPr>
        <p:spPr>
          <a:xfrm>
            <a:off x="934812" y="1355402"/>
            <a:ext cx="6381751" cy="370489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Submit the report about your safeguarding concern without delay</a:t>
            </a:r>
          </a:p>
        </p:txBody>
      </p:sp>
      <p:grpSp>
        <p:nvGrpSpPr>
          <p:cNvPr id="18" name="Group 17">
            <a:extLst>
              <a:ext uri="{FF2B5EF4-FFF2-40B4-BE49-F238E27FC236}">
                <a16:creationId xmlns:a16="http://schemas.microsoft.com/office/drawing/2014/main" id="{BCCA605D-E0E1-4160-9024-DB332B01957C}"/>
              </a:ext>
            </a:extLst>
          </p:cNvPr>
          <p:cNvGrpSpPr/>
          <p:nvPr/>
        </p:nvGrpSpPr>
        <p:grpSpPr>
          <a:xfrm>
            <a:off x="7569201" y="4170883"/>
            <a:ext cx="4343400" cy="1780027"/>
            <a:chOff x="7531100" y="3080286"/>
            <a:chExt cx="4343400" cy="1780027"/>
          </a:xfrm>
        </p:grpSpPr>
        <p:sp>
          <p:nvSpPr>
            <p:cNvPr id="19" name="Rectangle: Rounded Corners 18">
              <a:extLst>
                <a:ext uri="{FF2B5EF4-FFF2-40B4-BE49-F238E27FC236}">
                  <a16:creationId xmlns:a16="http://schemas.microsoft.com/office/drawing/2014/main" id="{0221062C-6019-46D6-BCA7-6A6D7688D272}"/>
                </a:ext>
              </a:extLst>
            </p:cNvPr>
            <p:cNvSpPr/>
            <p:nvPr/>
          </p:nvSpPr>
          <p:spPr>
            <a:xfrm>
              <a:off x="7531100" y="3596086"/>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b="1" dirty="0"/>
                <a:t>Report submitted to social services</a:t>
              </a:r>
            </a:p>
          </p:txBody>
        </p:sp>
        <p:sp>
          <p:nvSpPr>
            <p:cNvPr id="23" name="Arrow: Down 22">
              <a:extLst>
                <a:ext uri="{FF2B5EF4-FFF2-40B4-BE49-F238E27FC236}">
                  <a16:creationId xmlns:a16="http://schemas.microsoft.com/office/drawing/2014/main" id="{BE951AF7-6305-41BE-BD3C-0C524671723C}"/>
                </a:ext>
              </a:extLst>
            </p:cNvPr>
            <p:cNvSpPr/>
            <p:nvPr/>
          </p:nvSpPr>
          <p:spPr>
            <a:xfrm>
              <a:off x="9471025" y="3080286"/>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4" name="Rectangle: Rounded Corners 23">
            <a:extLst>
              <a:ext uri="{FF2B5EF4-FFF2-40B4-BE49-F238E27FC236}">
                <a16:creationId xmlns:a16="http://schemas.microsoft.com/office/drawing/2014/main" id="{26F75463-8719-4AB4-A700-7359B34A0D42}"/>
              </a:ext>
            </a:extLst>
          </p:cNvPr>
          <p:cNvSpPr/>
          <p:nvPr/>
        </p:nvSpPr>
        <p:spPr>
          <a:xfrm>
            <a:off x="7569201" y="1609662"/>
            <a:ext cx="4343400" cy="2681714"/>
          </a:xfrm>
          <a:prstGeom prst="roundRect">
            <a:avLst>
              <a:gd name="adj" fmla="val 9714"/>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spcAft>
                <a:spcPts val="600"/>
              </a:spcAft>
            </a:pPr>
            <a:r>
              <a:rPr lang="en-GB" sz="2200" b="1" u="sng" dirty="0">
                <a:solidFill>
                  <a:schemeClr val="tx1">
                    <a:lumMod val="60000"/>
                    <a:lumOff val="40000"/>
                  </a:schemeClr>
                </a:solidFill>
              </a:rPr>
              <a:t>Safeguarding report form</a:t>
            </a:r>
          </a:p>
        </p:txBody>
      </p:sp>
      <p:sp>
        <p:nvSpPr>
          <p:cNvPr id="25" name="Arrow: Down 24">
            <a:extLst>
              <a:ext uri="{FF2B5EF4-FFF2-40B4-BE49-F238E27FC236}">
                <a16:creationId xmlns:a16="http://schemas.microsoft.com/office/drawing/2014/main" id="{034064FB-4379-4048-9674-1E059563DDE0}"/>
              </a:ext>
            </a:extLst>
          </p:cNvPr>
          <p:cNvSpPr/>
          <p:nvPr/>
        </p:nvSpPr>
        <p:spPr>
          <a:xfrm>
            <a:off x="9509126" y="948932"/>
            <a:ext cx="463550" cy="728287"/>
          </a:xfrm>
          <a:prstGeom prst="downArrow">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Rectangle: Rounded Corners 25">
            <a:extLst>
              <a:ext uri="{FF2B5EF4-FFF2-40B4-BE49-F238E27FC236}">
                <a16:creationId xmlns:a16="http://schemas.microsoft.com/office/drawing/2014/main" id="{2F1BB852-5E25-4FE1-8C50-F958AA78F4B1}"/>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27" name="Arrow: Down 26">
            <a:extLst>
              <a:ext uri="{FF2B5EF4-FFF2-40B4-BE49-F238E27FC236}">
                <a16:creationId xmlns:a16="http://schemas.microsoft.com/office/drawing/2014/main" id="{0EA5D42E-5B87-44E2-85B1-5A8D517A10D4}"/>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916AA943-CF77-4ECA-BD95-F5595090B3CC}"/>
              </a:ext>
            </a:extLst>
          </p:cNvPr>
          <p:cNvSpPr/>
          <p:nvPr/>
        </p:nvSpPr>
        <p:spPr>
          <a:xfrm>
            <a:off x="7785536" y="2110883"/>
            <a:ext cx="4127065" cy="2095958"/>
          </a:xfrm>
          <a:prstGeom prst="rect">
            <a:avLst/>
          </a:prstGeom>
        </p:spPr>
        <p:txBody>
          <a:bodyPr wrap="square" anchor="ctr">
            <a:spAutoFit/>
          </a:bodyPr>
          <a:lstStyle/>
          <a:p>
            <a:pPr marL="176213" indent="-176213">
              <a:lnSpc>
                <a:spcPct val="80000"/>
              </a:lnSpc>
              <a:spcAft>
                <a:spcPts val="600"/>
              </a:spcAft>
              <a:buFont typeface="Arial" panose="020B0604020202020204" pitchFamily="34" charset="0"/>
              <a:buChar char="•"/>
            </a:pPr>
            <a:r>
              <a:rPr lang="en-US" sz="2400" dirty="0"/>
              <a:t>Basic information </a:t>
            </a:r>
          </a:p>
          <a:p>
            <a:pPr marL="176213" indent="-176213">
              <a:lnSpc>
                <a:spcPct val="80000"/>
              </a:lnSpc>
              <a:spcAft>
                <a:spcPts val="600"/>
              </a:spcAft>
              <a:buFont typeface="Arial" panose="020B0604020202020204" pitchFamily="34" charset="0"/>
              <a:buChar char="•"/>
            </a:pPr>
            <a:r>
              <a:rPr lang="en-US" sz="2400" dirty="0"/>
              <a:t>Cause for concern </a:t>
            </a:r>
          </a:p>
          <a:p>
            <a:pPr marL="176213" indent="-176213">
              <a:lnSpc>
                <a:spcPct val="80000"/>
              </a:lnSpc>
              <a:spcAft>
                <a:spcPts val="600"/>
              </a:spcAft>
              <a:buFont typeface="Arial" panose="020B0604020202020204" pitchFamily="34" charset="0"/>
              <a:buChar char="•"/>
            </a:pPr>
            <a:r>
              <a:rPr lang="en-US" sz="2400" dirty="0"/>
              <a:t>Immediate protection plans </a:t>
            </a:r>
          </a:p>
          <a:p>
            <a:pPr marL="176213" indent="-176213">
              <a:lnSpc>
                <a:spcPct val="80000"/>
              </a:lnSpc>
              <a:spcAft>
                <a:spcPts val="600"/>
              </a:spcAft>
              <a:buFont typeface="Arial" panose="020B0604020202020204" pitchFamily="34" charset="0"/>
              <a:buChar char="•"/>
            </a:pPr>
            <a:r>
              <a:rPr lang="en-US" sz="2400" dirty="0"/>
              <a:t>Relevant, proportionate information to provide insight</a:t>
            </a:r>
          </a:p>
        </p:txBody>
      </p:sp>
    </p:spTree>
    <p:extLst>
      <p:ext uri="{BB962C8B-B14F-4D97-AF65-F5344CB8AC3E}">
        <p14:creationId xmlns:p14="http://schemas.microsoft.com/office/powerpoint/2010/main" val="411336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22" presetClass="entr" presetSubtype="1" fill="hold" nodeType="withEffect">
                                  <p:stCondLst>
                                    <p:cond delay="0"/>
                                  </p:stCondLst>
                                  <p:childTnLst>
                                    <p:set>
                                      <p:cBhvr>
                                        <p:cTn id="8" dur="1" fill="hold">
                                          <p:stCondLst>
                                            <p:cond delay="0"/>
                                          </p:stCondLst>
                                        </p:cTn>
                                        <p:tgtEl>
                                          <p:spTgt spid="18"/>
                                        </p:tgtEl>
                                        <p:attrNameLst>
                                          <p:attrName>style.visibility</p:attrName>
                                        </p:attrNameLst>
                                      </p:cBhvr>
                                      <p:to>
                                        <p:strVal val="visible"/>
                                      </p:to>
                                    </p:set>
                                    <p:animEffect transition="in" filter="wipe(up)">
                                      <p:cBhvr>
                                        <p:cTn id="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Rounded Corners 17">
            <a:extLst>
              <a:ext uri="{FF2B5EF4-FFF2-40B4-BE49-F238E27FC236}">
                <a16:creationId xmlns:a16="http://schemas.microsoft.com/office/drawing/2014/main" id="{3FA5A31E-A051-4852-872F-1A0DF49D846D}"/>
              </a:ext>
            </a:extLst>
          </p:cNvPr>
          <p:cNvSpPr/>
          <p:nvPr/>
        </p:nvSpPr>
        <p:spPr>
          <a:xfrm>
            <a:off x="7710933" y="3030408"/>
            <a:ext cx="4059935" cy="3012286"/>
          </a:xfrm>
          <a:prstGeom prst="roundRect">
            <a:avLst>
              <a:gd name="adj" fmla="val 9714"/>
            </a:avLst>
          </a:prstGeom>
          <a:solidFill>
            <a:schemeClr val="bg1"/>
          </a:solid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spcAft>
                <a:spcPts val="1200"/>
              </a:spcAft>
              <a:buClr>
                <a:schemeClr val="accent3"/>
              </a:buClr>
              <a:buFont typeface="Arial" panose="020B0604020202020204" pitchFamily="34" charset="0"/>
              <a:buChar char="•"/>
            </a:pPr>
            <a:r>
              <a:rPr lang="en-US" sz="2400" dirty="0">
                <a:solidFill>
                  <a:schemeClr val="tx1"/>
                </a:solidFill>
              </a:rPr>
              <a:t>Verify and explore concerns</a:t>
            </a:r>
          </a:p>
          <a:p>
            <a:pPr marL="177800" indent="-177800">
              <a:spcAft>
                <a:spcPts val="1200"/>
              </a:spcAft>
              <a:buClr>
                <a:schemeClr val="accent3"/>
              </a:buClr>
              <a:buFont typeface="Arial" panose="020B0604020202020204" pitchFamily="34" charset="0"/>
              <a:buChar char="•"/>
            </a:pPr>
            <a:r>
              <a:rPr lang="en-US" sz="2400" dirty="0">
                <a:solidFill>
                  <a:schemeClr val="tx1"/>
                </a:solidFill>
              </a:rPr>
              <a:t>Discuss </a:t>
            </a:r>
            <a:r>
              <a:rPr lang="en-GB" sz="2400" dirty="0">
                <a:solidFill>
                  <a:schemeClr val="tx1"/>
                </a:solidFill>
              </a:rPr>
              <a:t>any criminal offence </a:t>
            </a:r>
            <a:r>
              <a:rPr lang="en-US" sz="2400" dirty="0">
                <a:solidFill>
                  <a:schemeClr val="tx1"/>
                </a:solidFill>
              </a:rPr>
              <a:t>with the police</a:t>
            </a:r>
            <a:endParaRPr lang="en-US" sz="2400" dirty="0">
              <a:solidFill>
                <a:schemeClr val="tx1"/>
              </a:solidFill>
              <a:cs typeface="Arial"/>
            </a:endParaRPr>
          </a:p>
          <a:p>
            <a:pPr marL="177800" indent="-177800">
              <a:spcAft>
                <a:spcPts val="1200"/>
              </a:spcAft>
              <a:buClr>
                <a:schemeClr val="accent3"/>
              </a:buClr>
              <a:buFont typeface="Arial" panose="020B0604020202020204" pitchFamily="34" charset="0"/>
              <a:buChar char="•"/>
            </a:pPr>
            <a:r>
              <a:rPr lang="en-US" sz="2400" dirty="0">
                <a:solidFill>
                  <a:schemeClr val="tx1"/>
                </a:solidFill>
              </a:rPr>
              <a:t>Acknowledge receipt within </a:t>
            </a:r>
            <a:r>
              <a:rPr lang="en-US" sz="2400" b="1" dirty="0">
                <a:solidFill>
                  <a:schemeClr val="tx1"/>
                </a:solidFill>
              </a:rPr>
              <a:t>seven</a:t>
            </a:r>
            <a:r>
              <a:rPr lang="en-US" sz="2400" dirty="0">
                <a:solidFill>
                  <a:schemeClr val="tx1"/>
                </a:solidFill>
              </a:rPr>
              <a:t> working days</a:t>
            </a:r>
          </a:p>
          <a:p>
            <a:pPr marL="177800" indent="-177800">
              <a:spcAft>
                <a:spcPts val="1200"/>
              </a:spcAft>
              <a:buClr>
                <a:schemeClr val="accent3"/>
              </a:buClr>
              <a:buFont typeface="Arial" panose="020B0604020202020204" pitchFamily="34" charset="0"/>
              <a:buChar char="•"/>
            </a:pPr>
            <a:endParaRPr lang="en-US" sz="2400" dirty="0">
              <a:solidFill>
                <a:schemeClr val="tx1"/>
              </a:solidFill>
            </a:endParaRPr>
          </a:p>
        </p:txBody>
      </p:sp>
      <p:sp>
        <p:nvSpPr>
          <p:cNvPr id="19" name="Arrow: Down 18">
            <a:extLst>
              <a:ext uri="{FF2B5EF4-FFF2-40B4-BE49-F238E27FC236}">
                <a16:creationId xmlns:a16="http://schemas.microsoft.com/office/drawing/2014/main" id="{A6301DC6-088E-461C-9AD4-6FD7C296B8B2}"/>
              </a:ext>
            </a:extLst>
          </p:cNvPr>
          <p:cNvSpPr/>
          <p:nvPr/>
        </p:nvSpPr>
        <p:spPr>
          <a:xfrm>
            <a:off x="9509126" y="2468804"/>
            <a:ext cx="463550" cy="728287"/>
          </a:xfrm>
          <a:prstGeom prst="downArrow">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3" name="Group 12">
            <a:extLst>
              <a:ext uri="{FF2B5EF4-FFF2-40B4-BE49-F238E27FC236}">
                <a16:creationId xmlns:a16="http://schemas.microsoft.com/office/drawing/2014/main" id="{666DA3D3-B3D2-40E6-875F-98805B6EC4A8}"/>
              </a:ext>
            </a:extLst>
          </p:cNvPr>
          <p:cNvGrpSpPr/>
          <p:nvPr/>
        </p:nvGrpSpPr>
        <p:grpSpPr>
          <a:xfrm>
            <a:off x="7569201" y="993515"/>
            <a:ext cx="4343400" cy="1780027"/>
            <a:chOff x="7531100" y="3080286"/>
            <a:chExt cx="4343400" cy="1780027"/>
          </a:xfrm>
        </p:grpSpPr>
        <p:sp>
          <p:nvSpPr>
            <p:cNvPr id="17" name="Rectangle: Rounded Corners 16">
              <a:extLst>
                <a:ext uri="{FF2B5EF4-FFF2-40B4-BE49-F238E27FC236}">
                  <a16:creationId xmlns:a16="http://schemas.microsoft.com/office/drawing/2014/main" id="{99399C71-A7F3-42FD-BF7F-4E8AFFFD83DB}"/>
                </a:ext>
              </a:extLst>
            </p:cNvPr>
            <p:cNvSpPr/>
            <p:nvPr/>
          </p:nvSpPr>
          <p:spPr>
            <a:xfrm>
              <a:off x="7531100" y="3596086"/>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b="1" dirty="0"/>
                <a:t>Report submitted to social services</a:t>
              </a:r>
            </a:p>
          </p:txBody>
        </p:sp>
        <p:sp>
          <p:nvSpPr>
            <p:cNvPr id="23" name="Arrow: Down 22">
              <a:extLst>
                <a:ext uri="{FF2B5EF4-FFF2-40B4-BE49-F238E27FC236}">
                  <a16:creationId xmlns:a16="http://schemas.microsoft.com/office/drawing/2014/main" id="{84CD70B9-CB6E-4ABC-91BB-E57D900FFF7C}"/>
                </a:ext>
              </a:extLst>
            </p:cNvPr>
            <p:cNvSpPr/>
            <p:nvPr/>
          </p:nvSpPr>
          <p:spPr>
            <a:xfrm>
              <a:off x="9471025" y="3080286"/>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62154"/>
          </a:xfrm>
        </p:spPr>
        <p:txBody>
          <a:bodyPr/>
          <a:lstStyle/>
          <a:p>
            <a:r>
              <a:rPr lang="en-US" dirty="0"/>
              <a:t>Acknowledgement </a:t>
            </a:r>
            <a:endParaRPr lang="en-GB" dirty="0"/>
          </a:p>
        </p:txBody>
      </p:sp>
      <p:sp>
        <p:nvSpPr>
          <p:cNvPr id="7" name="Content Placeholder 5">
            <a:extLst>
              <a:ext uri="{FF2B5EF4-FFF2-40B4-BE49-F238E27FC236}">
                <a16:creationId xmlns:a16="http://schemas.microsoft.com/office/drawing/2014/main" id="{E50E910E-1587-4315-AE80-9D5D8A96C9C6}"/>
              </a:ext>
            </a:extLst>
          </p:cNvPr>
          <p:cNvSpPr txBox="1">
            <a:spLocks/>
          </p:cNvSpPr>
          <p:nvPr/>
        </p:nvSpPr>
        <p:spPr>
          <a:xfrm>
            <a:off x="886044" y="2664376"/>
            <a:ext cx="6381751" cy="37048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sp>
        <p:nvSpPr>
          <p:cNvPr id="6" name="Rectangle 5">
            <a:extLst>
              <a:ext uri="{FF2B5EF4-FFF2-40B4-BE49-F238E27FC236}">
                <a16:creationId xmlns:a16="http://schemas.microsoft.com/office/drawing/2014/main" id="{5735233A-D4C6-499C-8C5F-95ED3EBF798D}"/>
              </a:ext>
            </a:extLst>
          </p:cNvPr>
          <p:cNvSpPr/>
          <p:nvPr/>
        </p:nvSpPr>
        <p:spPr>
          <a:xfrm>
            <a:off x="828674" y="1162528"/>
            <a:ext cx="6565901" cy="3462486"/>
          </a:xfrm>
          <a:prstGeom prst="rect">
            <a:avLst/>
          </a:prstGeom>
        </p:spPr>
        <p:txBody>
          <a:bodyPr wrap="square" anchor="t">
            <a:spAutoFit/>
          </a:bodyPr>
          <a:lstStyle/>
          <a:p>
            <a:pPr>
              <a:spcAft>
                <a:spcPts val="600"/>
              </a:spcAft>
            </a:pPr>
            <a:r>
              <a:rPr lang="en-US" sz="3200" dirty="0"/>
              <a:t>Once social services receive a written report form, they will: </a:t>
            </a:r>
          </a:p>
          <a:p>
            <a:pPr marL="274320" indent="-274320">
              <a:spcAft>
                <a:spcPts val="600"/>
              </a:spcAft>
              <a:buClr>
                <a:schemeClr val="accent3"/>
              </a:buClr>
              <a:buFont typeface="Arial" panose="020B0604020202020204" pitchFamily="34" charset="0"/>
              <a:buChar char="•"/>
            </a:pPr>
            <a:r>
              <a:rPr lang="en-GB" sz="2800" b="1" dirty="0"/>
              <a:t>verify and explore </a:t>
            </a:r>
            <a:r>
              <a:rPr lang="en-GB" sz="2800" dirty="0"/>
              <a:t>the concerns</a:t>
            </a:r>
            <a:endParaRPr lang="en-GB" sz="2800" dirty="0">
              <a:cs typeface="Arial" panose="020B0604020202020204"/>
            </a:endParaRPr>
          </a:p>
          <a:p>
            <a:pPr marL="274320" indent="-274320">
              <a:spcAft>
                <a:spcPts val="600"/>
              </a:spcAft>
              <a:buClr>
                <a:schemeClr val="accent3"/>
              </a:buClr>
              <a:buFont typeface="Arial" panose="020B0604020202020204" pitchFamily="34" charset="0"/>
              <a:buChar char="•"/>
            </a:pPr>
            <a:r>
              <a:rPr lang="en-GB" sz="2800" dirty="0"/>
              <a:t>discuss the situation with the </a:t>
            </a:r>
            <a:r>
              <a:rPr lang="en-GB" sz="2800" b="1" dirty="0"/>
              <a:t>police</a:t>
            </a:r>
            <a:r>
              <a:rPr lang="en-GB" sz="2800" dirty="0"/>
              <a:t> if it involves a possible criminal offence</a:t>
            </a:r>
            <a:endParaRPr lang="en-GB" sz="2800" dirty="0">
              <a:cs typeface="Arial"/>
            </a:endParaRPr>
          </a:p>
          <a:p>
            <a:pPr marL="274320" indent="-274320">
              <a:spcAft>
                <a:spcPts val="600"/>
              </a:spcAft>
              <a:buClr>
                <a:schemeClr val="accent3"/>
              </a:buClr>
              <a:buFont typeface="Arial" panose="020B0604020202020204" pitchFamily="34" charset="0"/>
              <a:buChar char="•"/>
            </a:pPr>
            <a:r>
              <a:rPr lang="en-US" sz="2800" dirty="0"/>
              <a:t>acknowledge they’ve received the report </a:t>
            </a:r>
            <a:r>
              <a:rPr lang="en-US" sz="2800" b="1" dirty="0"/>
              <a:t>within seven working days</a:t>
            </a:r>
            <a:endParaRPr lang="en-US" sz="2800" b="1" dirty="0">
              <a:cs typeface="Arial" panose="020B0604020202020204"/>
            </a:endParaRPr>
          </a:p>
        </p:txBody>
      </p:sp>
      <p:sp>
        <p:nvSpPr>
          <p:cNvPr id="26" name="Rectangle: Rounded Corners 25">
            <a:extLst>
              <a:ext uri="{FF2B5EF4-FFF2-40B4-BE49-F238E27FC236}">
                <a16:creationId xmlns:a16="http://schemas.microsoft.com/office/drawing/2014/main" id="{05C21C19-4432-457A-8BED-523477AB849E}"/>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27" name="Arrow: Down 26">
            <a:extLst>
              <a:ext uri="{FF2B5EF4-FFF2-40B4-BE49-F238E27FC236}">
                <a16:creationId xmlns:a16="http://schemas.microsoft.com/office/drawing/2014/main" id="{753C10B5-19FE-4CB0-A558-7A5787908B07}"/>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69119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500"/>
                                        <p:tgtEl>
                                          <p:spTgt spid="1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up)">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62154"/>
          </a:xfrm>
        </p:spPr>
        <p:txBody>
          <a:bodyPr/>
          <a:lstStyle/>
          <a:p>
            <a:r>
              <a:rPr lang="en-GB" dirty="0"/>
              <a:t>Report follow-up</a:t>
            </a:r>
          </a:p>
        </p:txBody>
      </p:sp>
      <p:grpSp>
        <p:nvGrpSpPr>
          <p:cNvPr id="12" name="Group 11">
            <a:extLst>
              <a:ext uri="{FF2B5EF4-FFF2-40B4-BE49-F238E27FC236}">
                <a16:creationId xmlns:a16="http://schemas.microsoft.com/office/drawing/2014/main" id="{577A38B9-F55D-47CE-A2FA-4BB51FAEF197}"/>
              </a:ext>
            </a:extLst>
          </p:cNvPr>
          <p:cNvGrpSpPr/>
          <p:nvPr/>
        </p:nvGrpSpPr>
        <p:grpSpPr>
          <a:xfrm>
            <a:off x="7569201" y="1058831"/>
            <a:ext cx="4343400" cy="1780027"/>
            <a:chOff x="7531100" y="3080286"/>
            <a:chExt cx="4343400" cy="1780027"/>
          </a:xfrm>
        </p:grpSpPr>
        <p:sp>
          <p:nvSpPr>
            <p:cNvPr id="13" name="Rectangle: Rounded Corners 12">
              <a:extLst>
                <a:ext uri="{FF2B5EF4-FFF2-40B4-BE49-F238E27FC236}">
                  <a16:creationId xmlns:a16="http://schemas.microsoft.com/office/drawing/2014/main" id="{92CEA6BC-CEA3-4A34-84FD-DF6D59D50D7B}"/>
                </a:ext>
              </a:extLst>
            </p:cNvPr>
            <p:cNvSpPr/>
            <p:nvPr/>
          </p:nvSpPr>
          <p:spPr>
            <a:xfrm>
              <a:off x="7531100" y="3596086"/>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b="1" dirty="0"/>
                <a:t>Report submitted to social services</a:t>
              </a:r>
            </a:p>
          </p:txBody>
        </p:sp>
        <p:sp>
          <p:nvSpPr>
            <p:cNvPr id="14" name="Arrow: Down 13">
              <a:extLst>
                <a:ext uri="{FF2B5EF4-FFF2-40B4-BE49-F238E27FC236}">
                  <a16:creationId xmlns:a16="http://schemas.microsoft.com/office/drawing/2014/main" id="{416B6A6C-3ABA-4492-8685-07050E410AE1}"/>
                </a:ext>
              </a:extLst>
            </p:cNvPr>
            <p:cNvSpPr/>
            <p:nvPr/>
          </p:nvSpPr>
          <p:spPr>
            <a:xfrm>
              <a:off x="9471025" y="3080286"/>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Rectangle: Rounded Corners 14">
            <a:extLst>
              <a:ext uri="{FF2B5EF4-FFF2-40B4-BE49-F238E27FC236}">
                <a16:creationId xmlns:a16="http://schemas.microsoft.com/office/drawing/2014/main" id="{CFF14B6E-BBED-4923-B6ED-02700C774673}"/>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16" name="Arrow: Down 15">
            <a:extLst>
              <a:ext uri="{FF2B5EF4-FFF2-40B4-BE49-F238E27FC236}">
                <a16:creationId xmlns:a16="http://schemas.microsoft.com/office/drawing/2014/main" id="{12EBBE7B-8650-4AD8-927A-DBE13ADA67D1}"/>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8EA65DD9-E7B1-41C4-9442-70921AD30E55}"/>
              </a:ext>
            </a:extLst>
          </p:cNvPr>
          <p:cNvSpPr/>
          <p:nvPr/>
        </p:nvSpPr>
        <p:spPr>
          <a:xfrm>
            <a:off x="838200" y="1162528"/>
            <a:ext cx="6731001" cy="4616648"/>
          </a:xfrm>
          <a:prstGeom prst="rect">
            <a:avLst/>
          </a:prstGeom>
        </p:spPr>
        <p:txBody>
          <a:bodyPr wrap="square" anchor="t">
            <a:spAutoFit/>
          </a:bodyPr>
          <a:lstStyle/>
          <a:p>
            <a:pPr>
              <a:spcAft>
                <a:spcPts val="1200"/>
              </a:spcAft>
            </a:pPr>
            <a:r>
              <a:rPr lang="en-US" sz="3200" dirty="0"/>
              <a:t>You should record:</a:t>
            </a:r>
            <a:endParaRPr lang="en-US"/>
          </a:p>
          <a:p>
            <a:pPr marL="457200" indent="-457200">
              <a:buFont typeface="Arial" panose="020B0604020202020204" pitchFamily="34" charset="0"/>
              <a:buChar char="•"/>
            </a:pPr>
            <a:r>
              <a:rPr lang="en-US" sz="2800" dirty="0"/>
              <a:t>who received the report in social services </a:t>
            </a:r>
          </a:p>
          <a:p>
            <a:pPr marL="457200" indent="-457200">
              <a:buFont typeface="Arial" panose="020B0604020202020204" pitchFamily="34" charset="0"/>
              <a:buChar char="•"/>
            </a:pPr>
            <a:r>
              <a:rPr lang="en-US" sz="2800" dirty="0"/>
              <a:t>what will happen next / any initial action</a:t>
            </a:r>
          </a:p>
          <a:p>
            <a:pPr marL="457200" indent="-457200">
              <a:buFont typeface="Arial" panose="020B0604020202020204" pitchFamily="34" charset="0"/>
              <a:buChar char="•"/>
            </a:pPr>
            <a:r>
              <a:rPr lang="en-US" sz="2800" dirty="0"/>
              <a:t>timescales</a:t>
            </a:r>
          </a:p>
          <a:p>
            <a:pPr marL="457200" indent="-457200">
              <a:buFont typeface="Arial" panose="020B0604020202020204" pitchFamily="34" charset="0"/>
              <a:buChar char="•"/>
            </a:pPr>
            <a:r>
              <a:rPr lang="en-US" sz="2800" dirty="0"/>
              <a:t>what social services will tell the child at risk and family about the report</a:t>
            </a:r>
          </a:p>
          <a:p>
            <a:pPr marL="457200" indent="-457200">
              <a:buFont typeface="Arial" panose="020B0604020202020204" pitchFamily="34" charset="0"/>
              <a:buChar char="•"/>
            </a:pPr>
            <a:r>
              <a:rPr lang="en-US" sz="2800" dirty="0"/>
              <a:t>how social services can contact you for further information</a:t>
            </a:r>
            <a:endParaRPr lang="en-US" sz="3600" dirty="0"/>
          </a:p>
        </p:txBody>
      </p:sp>
    </p:spTree>
    <p:extLst>
      <p:ext uri="{BB962C8B-B14F-4D97-AF65-F5344CB8AC3E}">
        <p14:creationId xmlns:p14="http://schemas.microsoft.com/office/powerpoint/2010/main" val="2574281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6"/>
            <a:ext cx="6381750" cy="662154"/>
          </a:xfrm>
        </p:spPr>
        <p:txBody>
          <a:bodyPr/>
          <a:lstStyle/>
          <a:p>
            <a:r>
              <a:rPr lang="en-GB" dirty="0"/>
              <a:t>Anything else?</a:t>
            </a:r>
          </a:p>
        </p:txBody>
      </p:sp>
      <p:sp>
        <p:nvSpPr>
          <p:cNvPr id="3" name="Rectangle 2">
            <a:extLst>
              <a:ext uri="{FF2B5EF4-FFF2-40B4-BE49-F238E27FC236}">
                <a16:creationId xmlns:a16="http://schemas.microsoft.com/office/drawing/2014/main" id="{AAF93471-4902-4314-93B6-E7E0DCC32A04}"/>
              </a:ext>
            </a:extLst>
          </p:cNvPr>
          <p:cNvSpPr/>
          <p:nvPr/>
        </p:nvSpPr>
        <p:spPr>
          <a:xfrm>
            <a:off x="838200" y="1162528"/>
            <a:ext cx="6731001" cy="978729"/>
          </a:xfrm>
          <a:prstGeom prst="rect">
            <a:avLst/>
          </a:prstGeom>
        </p:spPr>
        <p:txBody>
          <a:bodyPr wrap="square" anchor="t">
            <a:spAutoFit/>
          </a:bodyPr>
          <a:lstStyle/>
          <a:p>
            <a:pPr>
              <a:lnSpc>
                <a:spcPct val="90000"/>
              </a:lnSpc>
              <a:spcAft>
                <a:spcPts val="600"/>
              </a:spcAft>
            </a:pPr>
            <a:r>
              <a:rPr lang="en-US" sz="3200" dirty="0"/>
              <a:t>You should be prepared and </a:t>
            </a:r>
            <a:br>
              <a:rPr lang="en-US" sz="3200" dirty="0"/>
            </a:br>
            <a:r>
              <a:rPr lang="en-US" sz="3200" dirty="0"/>
              <a:t>willing to:</a:t>
            </a:r>
          </a:p>
        </p:txBody>
      </p:sp>
      <p:sp>
        <p:nvSpPr>
          <p:cNvPr id="11" name="Arrow: Down 10">
            <a:extLst>
              <a:ext uri="{FF2B5EF4-FFF2-40B4-BE49-F238E27FC236}">
                <a16:creationId xmlns:a16="http://schemas.microsoft.com/office/drawing/2014/main" id="{1E0B55E2-8D02-4A82-B1E1-637DE8D032C4}"/>
              </a:ext>
            </a:extLst>
          </p:cNvPr>
          <p:cNvSpPr/>
          <p:nvPr/>
        </p:nvSpPr>
        <p:spPr>
          <a:xfrm>
            <a:off x="9509126" y="2730068"/>
            <a:ext cx="463550" cy="728287"/>
          </a:xfrm>
          <a:prstGeom prst="downArrow">
            <a:avLst/>
          </a:prstGeom>
          <a:solidFill>
            <a:schemeClr val="bg1"/>
          </a:solidFill>
          <a:ln w="1270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2" name="Group 11">
            <a:extLst>
              <a:ext uri="{FF2B5EF4-FFF2-40B4-BE49-F238E27FC236}">
                <a16:creationId xmlns:a16="http://schemas.microsoft.com/office/drawing/2014/main" id="{577A38B9-F55D-47CE-A2FA-4BB51FAEF197}"/>
              </a:ext>
            </a:extLst>
          </p:cNvPr>
          <p:cNvGrpSpPr/>
          <p:nvPr/>
        </p:nvGrpSpPr>
        <p:grpSpPr>
          <a:xfrm>
            <a:off x="7569201" y="1058831"/>
            <a:ext cx="4343400" cy="1780027"/>
            <a:chOff x="7531100" y="3080286"/>
            <a:chExt cx="4343400" cy="1780027"/>
          </a:xfrm>
        </p:grpSpPr>
        <p:sp>
          <p:nvSpPr>
            <p:cNvPr id="13" name="Rectangle: Rounded Corners 12">
              <a:extLst>
                <a:ext uri="{FF2B5EF4-FFF2-40B4-BE49-F238E27FC236}">
                  <a16:creationId xmlns:a16="http://schemas.microsoft.com/office/drawing/2014/main" id="{92CEA6BC-CEA3-4A34-84FD-DF6D59D50D7B}"/>
                </a:ext>
              </a:extLst>
            </p:cNvPr>
            <p:cNvSpPr/>
            <p:nvPr/>
          </p:nvSpPr>
          <p:spPr>
            <a:xfrm>
              <a:off x="7531100" y="3596086"/>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b="1" dirty="0"/>
                <a:t>Report submitted to social services</a:t>
              </a:r>
            </a:p>
          </p:txBody>
        </p:sp>
        <p:sp>
          <p:nvSpPr>
            <p:cNvPr id="14" name="Arrow: Down 13">
              <a:extLst>
                <a:ext uri="{FF2B5EF4-FFF2-40B4-BE49-F238E27FC236}">
                  <a16:creationId xmlns:a16="http://schemas.microsoft.com/office/drawing/2014/main" id="{416B6A6C-3ABA-4492-8685-07050E410AE1}"/>
                </a:ext>
              </a:extLst>
            </p:cNvPr>
            <p:cNvSpPr/>
            <p:nvPr/>
          </p:nvSpPr>
          <p:spPr>
            <a:xfrm>
              <a:off x="9471025" y="3080286"/>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5" name="Rectangle: Rounded Corners 14">
            <a:extLst>
              <a:ext uri="{FF2B5EF4-FFF2-40B4-BE49-F238E27FC236}">
                <a16:creationId xmlns:a16="http://schemas.microsoft.com/office/drawing/2014/main" id="{CFF14B6E-BBED-4923-B6ED-02700C774673}"/>
              </a:ext>
            </a:extLst>
          </p:cNvPr>
          <p:cNvSpPr/>
          <p:nvPr/>
        </p:nvSpPr>
        <p:spPr>
          <a:xfrm>
            <a:off x="7569201" y="534456"/>
            <a:ext cx="4343400"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16" name="Arrow: Down 15">
            <a:extLst>
              <a:ext uri="{FF2B5EF4-FFF2-40B4-BE49-F238E27FC236}">
                <a16:creationId xmlns:a16="http://schemas.microsoft.com/office/drawing/2014/main" id="{12EBBE7B-8650-4AD8-927A-DBE13ADA67D1}"/>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79ED84F0-9A6A-4B91-A58E-02D89108279B}"/>
              </a:ext>
            </a:extLst>
          </p:cNvPr>
          <p:cNvSpPr/>
          <p:nvPr/>
        </p:nvSpPr>
        <p:spPr>
          <a:xfrm>
            <a:off x="838199" y="2206744"/>
            <a:ext cx="7519737" cy="3600986"/>
          </a:xfrm>
          <a:prstGeom prst="rect">
            <a:avLst/>
          </a:prstGeom>
        </p:spPr>
        <p:txBody>
          <a:bodyPr wrap="square">
            <a:spAutoFit/>
          </a:bodyPr>
          <a:lstStyle/>
          <a:p>
            <a:pPr marL="274638" indent="-274638">
              <a:spcAft>
                <a:spcPts val="1800"/>
              </a:spcAft>
              <a:buClr>
                <a:schemeClr val="accent3"/>
              </a:buClr>
              <a:buFont typeface="Arial" panose="020B0604020202020204" pitchFamily="34" charset="0"/>
              <a:buChar char="•"/>
            </a:pPr>
            <a:r>
              <a:rPr lang="en-US" sz="2800" b="1" dirty="0"/>
              <a:t>contribute</a:t>
            </a:r>
            <a:r>
              <a:rPr lang="en-US" sz="2800" dirty="0"/>
              <a:t> to a strategy </a:t>
            </a:r>
            <a:br>
              <a:rPr lang="en-US" sz="2800" dirty="0"/>
            </a:br>
            <a:r>
              <a:rPr lang="en-US" sz="2800" dirty="0"/>
              <a:t>discussion/meeting</a:t>
            </a:r>
          </a:p>
          <a:p>
            <a:pPr marL="274638" indent="-274638">
              <a:spcAft>
                <a:spcPts val="1800"/>
              </a:spcAft>
              <a:buClr>
                <a:schemeClr val="accent3"/>
              </a:buClr>
              <a:buFont typeface="Arial" panose="020B0604020202020204" pitchFamily="34" charset="0"/>
              <a:buChar char="•"/>
            </a:pPr>
            <a:r>
              <a:rPr lang="en-US" sz="2800" b="1" dirty="0"/>
              <a:t>assist</a:t>
            </a:r>
            <a:r>
              <a:rPr lang="en-US" sz="2800" dirty="0"/>
              <a:t> in Section 47 enquiries</a:t>
            </a:r>
          </a:p>
          <a:p>
            <a:pPr marL="274638" indent="-274638">
              <a:spcAft>
                <a:spcPts val="1800"/>
              </a:spcAft>
              <a:buClr>
                <a:schemeClr val="accent3"/>
              </a:buClr>
              <a:buFont typeface="Arial" panose="020B0604020202020204" pitchFamily="34" charset="0"/>
              <a:buChar char="•"/>
            </a:pPr>
            <a:r>
              <a:rPr lang="en-US" sz="2800" b="1" dirty="0"/>
              <a:t>attend</a:t>
            </a:r>
            <a:r>
              <a:rPr lang="en-US" sz="2800" dirty="0"/>
              <a:t> the initial child protection conference</a:t>
            </a:r>
          </a:p>
          <a:p>
            <a:pPr marL="274638" indent="-274638">
              <a:spcAft>
                <a:spcPts val="1800"/>
              </a:spcAft>
              <a:buClr>
                <a:schemeClr val="accent3"/>
              </a:buClr>
              <a:buFont typeface="Arial" panose="020B0604020202020204" pitchFamily="34" charset="0"/>
              <a:buChar char="•"/>
            </a:pPr>
            <a:r>
              <a:rPr lang="en-US" sz="2800" b="1" dirty="0"/>
              <a:t>provide</a:t>
            </a:r>
            <a:r>
              <a:rPr lang="en-US" sz="2800" dirty="0"/>
              <a:t> a written report for the conference</a:t>
            </a:r>
          </a:p>
          <a:p>
            <a:pPr marL="274638" indent="-274638">
              <a:spcAft>
                <a:spcPts val="1800"/>
              </a:spcAft>
              <a:buClr>
                <a:schemeClr val="accent3"/>
              </a:buClr>
              <a:buFont typeface="Arial" panose="020B0604020202020204" pitchFamily="34" charset="0"/>
              <a:buChar char="•"/>
            </a:pPr>
            <a:r>
              <a:rPr lang="en-US" sz="2800" b="1" dirty="0"/>
              <a:t>contribute</a:t>
            </a:r>
            <a:r>
              <a:rPr lang="en-US" sz="2800" dirty="0"/>
              <a:t> to further assessments</a:t>
            </a:r>
          </a:p>
        </p:txBody>
      </p:sp>
    </p:spTree>
    <p:extLst>
      <p:ext uri="{BB962C8B-B14F-4D97-AF65-F5344CB8AC3E}">
        <p14:creationId xmlns:p14="http://schemas.microsoft.com/office/powerpoint/2010/main" val="32120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28ABC-5C08-4C94-BBC8-2085403014ED}"/>
              </a:ext>
            </a:extLst>
          </p:cNvPr>
          <p:cNvSpPr>
            <a:spLocks noGrp="1"/>
          </p:cNvSpPr>
          <p:nvPr>
            <p:ph type="title"/>
          </p:nvPr>
        </p:nvSpPr>
        <p:spPr>
          <a:xfrm>
            <a:off x="838200" y="365125"/>
            <a:ext cx="6429595" cy="587375"/>
          </a:xfrm>
        </p:spPr>
        <p:txBody>
          <a:bodyPr/>
          <a:lstStyle/>
          <a:p>
            <a:r>
              <a:rPr lang="en-GB" dirty="0"/>
              <a:t>What next?</a:t>
            </a:r>
          </a:p>
        </p:txBody>
      </p:sp>
      <p:sp>
        <p:nvSpPr>
          <p:cNvPr id="4" name="Content Placeholder 3">
            <a:extLst>
              <a:ext uri="{FF2B5EF4-FFF2-40B4-BE49-F238E27FC236}">
                <a16:creationId xmlns:a16="http://schemas.microsoft.com/office/drawing/2014/main" id="{5D200B9C-3CCF-43EE-BD17-F9149792C053}"/>
              </a:ext>
            </a:extLst>
          </p:cNvPr>
          <p:cNvSpPr>
            <a:spLocks noGrp="1"/>
          </p:cNvSpPr>
          <p:nvPr>
            <p:ph idx="1"/>
          </p:nvPr>
        </p:nvSpPr>
        <p:spPr>
          <a:xfrm>
            <a:off x="838200" y="1207401"/>
            <a:ext cx="10901507" cy="4789138"/>
          </a:xfrm>
        </p:spPr>
        <p:txBody>
          <a:bodyPr vert="horz" lIns="91440" tIns="45720" rIns="91440" bIns="45720" rtlCol="0" anchor="t">
            <a:noAutofit/>
          </a:bodyPr>
          <a:lstStyle/>
          <a:p>
            <a:pPr marL="0" indent="0">
              <a:spcBef>
                <a:spcPts val="0"/>
              </a:spcBef>
              <a:spcAft>
                <a:spcPts val="600"/>
              </a:spcAft>
              <a:buNone/>
            </a:pPr>
            <a:r>
              <a:rPr lang="en-GB" sz="3000" dirty="0">
                <a:solidFill>
                  <a:schemeClr val="tx1"/>
                </a:solidFill>
              </a:rPr>
              <a:t>It is </a:t>
            </a:r>
            <a:r>
              <a:rPr lang="en-GB" sz="3000" b="1" dirty="0">
                <a:solidFill>
                  <a:schemeClr val="tx1"/>
                </a:solidFill>
              </a:rPr>
              <a:t>your responsibility </a:t>
            </a:r>
            <a:r>
              <a:rPr lang="en-GB" sz="3000" dirty="0">
                <a:solidFill>
                  <a:schemeClr val="tx1"/>
                </a:solidFill>
              </a:rPr>
              <a:t>to ensure </a:t>
            </a:r>
            <a:br>
              <a:rPr lang="en-GB" sz="3000" dirty="0"/>
            </a:br>
            <a:r>
              <a:rPr lang="en-GB" sz="3000" dirty="0">
                <a:solidFill>
                  <a:schemeClr val="tx1"/>
                </a:solidFill>
              </a:rPr>
              <a:t>that your concerns are </a:t>
            </a:r>
            <a:r>
              <a:rPr lang="en-GB" sz="3000" b="1" dirty="0">
                <a:solidFill>
                  <a:schemeClr val="tx1"/>
                </a:solidFill>
              </a:rPr>
              <a:t>considered </a:t>
            </a:r>
            <a:br>
              <a:rPr lang="en-GB" sz="3000" b="1" dirty="0"/>
            </a:br>
            <a:r>
              <a:rPr lang="en-GB" sz="3000" b="1" dirty="0">
                <a:solidFill>
                  <a:schemeClr val="tx1"/>
                </a:solidFill>
              </a:rPr>
              <a:t>and acted on </a:t>
            </a:r>
            <a:r>
              <a:rPr lang="en-GB" sz="3000" dirty="0">
                <a:solidFill>
                  <a:schemeClr val="tx1"/>
                </a:solidFill>
              </a:rPr>
              <a:t>by the relevant agency</a:t>
            </a:r>
            <a:endParaRPr lang="en-GB" sz="3000" dirty="0">
              <a:solidFill>
                <a:schemeClr val="tx1"/>
              </a:solidFill>
              <a:cs typeface="Arial"/>
            </a:endParaRPr>
          </a:p>
          <a:p>
            <a:pPr marL="0" indent="0">
              <a:spcBef>
                <a:spcPts val="0"/>
              </a:spcBef>
              <a:spcAft>
                <a:spcPts val="600"/>
              </a:spcAft>
              <a:buNone/>
            </a:pPr>
            <a:endParaRPr lang="en-GB" sz="3000" dirty="0">
              <a:solidFill>
                <a:schemeClr val="tx1"/>
              </a:solidFill>
              <a:cs typeface="Arial"/>
            </a:endParaRPr>
          </a:p>
          <a:p>
            <a:pPr marL="0" indent="0">
              <a:spcBef>
                <a:spcPts val="0"/>
              </a:spcBef>
              <a:spcAft>
                <a:spcPts val="1200"/>
              </a:spcAft>
              <a:buNone/>
            </a:pPr>
            <a:r>
              <a:rPr lang="en-GB" sz="3000" dirty="0">
                <a:solidFill>
                  <a:schemeClr val="tx1"/>
                </a:solidFill>
              </a:rPr>
              <a:t>If you </a:t>
            </a:r>
            <a:r>
              <a:rPr lang="en-GB" sz="3000" u="sng" dirty="0">
                <a:solidFill>
                  <a:schemeClr val="tx1"/>
                </a:solidFill>
              </a:rPr>
              <a:t>are still concerned</a:t>
            </a:r>
            <a:r>
              <a:rPr lang="en-GB" sz="3000" dirty="0">
                <a:solidFill>
                  <a:schemeClr val="tx1"/>
                </a:solidFill>
              </a:rPr>
              <a:t> about a child, you:</a:t>
            </a:r>
            <a:endParaRPr lang="en-GB" sz="3000" dirty="0">
              <a:solidFill>
                <a:schemeClr val="tx1"/>
              </a:solidFill>
              <a:cs typeface="Arial"/>
            </a:endParaRPr>
          </a:p>
          <a:p>
            <a:pPr>
              <a:spcBef>
                <a:spcPts val="0"/>
              </a:spcBef>
              <a:spcAft>
                <a:spcPts val="1800"/>
              </a:spcAft>
            </a:pPr>
            <a:r>
              <a:rPr lang="en-GB" sz="3000" b="1" dirty="0">
                <a:solidFill>
                  <a:schemeClr val="tx1"/>
                </a:solidFill>
              </a:rPr>
              <a:t>must</a:t>
            </a:r>
            <a:r>
              <a:rPr lang="en-GB" sz="3000" dirty="0">
                <a:solidFill>
                  <a:schemeClr val="tx1"/>
                </a:solidFill>
              </a:rPr>
              <a:t> </a:t>
            </a:r>
            <a:r>
              <a:rPr lang="en-GB" sz="3000" b="1" dirty="0">
                <a:solidFill>
                  <a:schemeClr val="tx1"/>
                </a:solidFill>
              </a:rPr>
              <a:t>tell</a:t>
            </a:r>
            <a:r>
              <a:rPr lang="en-GB" sz="3000" dirty="0">
                <a:solidFill>
                  <a:schemeClr val="tx1"/>
                </a:solidFill>
              </a:rPr>
              <a:t> your line manager and your agency’s DSP</a:t>
            </a:r>
            <a:endParaRPr lang="en-GB" sz="3000" dirty="0">
              <a:solidFill>
                <a:schemeClr val="tx1"/>
              </a:solidFill>
              <a:cs typeface="Arial"/>
            </a:endParaRPr>
          </a:p>
          <a:p>
            <a:pPr>
              <a:spcBef>
                <a:spcPts val="0"/>
              </a:spcBef>
              <a:spcAft>
                <a:spcPts val="1800"/>
              </a:spcAft>
            </a:pPr>
            <a:r>
              <a:rPr lang="en-GB" sz="3000" b="1" dirty="0">
                <a:solidFill>
                  <a:schemeClr val="tx1"/>
                </a:solidFill>
              </a:rPr>
              <a:t>should</a:t>
            </a:r>
            <a:r>
              <a:rPr lang="en-GB" sz="3000" dirty="0">
                <a:solidFill>
                  <a:schemeClr val="tx1"/>
                </a:solidFill>
              </a:rPr>
              <a:t> </a:t>
            </a:r>
            <a:r>
              <a:rPr lang="en-GB" sz="3000" b="1" dirty="0">
                <a:solidFill>
                  <a:schemeClr val="tx1"/>
                </a:solidFill>
              </a:rPr>
              <a:t>make another report </a:t>
            </a:r>
            <a:r>
              <a:rPr lang="en-GB" sz="3000" i="1" dirty="0">
                <a:solidFill>
                  <a:schemeClr val="tx1"/>
                </a:solidFill>
              </a:rPr>
              <a:t>and/or </a:t>
            </a:r>
            <a:r>
              <a:rPr lang="en-GB" sz="3000" dirty="0">
                <a:solidFill>
                  <a:schemeClr val="tx1"/>
                </a:solidFill>
              </a:rPr>
              <a:t>bring it to the </a:t>
            </a:r>
            <a:r>
              <a:rPr lang="en-GB" sz="3000" b="1" dirty="0">
                <a:solidFill>
                  <a:schemeClr val="tx1"/>
                </a:solidFill>
              </a:rPr>
              <a:t>immediate attention </a:t>
            </a:r>
            <a:r>
              <a:rPr lang="en-GB" sz="3000" dirty="0">
                <a:solidFill>
                  <a:schemeClr val="tx1"/>
                </a:solidFill>
              </a:rPr>
              <a:t>of the social services senior manager who has responsibility for safeguarding in your area </a:t>
            </a:r>
            <a:endParaRPr lang="en-GB" sz="3000" dirty="0">
              <a:solidFill>
                <a:schemeClr val="tx1"/>
              </a:solidFill>
              <a:cs typeface="Arial"/>
            </a:endParaRPr>
          </a:p>
        </p:txBody>
      </p:sp>
      <p:sp>
        <p:nvSpPr>
          <p:cNvPr id="7" name="Content Placeholder 5">
            <a:extLst>
              <a:ext uri="{FF2B5EF4-FFF2-40B4-BE49-F238E27FC236}">
                <a16:creationId xmlns:a16="http://schemas.microsoft.com/office/drawing/2014/main" id="{E50E910E-1587-4315-AE80-9D5D8A96C9C6}"/>
              </a:ext>
            </a:extLst>
          </p:cNvPr>
          <p:cNvSpPr txBox="1">
            <a:spLocks/>
          </p:cNvSpPr>
          <p:nvPr/>
        </p:nvSpPr>
        <p:spPr>
          <a:xfrm>
            <a:off x="886044" y="2664376"/>
            <a:ext cx="6381751" cy="37048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dirty="0"/>
          </a:p>
        </p:txBody>
      </p:sp>
      <p:grpSp>
        <p:nvGrpSpPr>
          <p:cNvPr id="17" name="Group 16">
            <a:extLst>
              <a:ext uri="{FF2B5EF4-FFF2-40B4-BE49-F238E27FC236}">
                <a16:creationId xmlns:a16="http://schemas.microsoft.com/office/drawing/2014/main" id="{1C2A7781-5EAB-49C7-956D-11669A1D9292}"/>
              </a:ext>
            </a:extLst>
          </p:cNvPr>
          <p:cNvGrpSpPr/>
          <p:nvPr/>
        </p:nvGrpSpPr>
        <p:grpSpPr>
          <a:xfrm>
            <a:off x="7630010" y="1058831"/>
            <a:ext cx="4282592" cy="1780027"/>
            <a:chOff x="7376492" y="3080286"/>
            <a:chExt cx="4498008" cy="1780027"/>
          </a:xfrm>
        </p:grpSpPr>
        <p:sp>
          <p:nvSpPr>
            <p:cNvPr id="18" name="Rectangle: Rounded Corners 17">
              <a:extLst>
                <a:ext uri="{FF2B5EF4-FFF2-40B4-BE49-F238E27FC236}">
                  <a16:creationId xmlns:a16="http://schemas.microsoft.com/office/drawing/2014/main" id="{2DC0DFA5-A906-4E96-87E9-0AC49B303654}"/>
                </a:ext>
              </a:extLst>
            </p:cNvPr>
            <p:cNvSpPr/>
            <p:nvPr/>
          </p:nvSpPr>
          <p:spPr>
            <a:xfrm>
              <a:off x="7376492" y="3596086"/>
              <a:ext cx="4498008"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b="1" dirty="0"/>
                <a:t>Report submitted to social services</a:t>
              </a:r>
            </a:p>
          </p:txBody>
        </p:sp>
        <p:sp>
          <p:nvSpPr>
            <p:cNvPr id="19" name="Arrow: Down 18">
              <a:extLst>
                <a:ext uri="{FF2B5EF4-FFF2-40B4-BE49-F238E27FC236}">
                  <a16:creationId xmlns:a16="http://schemas.microsoft.com/office/drawing/2014/main" id="{E57594D4-6435-49A3-B7E5-3B64762E5C5D}"/>
                </a:ext>
              </a:extLst>
            </p:cNvPr>
            <p:cNvSpPr/>
            <p:nvPr/>
          </p:nvSpPr>
          <p:spPr>
            <a:xfrm>
              <a:off x="9471025" y="3080286"/>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0" name="Rectangle: Rounded Corners 19">
            <a:extLst>
              <a:ext uri="{FF2B5EF4-FFF2-40B4-BE49-F238E27FC236}">
                <a16:creationId xmlns:a16="http://schemas.microsoft.com/office/drawing/2014/main" id="{F169191F-09EF-461D-9463-DAE93E6FC639}"/>
              </a:ext>
            </a:extLst>
          </p:cNvPr>
          <p:cNvSpPr/>
          <p:nvPr/>
        </p:nvSpPr>
        <p:spPr>
          <a:xfrm>
            <a:off x="7630007" y="534456"/>
            <a:ext cx="4282593" cy="628072"/>
          </a:xfrm>
          <a:prstGeom prst="roundRect">
            <a:avLst/>
          </a:prstGeom>
          <a:solidFill>
            <a:schemeClr val="accent3"/>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rgbClr val="000000"/>
                </a:solidFill>
              </a:rPr>
              <a:t>Report safeguarding concern</a:t>
            </a:r>
            <a:endParaRPr lang="en-GB" sz="2400" b="1">
              <a:solidFill>
                <a:srgbClr val="000000"/>
              </a:solidFill>
              <a:cs typeface="Arial"/>
            </a:endParaRPr>
          </a:p>
        </p:txBody>
      </p:sp>
      <p:sp>
        <p:nvSpPr>
          <p:cNvPr id="21" name="Arrow: Down 20">
            <a:extLst>
              <a:ext uri="{FF2B5EF4-FFF2-40B4-BE49-F238E27FC236}">
                <a16:creationId xmlns:a16="http://schemas.microsoft.com/office/drawing/2014/main" id="{4997C5A3-ED2D-46B4-90F1-268B59CD4FF6}"/>
              </a:ext>
            </a:extLst>
          </p:cNvPr>
          <p:cNvSpPr/>
          <p:nvPr/>
        </p:nvSpPr>
        <p:spPr>
          <a:xfrm>
            <a:off x="10999258" y="-76200"/>
            <a:ext cx="463550" cy="693650"/>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3751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44436-E7C8-425E-9574-16F2015CB46A}"/>
              </a:ext>
            </a:extLst>
          </p:cNvPr>
          <p:cNvSpPr>
            <a:spLocks noGrp="1"/>
          </p:cNvSpPr>
          <p:nvPr>
            <p:ph type="title"/>
          </p:nvPr>
        </p:nvSpPr>
        <p:spPr>
          <a:xfrm>
            <a:off x="838200" y="3013685"/>
            <a:ext cx="10515600" cy="830629"/>
          </a:xfrm>
        </p:spPr>
        <p:txBody>
          <a:bodyPr/>
          <a:lstStyle/>
          <a:p>
            <a:pPr algn="ctr"/>
            <a:r>
              <a:rPr lang="en-GB" sz="5400" dirty="0"/>
              <a:t>Practice</a:t>
            </a:r>
          </a:p>
        </p:txBody>
      </p:sp>
    </p:spTree>
    <p:extLst>
      <p:ext uri="{BB962C8B-B14F-4D97-AF65-F5344CB8AC3E}">
        <p14:creationId xmlns:p14="http://schemas.microsoft.com/office/powerpoint/2010/main" val="818185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879FD7-7825-439D-9C70-0F2E8865FBA2}"/>
              </a:ext>
            </a:extLst>
          </p:cNvPr>
          <p:cNvSpPr>
            <a:spLocks noGrp="1"/>
          </p:cNvSpPr>
          <p:nvPr>
            <p:ph type="ctrTitle"/>
          </p:nvPr>
        </p:nvSpPr>
        <p:spPr/>
        <p:txBody>
          <a:bodyPr/>
          <a:lstStyle/>
          <a:p>
            <a:r>
              <a:rPr lang="en-GB" dirty="0"/>
              <a:t>Responding to a report</a:t>
            </a:r>
          </a:p>
        </p:txBody>
      </p:sp>
    </p:spTree>
    <p:extLst>
      <p:ext uri="{BB962C8B-B14F-4D97-AF65-F5344CB8AC3E}">
        <p14:creationId xmlns:p14="http://schemas.microsoft.com/office/powerpoint/2010/main" val="31297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C077B-505C-4CF9-85F6-7EF9BFFF1E58}"/>
              </a:ext>
            </a:extLst>
          </p:cNvPr>
          <p:cNvSpPr>
            <a:spLocks noGrp="1"/>
          </p:cNvSpPr>
          <p:nvPr>
            <p:ph type="title"/>
          </p:nvPr>
        </p:nvSpPr>
        <p:spPr>
          <a:xfrm>
            <a:off x="838200" y="365126"/>
            <a:ext cx="10515600" cy="761148"/>
          </a:xfrm>
        </p:spPr>
        <p:txBody>
          <a:bodyPr/>
          <a:lstStyle/>
          <a:p>
            <a:r>
              <a:rPr lang="en-GB" dirty="0"/>
              <a:t>Designated safeguarding person (DSP)</a:t>
            </a:r>
          </a:p>
        </p:txBody>
      </p:sp>
      <p:sp>
        <p:nvSpPr>
          <p:cNvPr id="3" name="Content Placeholder 2">
            <a:extLst>
              <a:ext uri="{FF2B5EF4-FFF2-40B4-BE49-F238E27FC236}">
                <a16:creationId xmlns:a16="http://schemas.microsoft.com/office/drawing/2014/main" id="{BE77834F-A091-4957-A58F-EFA4482054F1}"/>
              </a:ext>
            </a:extLst>
          </p:cNvPr>
          <p:cNvSpPr>
            <a:spLocks noGrp="1"/>
          </p:cNvSpPr>
          <p:nvPr>
            <p:ph idx="1"/>
          </p:nvPr>
        </p:nvSpPr>
        <p:spPr>
          <a:xfrm>
            <a:off x="927410" y="1253330"/>
            <a:ext cx="10515600" cy="5493157"/>
          </a:xfrm>
        </p:spPr>
        <p:txBody>
          <a:bodyPr/>
          <a:lstStyle/>
          <a:p>
            <a:pPr marL="0" indent="0">
              <a:buNone/>
            </a:pPr>
            <a:r>
              <a:rPr lang="en-GB" dirty="0">
                <a:solidFill>
                  <a:schemeClr val="tx1"/>
                </a:solidFill>
              </a:rPr>
              <a:t>The person in an organisation who: </a:t>
            </a:r>
          </a:p>
          <a:p>
            <a:pPr marL="171450" lvl="0" indent="-171450"/>
            <a:r>
              <a:rPr lang="en-GB" dirty="0">
                <a:solidFill>
                  <a:schemeClr val="tx1"/>
                </a:solidFill>
              </a:rPr>
              <a:t>is available to discuss safeguarding concerns</a:t>
            </a:r>
          </a:p>
          <a:p>
            <a:pPr marL="171450" lvl="0" indent="-171450"/>
            <a:r>
              <a:rPr lang="en-GB" dirty="0">
                <a:solidFill>
                  <a:schemeClr val="tx1"/>
                </a:solidFill>
              </a:rPr>
              <a:t>you should consult about raising safeguarding concerns with social services</a:t>
            </a:r>
          </a:p>
          <a:p>
            <a:pPr marL="171450" lvl="0" indent="-171450"/>
            <a:r>
              <a:rPr lang="en-GB" dirty="0">
                <a:solidFill>
                  <a:schemeClr val="tx1"/>
                </a:solidFill>
              </a:rPr>
              <a:t>will manage any immediate actions to ensure the child at risk is safe from harm</a:t>
            </a:r>
          </a:p>
          <a:p>
            <a:pPr marL="0" lvl="0" indent="0">
              <a:buNone/>
            </a:pPr>
            <a:r>
              <a:rPr lang="en-GB" b="1" dirty="0">
                <a:solidFill>
                  <a:schemeClr val="tx1"/>
                </a:solidFill>
              </a:rPr>
              <a:t>All practitioners must know who to contact in their agency</a:t>
            </a:r>
            <a:r>
              <a:rPr lang="en-GB" dirty="0">
                <a:solidFill>
                  <a:schemeClr val="tx1"/>
                </a:solidFill>
              </a:rPr>
              <a:t> for advice </a:t>
            </a:r>
          </a:p>
          <a:p>
            <a:pPr marL="0" lvl="0" indent="0">
              <a:buNone/>
            </a:pPr>
            <a:r>
              <a:rPr lang="en-GB" b="1" dirty="0">
                <a:solidFill>
                  <a:schemeClr val="tx1"/>
                </a:solidFill>
              </a:rPr>
              <a:t>All practitioners </a:t>
            </a:r>
            <a:r>
              <a:rPr lang="en-GB" dirty="0">
                <a:solidFill>
                  <a:schemeClr val="tx1"/>
                </a:solidFill>
              </a:rPr>
              <a:t>should</a:t>
            </a:r>
            <a:r>
              <a:rPr lang="en-GB" b="1" dirty="0">
                <a:solidFill>
                  <a:schemeClr val="tx1"/>
                </a:solidFill>
              </a:rPr>
              <a:t> </a:t>
            </a:r>
            <a:r>
              <a:rPr lang="en-GB" dirty="0">
                <a:solidFill>
                  <a:schemeClr val="tx1"/>
                </a:solidFill>
              </a:rPr>
              <a:t>not hesitate to discuss their concerns, no matter how insignificant they think they are</a:t>
            </a:r>
          </a:p>
        </p:txBody>
      </p:sp>
    </p:spTree>
    <p:extLst>
      <p:ext uri="{BB962C8B-B14F-4D97-AF65-F5344CB8AC3E}">
        <p14:creationId xmlns:p14="http://schemas.microsoft.com/office/powerpoint/2010/main" val="366509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713D9-435A-48DB-B6C5-976D0518301E}"/>
              </a:ext>
            </a:extLst>
          </p:cNvPr>
          <p:cNvSpPr>
            <a:spLocks noGrp="1"/>
          </p:cNvSpPr>
          <p:nvPr>
            <p:ph type="title"/>
          </p:nvPr>
        </p:nvSpPr>
        <p:spPr>
          <a:xfrm>
            <a:off x="838200" y="2237199"/>
            <a:ext cx="10515600" cy="1325563"/>
          </a:xfrm>
        </p:spPr>
        <p:txBody>
          <a:bodyPr/>
          <a:lstStyle/>
          <a:p>
            <a:pPr algn="ctr"/>
            <a:r>
              <a:rPr lang="en-GB" sz="6000" dirty="0"/>
              <a:t>The reporting process</a:t>
            </a:r>
          </a:p>
        </p:txBody>
      </p:sp>
    </p:spTree>
    <p:extLst>
      <p:ext uri="{BB962C8B-B14F-4D97-AF65-F5344CB8AC3E}">
        <p14:creationId xmlns:p14="http://schemas.microsoft.com/office/powerpoint/2010/main" val="470232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94E3-D62A-49A2-89AD-5991A76BA848}"/>
              </a:ext>
            </a:extLst>
          </p:cNvPr>
          <p:cNvSpPr>
            <a:spLocks noGrp="1"/>
          </p:cNvSpPr>
          <p:nvPr>
            <p:ph type="title"/>
          </p:nvPr>
        </p:nvSpPr>
        <p:spPr>
          <a:xfrm>
            <a:off x="455246" y="365126"/>
            <a:ext cx="6936154" cy="687820"/>
          </a:xfrm>
        </p:spPr>
        <p:txBody>
          <a:bodyPr/>
          <a:lstStyle/>
          <a:p>
            <a:r>
              <a:rPr lang="en-GB" dirty="0"/>
              <a:t>Reminder:</a:t>
            </a:r>
          </a:p>
        </p:txBody>
      </p:sp>
      <p:sp>
        <p:nvSpPr>
          <p:cNvPr id="3" name="Content Placeholder 2">
            <a:extLst>
              <a:ext uri="{FF2B5EF4-FFF2-40B4-BE49-F238E27FC236}">
                <a16:creationId xmlns:a16="http://schemas.microsoft.com/office/drawing/2014/main" id="{37DF7685-A887-44B9-B242-AE9B9011F548}"/>
              </a:ext>
            </a:extLst>
          </p:cNvPr>
          <p:cNvSpPr>
            <a:spLocks noGrp="1"/>
          </p:cNvSpPr>
          <p:nvPr>
            <p:ph idx="1"/>
          </p:nvPr>
        </p:nvSpPr>
        <p:spPr>
          <a:xfrm>
            <a:off x="455246" y="2133492"/>
            <a:ext cx="4560765" cy="3985953"/>
          </a:xfrm>
        </p:spPr>
        <p:txBody>
          <a:bodyPr vert="horz" lIns="91440" tIns="45720" rIns="91440" bIns="45720" rtlCol="0" anchor="t">
            <a:noAutofit/>
          </a:bodyPr>
          <a:lstStyle/>
          <a:p>
            <a:pPr marL="0" indent="0">
              <a:buNone/>
            </a:pPr>
            <a:r>
              <a:rPr lang="en-US" sz="3200" dirty="0">
                <a:solidFill>
                  <a:schemeClr val="tx1"/>
                </a:solidFill>
              </a:rPr>
              <a:t>If you’re</a:t>
            </a:r>
            <a:r>
              <a:rPr lang="en-US" sz="3200" b="1" dirty="0">
                <a:solidFill>
                  <a:schemeClr val="tx1"/>
                </a:solidFill>
              </a:rPr>
              <a:t> hesitant or unsure </a:t>
            </a:r>
            <a:r>
              <a:rPr lang="en-US" sz="3200" dirty="0">
                <a:solidFill>
                  <a:schemeClr val="tx1"/>
                </a:solidFill>
              </a:rPr>
              <a:t>whether a child is at risk of harm, </a:t>
            </a:r>
            <a:r>
              <a:rPr lang="en-US" sz="3200" b="1" dirty="0">
                <a:solidFill>
                  <a:schemeClr val="accent3"/>
                </a:solidFill>
              </a:rPr>
              <a:t>seek advice </a:t>
            </a:r>
            <a:r>
              <a:rPr lang="en-GB" sz="3200" dirty="0">
                <a:solidFill>
                  <a:schemeClr val="tx1"/>
                </a:solidFill>
              </a:rPr>
              <a:t>from your agency’s </a:t>
            </a:r>
            <a:r>
              <a:rPr lang="en-GB" sz="3200" b="1" dirty="0">
                <a:solidFill>
                  <a:schemeClr val="tx1"/>
                </a:solidFill>
              </a:rPr>
              <a:t>designated safeguarding person (DSP) </a:t>
            </a:r>
          </a:p>
        </p:txBody>
      </p:sp>
      <p:sp>
        <p:nvSpPr>
          <p:cNvPr id="8" name="Arrow: Bent 7">
            <a:extLst>
              <a:ext uri="{FF2B5EF4-FFF2-40B4-BE49-F238E27FC236}">
                <a16:creationId xmlns:a16="http://schemas.microsoft.com/office/drawing/2014/main" id="{2F60E019-17E4-4A90-B6C2-E06BB152DBE5}"/>
              </a:ext>
            </a:extLst>
          </p:cNvPr>
          <p:cNvSpPr/>
          <p:nvPr/>
        </p:nvSpPr>
        <p:spPr>
          <a:xfrm rot="16200000" flipH="1">
            <a:off x="5052800" y="-681121"/>
            <a:ext cx="892111" cy="4560765"/>
          </a:xfrm>
          <a:prstGeom prst="bentArrow">
            <a:avLst>
              <a:gd name="adj1" fmla="val 38798"/>
              <a:gd name="adj2" fmla="val 39783"/>
              <a:gd name="adj3" fmla="val 25000"/>
              <a:gd name="adj4" fmla="val 43750"/>
            </a:avLst>
          </a:prstGeom>
          <a:solidFill>
            <a:schemeClr val="bg1"/>
          </a:solid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Rectangle: Rounded Corners 4">
            <a:extLst>
              <a:ext uri="{FF2B5EF4-FFF2-40B4-BE49-F238E27FC236}">
                <a16:creationId xmlns:a16="http://schemas.microsoft.com/office/drawing/2014/main" id="{4077C4D2-897D-4B67-83E0-250D62EEC2D1}"/>
              </a:ext>
            </a:extLst>
          </p:cNvPr>
          <p:cNvSpPr/>
          <p:nvPr/>
        </p:nvSpPr>
        <p:spPr>
          <a:xfrm>
            <a:off x="7531100" y="451862"/>
            <a:ext cx="4343400" cy="105727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You have a </a:t>
            </a:r>
            <a:r>
              <a:rPr lang="en-GB" sz="2800" b="1" dirty="0"/>
              <a:t>safeguarding concern</a:t>
            </a:r>
            <a:endParaRPr lang="en-GB" sz="2800" dirty="0"/>
          </a:p>
        </p:txBody>
      </p:sp>
      <p:sp>
        <p:nvSpPr>
          <p:cNvPr id="14" name="Content Placeholder 2">
            <a:extLst>
              <a:ext uri="{FF2B5EF4-FFF2-40B4-BE49-F238E27FC236}">
                <a16:creationId xmlns:a16="http://schemas.microsoft.com/office/drawing/2014/main" id="{C9FD281D-5DD8-405B-994F-2DF8B07BFB63}"/>
              </a:ext>
            </a:extLst>
          </p:cNvPr>
          <p:cNvSpPr txBox="1">
            <a:spLocks/>
          </p:cNvSpPr>
          <p:nvPr/>
        </p:nvSpPr>
        <p:spPr>
          <a:xfrm>
            <a:off x="6095999" y="2136917"/>
            <a:ext cx="5965269" cy="378494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tx1"/>
                </a:solidFill>
              </a:rPr>
              <a:t>Contact social services directly if:</a:t>
            </a:r>
          </a:p>
          <a:p>
            <a:pPr marL="171450" indent="-171450"/>
            <a:r>
              <a:rPr lang="en-GB" dirty="0">
                <a:solidFill>
                  <a:schemeClr val="tx1"/>
                </a:solidFill>
              </a:rPr>
              <a:t>contacting your DSP would cause a delay </a:t>
            </a:r>
            <a:endParaRPr lang="en-GB" dirty="0">
              <a:solidFill>
                <a:schemeClr val="tx1"/>
              </a:solidFill>
              <a:cs typeface="Arial"/>
            </a:endParaRPr>
          </a:p>
          <a:p>
            <a:pPr marL="171450" lvl="0" indent="-171450"/>
            <a:r>
              <a:rPr lang="en-GB" dirty="0">
                <a:solidFill>
                  <a:schemeClr val="tx1"/>
                </a:solidFill>
              </a:rPr>
              <a:t>the DSP has not taken action and you’re still concerned about the child</a:t>
            </a:r>
            <a:endParaRPr lang="en-GB" dirty="0">
              <a:solidFill>
                <a:schemeClr val="tx1"/>
              </a:solidFill>
              <a:cs typeface="Arial"/>
            </a:endParaRPr>
          </a:p>
          <a:p>
            <a:pPr marL="171450" lvl="0" indent="-171450"/>
            <a:r>
              <a:rPr lang="en-GB" dirty="0">
                <a:solidFill>
                  <a:schemeClr val="tx1"/>
                </a:solidFill>
              </a:rPr>
              <a:t>the concern is about the DSP and there is no alternative</a:t>
            </a:r>
          </a:p>
          <a:p>
            <a:pPr marL="0" lvl="0" indent="0">
              <a:buNone/>
            </a:pPr>
            <a:endParaRPr lang="en-GB" dirty="0">
              <a:solidFill>
                <a:schemeClr val="tx1"/>
              </a:solidFill>
            </a:endParaRPr>
          </a:p>
        </p:txBody>
      </p:sp>
      <p:sp>
        <p:nvSpPr>
          <p:cNvPr id="16" name="Arrow: Right 15">
            <a:extLst>
              <a:ext uri="{FF2B5EF4-FFF2-40B4-BE49-F238E27FC236}">
                <a16:creationId xmlns:a16="http://schemas.microsoft.com/office/drawing/2014/main" id="{05127825-8B23-4B64-8759-5BBBA5678171}"/>
              </a:ext>
            </a:extLst>
          </p:cNvPr>
          <p:cNvSpPr/>
          <p:nvPr/>
        </p:nvSpPr>
        <p:spPr>
          <a:xfrm>
            <a:off x="4738224" y="3306243"/>
            <a:ext cx="1357775" cy="820225"/>
          </a:xfrm>
          <a:prstGeom prst="rightArrow">
            <a:avLst/>
          </a:prstGeom>
          <a:solidFill>
            <a:schemeClr val="bg1"/>
          </a:solid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solidFill>
                <a:schemeClr val="tx1"/>
              </a:solidFill>
            </a:endParaRPr>
          </a:p>
        </p:txBody>
      </p:sp>
    </p:spTree>
    <p:extLst>
      <p:ext uri="{BB962C8B-B14F-4D97-AF65-F5344CB8AC3E}">
        <p14:creationId xmlns:p14="http://schemas.microsoft.com/office/powerpoint/2010/main" val="416445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righ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left)">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8" grpId="0" animBg="1"/>
      <p:bldP spid="5" grpId="0" animBg="1"/>
      <p:bldP spid="14" grpId="0"/>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BBF4C23-0918-486B-96D9-A9499C020796}"/>
              </a:ext>
            </a:extLst>
          </p:cNvPr>
          <p:cNvGrpSpPr/>
          <p:nvPr/>
        </p:nvGrpSpPr>
        <p:grpSpPr>
          <a:xfrm>
            <a:off x="7531100" y="3128588"/>
            <a:ext cx="4343400" cy="1809059"/>
            <a:chOff x="7531100" y="3128588"/>
            <a:chExt cx="4343400" cy="1809059"/>
          </a:xfrm>
        </p:grpSpPr>
        <p:sp>
          <p:nvSpPr>
            <p:cNvPr id="4" name="Rectangle: Rounded Corners 3">
              <a:extLst>
                <a:ext uri="{FF2B5EF4-FFF2-40B4-BE49-F238E27FC236}">
                  <a16:creationId xmlns:a16="http://schemas.microsoft.com/office/drawing/2014/main" id="{244F6FBE-7504-4397-8F7C-6B5216E017F5}"/>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11" name="Arrow: Down 10">
              <a:extLst>
                <a:ext uri="{FF2B5EF4-FFF2-40B4-BE49-F238E27FC236}">
                  <a16:creationId xmlns:a16="http://schemas.microsoft.com/office/drawing/2014/main" id="{8EC8A60E-B393-4959-9F61-9EC5F201B326}"/>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C86EB500-D23E-4B74-BE69-46082AD960EC}"/>
              </a:ext>
            </a:extLst>
          </p:cNvPr>
          <p:cNvGrpSpPr/>
          <p:nvPr/>
        </p:nvGrpSpPr>
        <p:grpSpPr>
          <a:xfrm>
            <a:off x="8043690" y="1409701"/>
            <a:ext cx="3310110" cy="1774880"/>
            <a:chOff x="8043690" y="1409701"/>
            <a:chExt cx="3310110" cy="1774880"/>
          </a:xfrm>
        </p:grpSpPr>
        <p:grpSp>
          <p:nvGrpSpPr>
            <p:cNvPr id="10" name="Group 9">
              <a:extLst>
                <a:ext uri="{FF2B5EF4-FFF2-40B4-BE49-F238E27FC236}">
                  <a16:creationId xmlns:a16="http://schemas.microsoft.com/office/drawing/2014/main" id="{5148A81E-3383-49A2-8F83-723D013458FF}"/>
                </a:ext>
              </a:extLst>
            </p:cNvPr>
            <p:cNvGrpSpPr/>
            <p:nvPr/>
          </p:nvGrpSpPr>
          <p:grpSpPr>
            <a:xfrm>
              <a:off x="8043690" y="1920354"/>
              <a:ext cx="3310110" cy="1264227"/>
              <a:chOff x="8329440" y="4816185"/>
              <a:chExt cx="3310110" cy="1264227"/>
            </a:xfrm>
          </p:grpSpPr>
          <p:sp>
            <p:nvSpPr>
              <p:cNvPr id="7" name="Rectangle: Rounded Corners 6">
                <a:extLst>
                  <a:ext uri="{FF2B5EF4-FFF2-40B4-BE49-F238E27FC236}">
                    <a16:creationId xmlns:a16="http://schemas.microsoft.com/office/drawing/2014/main" id="{09C97E79-1437-422C-A58B-F3B523DAE353}"/>
                  </a:ext>
                </a:extLst>
              </p:cNvPr>
              <p:cNvSpPr/>
              <p:nvPr/>
            </p:nvSpPr>
            <p:spPr>
              <a:xfrm>
                <a:off x="8329440" y="4816185"/>
                <a:ext cx="3310110" cy="1264227"/>
              </a:xfrm>
              <a:prstGeom prst="roundRect">
                <a:avLst>
                  <a:gd name="adj" fmla="val 23699"/>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80000"/>
                  </a:lnSpc>
                </a:pPr>
                <a:r>
                  <a:rPr lang="en-GB" sz="2800" dirty="0">
                    <a:solidFill>
                      <a:schemeClr val="tx2">
                        <a:lumMod val="75000"/>
                      </a:schemeClr>
                    </a:solidFill>
                  </a:rPr>
                  <a:t>Document </a:t>
                </a:r>
                <a:br>
                  <a:rPr lang="en-GB" sz="2800" dirty="0">
                    <a:solidFill>
                      <a:schemeClr val="tx2">
                        <a:lumMod val="75000"/>
                      </a:schemeClr>
                    </a:solidFill>
                  </a:rPr>
                </a:br>
                <a:r>
                  <a:rPr lang="en-GB" sz="2800" dirty="0">
                    <a:solidFill>
                      <a:schemeClr val="tx2">
                        <a:lumMod val="75000"/>
                      </a:schemeClr>
                    </a:solidFill>
                  </a:rPr>
                  <a:t>your concern</a:t>
                </a:r>
                <a:endParaRPr lang="en-GB" sz="2800" b="1" dirty="0">
                  <a:solidFill>
                    <a:schemeClr val="tx2">
                      <a:lumMod val="75000"/>
                    </a:schemeClr>
                  </a:solidFill>
                </a:endParaRPr>
              </a:p>
            </p:txBody>
          </p:sp>
          <p:pic>
            <p:nvPicPr>
              <p:cNvPr id="9" name="Graphic 8" descr="Document">
                <a:extLst>
                  <a:ext uri="{FF2B5EF4-FFF2-40B4-BE49-F238E27FC236}">
                    <a16:creationId xmlns:a16="http://schemas.microsoft.com/office/drawing/2014/main" id="{FF5AF69A-4AA9-4F2F-B7F4-544127BC8F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9440" y="4879093"/>
                <a:ext cx="1138410" cy="1138410"/>
              </a:xfrm>
              <a:prstGeom prst="rect">
                <a:avLst/>
              </a:prstGeom>
            </p:spPr>
          </p:pic>
        </p:grpSp>
        <p:sp>
          <p:nvSpPr>
            <p:cNvPr id="6" name="Arrow: Down 5">
              <a:extLst>
                <a:ext uri="{FF2B5EF4-FFF2-40B4-BE49-F238E27FC236}">
                  <a16:creationId xmlns:a16="http://schemas.microsoft.com/office/drawing/2014/main" id="{8C8AAB20-63F8-494F-A5B3-C366D2014200}"/>
                </a:ext>
              </a:extLst>
            </p:cNvPr>
            <p:cNvSpPr/>
            <p:nvPr/>
          </p:nvSpPr>
          <p:spPr>
            <a:xfrm>
              <a:off x="9467850" y="1409701"/>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A3C194E3-D62A-49A2-89AD-5991A76BA848}"/>
              </a:ext>
            </a:extLst>
          </p:cNvPr>
          <p:cNvSpPr>
            <a:spLocks noGrp="1"/>
          </p:cNvSpPr>
          <p:nvPr>
            <p:ph type="title"/>
          </p:nvPr>
        </p:nvSpPr>
        <p:spPr>
          <a:xfrm>
            <a:off x="838200" y="365126"/>
            <a:ext cx="6553200" cy="687820"/>
          </a:xfrm>
        </p:spPr>
        <p:txBody>
          <a:bodyPr/>
          <a:lstStyle/>
          <a:p>
            <a:r>
              <a:rPr lang="en-GB" dirty="0"/>
              <a:t>Initial discussion</a:t>
            </a:r>
          </a:p>
        </p:txBody>
      </p:sp>
      <p:sp>
        <p:nvSpPr>
          <p:cNvPr id="3" name="Content Placeholder 2">
            <a:extLst>
              <a:ext uri="{FF2B5EF4-FFF2-40B4-BE49-F238E27FC236}">
                <a16:creationId xmlns:a16="http://schemas.microsoft.com/office/drawing/2014/main" id="{37DF7685-A887-44B9-B242-AE9B9011F548}"/>
              </a:ext>
            </a:extLst>
          </p:cNvPr>
          <p:cNvSpPr>
            <a:spLocks noGrp="1"/>
          </p:cNvSpPr>
          <p:nvPr>
            <p:ph idx="1"/>
          </p:nvPr>
        </p:nvSpPr>
        <p:spPr>
          <a:xfrm>
            <a:off x="838200" y="1244599"/>
            <a:ext cx="6375400" cy="3776288"/>
          </a:xfrm>
        </p:spPr>
        <p:txBody>
          <a:bodyPr vert="horz" lIns="91440" tIns="45720" rIns="91440" bIns="45720" rtlCol="0" anchor="t">
            <a:noAutofit/>
          </a:bodyPr>
          <a:lstStyle/>
          <a:p>
            <a:pPr marL="0" indent="0">
              <a:buNone/>
            </a:pPr>
            <a:r>
              <a:rPr lang="en-GB" sz="3200" b="1" dirty="0">
                <a:solidFill>
                  <a:schemeClr val="tx1"/>
                </a:solidFill>
              </a:rPr>
              <a:t>Whenever</a:t>
            </a:r>
            <a:r>
              <a:rPr lang="en-GB" sz="3200" dirty="0">
                <a:solidFill>
                  <a:schemeClr val="tx1"/>
                </a:solidFill>
              </a:rPr>
              <a:t> you have a safeguarding concern about a child:</a:t>
            </a:r>
          </a:p>
          <a:p>
            <a:r>
              <a:rPr lang="en-US" sz="3200" b="1" dirty="0">
                <a:solidFill>
                  <a:schemeClr val="tx1"/>
                </a:solidFill>
              </a:rPr>
              <a:t>document</a:t>
            </a:r>
            <a:r>
              <a:rPr lang="en-US" sz="3200" dirty="0">
                <a:solidFill>
                  <a:schemeClr val="tx1"/>
                </a:solidFill>
              </a:rPr>
              <a:t> your concern </a:t>
            </a:r>
          </a:p>
          <a:p>
            <a:r>
              <a:rPr lang="en-GB" sz="3200" b="1" dirty="0">
                <a:solidFill>
                  <a:schemeClr val="tx1"/>
                </a:solidFill>
              </a:rPr>
              <a:t>discuss</a:t>
            </a:r>
            <a:r>
              <a:rPr lang="en-GB" sz="3200" dirty="0">
                <a:solidFill>
                  <a:schemeClr val="tx1"/>
                </a:solidFill>
              </a:rPr>
              <a:t> it with your agency’s </a:t>
            </a:r>
            <a:r>
              <a:rPr lang="en-GB" sz="3200" b="1" dirty="0">
                <a:solidFill>
                  <a:schemeClr val="tx1"/>
                </a:solidFill>
              </a:rPr>
              <a:t>designated safeguarding person (DSP)</a:t>
            </a:r>
            <a:endParaRPr lang="en-GB" sz="3200" b="1" dirty="0">
              <a:solidFill>
                <a:schemeClr val="tx1"/>
              </a:solidFill>
              <a:cs typeface="Arial"/>
            </a:endParaRPr>
          </a:p>
        </p:txBody>
      </p:sp>
      <p:sp>
        <p:nvSpPr>
          <p:cNvPr id="5" name="Rectangle: Rounded Corners 4">
            <a:extLst>
              <a:ext uri="{FF2B5EF4-FFF2-40B4-BE49-F238E27FC236}">
                <a16:creationId xmlns:a16="http://schemas.microsoft.com/office/drawing/2014/main" id="{4077C4D2-897D-4B67-83E0-250D62EEC2D1}"/>
              </a:ext>
            </a:extLst>
          </p:cNvPr>
          <p:cNvSpPr/>
          <p:nvPr/>
        </p:nvSpPr>
        <p:spPr>
          <a:xfrm>
            <a:off x="7531100" y="451862"/>
            <a:ext cx="4343400" cy="105727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You have a </a:t>
            </a:r>
            <a:r>
              <a:rPr lang="en-GB" sz="2800" b="1" dirty="0"/>
              <a:t>safeguarding concern</a:t>
            </a:r>
            <a:endParaRPr lang="en-GB" sz="2800" dirty="0"/>
          </a:p>
        </p:txBody>
      </p:sp>
    </p:spTree>
    <p:extLst>
      <p:ext uri="{BB962C8B-B14F-4D97-AF65-F5344CB8AC3E}">
        <p14:creationId xmlns:p14="http://schemas.microsoft.com/office/powerpoint/2010/main" val="395472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par>
                          <p:cTn id="12" fill="hold">
                            <p:stCondLst>
                              <p:cond delay="0"/>
                            </p:stCondLst>
                            <p:childTnLst>
                              <p:par>
                                <p:cTn id="13" presetID="22" presetClass="entr" presetSubtype="1" fill="hold"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par>
                          <p:cTn id="20" fill="hold">
                            <p:stCondLst>
                              <p:cond delay="0"/>
                            </p:stCondLst>
                            <p:childTnLst>
                              <p:par>
                                <p:cTn id="21" presetID="22" presetClass="entr" presetSubtype="1"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up)">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BBF4C23-0918-486B-96D9-A9499C020796}"/>
              </a:ext>
            </a:extLst>
          </p:cNvPr>
          <p:cNvGrpSpPr/>
          <p:nvPr/>
        </p:nvGrpSpPr>
        <p:grpSpPr>
          <a:xfrm>
            <a:off x="7531100" y="3128588"/>
            <a:ext cx="4343400" cy="1809059"/>
            <a:chOff x="7531100" y="3128588"/>
            <a:chExt cx="4343400" cy="1809059"/>
          </a:xfrm>
        </p:grpSpPr>
        <p:sp>
          <p:nvSpPr>
            <p:cNvPr id="4" name="Rectangle: Rounded Corners 3">
              <a:extLst>
                <a:ext uri="{FF2B5EF4-FFF2-40B4-BE49-F238E27FC236}">
                  <a16:creationId xmlns:a16="http://schemas.microsoft.com/office/drawing/2014/main" id="{244F6FBE-7504-4397-8F7C-6B5216E017F5}"/>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11" name="Arrow: Down 10">
              <a:extLst>
                <a:ext uri="{FF2B5EF4-FFF2-40B4-BE49-F238E27FC236}">
                  <a16:creationId xmlns:a16="http://schemas.microsoft.com/office/drawing/2014/main" id="{8EC8A60E-B393-4959-9F61-9EC5F201B326}"/>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C86EB500-D23E-4B74-BE69-46082AD960EC}"/>
              </a:ext>
            </a:extLst>
          </p:cNvPr>
          <p:cNvGrpSpPr/>
          <p:nvPr/>
        </p:nvGrpSpPr>
        <p:grpSpPr>
          <a:xfrm>
            <a:off x="8043690" y="1409701"/>
            <a:ext cx="3310110" cy="1774880"/>
            <a:chOff x="8043690" y="1409701"/>
            <a:chExt cx="3310110" cy="1774880"/>
          </a:xfrm>
        </p:grpSpPr>
        <p:grpSp>
          <p:nvGrpSpPr>
            <p:cNvPr id="10" name="Group 9">
              <a:extLst>
                <a:ext uri="{FF2B5EF4-FFF2-40B4-BE49-F238E27FC236}">
                  <a16:creationId xmlns:a16="http://schemas.microsoft.com/office/drawing/2014/main" id="{5148A81E-3383-49A2-8F83-723D013458FF}"/>
                </a:ext>
              </a:extLst>
            </p:cNvPr>
            <p:cNvGrpSpPr/>
            <p:nvPr/>
          </p:nvGrpSpPr>
          <p:grpSpPr>
            <a:xfrm>
              <a:off x="8043690" y="1920354"/>
              <a:ext cx="3310110" cy="1264227"/>
              <a:chOff x="8329440" y="4816185"/>
              <a:chExt cx="3310110" cy="1264227"/>
            </a:xfrm>
          </p:grpSpPr>
          <p:sp>
            <p:nvSpPr>
              <p:cNvPr id="7" name="Rectangle: Rounded Corners 6">
                <a:extLst>
                  <a:ext uri="{FF2B5EF4-FFF2-40B4-BE49-F238E27FC236}">
                    <a16:creationId xmlns:a16="http://schemas.microsoft.com/office/drawing/2014/main" id="{09C97E79-1437-422C-A58B-F3B523DAE353}"/>
                  </a:ext>
                </a:extLst>
              </p:cNvPr>
              <p:cNvSpPr/>
              <p:nvPr/>
            </p:nvSpPr>
            <p:spPr>
              <a:xfrm>
                <a:off x="8329440" y="4816185"/>
                <a:ext cx="3310110" cy="1264227"/>
              </a:xfrm>
              <a:prstGeom prst="roundRect">
                <a:avLst>
                  <a:gd name="adj" fmla="val 23699"/>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80000"/>
                  </a:lnSpc>
                </a:pPr>
                <a:r>
                  <a:rPr lang="en-GB" sz="2800" dirty="0">
                    <a:solidFill>
                      <a:schemeClr val="tx2">
                        <a:lumMod val="75000"/>
                      </a:schemeClr>
                    </a:solidFill>
                  </a:rPr>
                  <a:t>Document </a:t>
                </a:r>
                <a:br>
                  <a:rPr lang="en-GB" sz="2800" dirty="0">
                    <a:solidFill>
                      <a:schemeClr val="tx2">
                        <a:lumMod val="75000"/>
                      </a:schemeClr>
                    </a:solidFill>
                  </a:rPr>
                </a:br>
                <a:r>
                  <a:rPr lang="en-GB" sz="2800" dirty="0">
                    <a:solidFill>
                      <a:schemeClr val="tx2">
                        <a:lumMod val="75000"/>
                      </a:schemeClr>
                    </a:solidFill>
                  </a:rPr>
                  <a:t>your concern</a:t>
                </a:r>
                <a:endParaRPr lang="en-GB" sz="2800" b="1" dirty="0">
                  <a:solidFill>
                    <a:schemeClr val="tx2">
                      <a:lumMod val="75000"/>
                    </a:schemeClr>
                  </a:solidFill>
                </a:endParaRPr>
              </a:p>
            </p:txBody>
          </p:sp>
          <p:pic>
            <p:nvPicPr>
              <p:cNvPr id="9" name="Graphic 8" descr="Document">
                <a:extLst>
                  <a:ext uri="{FF2B5EF4-FFF2-40B4-BE49-F238E27FC236}">
                    <a16:creationId xmlns:a16="http://schemas.microsoft.com/office/drawing/2014/main" id="{FF5AF69A-4AA9-4F2F-B7F4-544127BC8F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9440" y="4879093"/>
                <a:ext cx="1138410" cy="1138410"/>
              </a:xfrm>
              <a:prstGeom prst="rect">
                <a:avLst/>
              </a:prstGeom>
            </p:spPr>
          </p:pic>
        </p:grpSp>
        <p:sp>
          <p:nvSpPr>
            <p:cNvPr id="6" name="Arrow: Down 5">
              <a:extLst>
                <a:ext uri="{FF2B5EF4-FFF2-40B4-BE49-F238E27FC236}">
                  <a16:creationId xmlns:a16="http://schemas.microsoft.com/office/drawing/2014/main" id="{8C8AAB20-63F8-494F-A5B3-C366D2014200}"/>
                </a:ext>
              </a:extLst>
            </p:cNvPr>
            <p:cNvSpPr/>
            <p:nvPr/>
          </p:nvSpPr>
          <p:spPr>
            <a:xfrm>
              <a:off x="9467850" y="1409701"/>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Title 1">
            <a:extLst>
              <a:ext uri="{FF2B5EF4-FFF2-40B4-BE49-F238E27FC236}">
                <a16:creationId xmlns:a16="http://schemas.microsoft.com/office/drawing/2014/main" id="{A3C194E3-D62A-49A2-89AD-5991A76BA848}"/>
              </a:ext>
            </a:extLst>
          </p:cNvPr>
          <p:cNvSpPr>
            <a:spLocks noGrp="1"/>
          </p:cNvSpPr>
          <p:nvPr>
            <p:ph type="title"/>
          </p:nvPr>
        </p:nvSpPr>
        <p:spPr>
          <a:xfrm>
            <a:off x="838200" y="365126"/>
            <a:ext cx="6553200" cy="687820"/>
          </a:xfrm>
        </p:spPr>
        <p:txBody>
          <a:bodyPr/>
          <a:lstStyle/>
          <a:p>
            <a:r>
              <a:rPr lang="en-GB" dirty="0"/>
              <a:t>Initial discussion</a:t>
            </a:r>
          </a:p>
        </p:txBody>
      </p:sp>
      <p:sp>
        <p:nvSpPr>
          <p:cNvPr id="5" name="Rectangle: Rounded Corners 4">
            <a:extLst>
              <a:ext uri="{FF2B5EF4-FFF2-40B4-BE49-F238E27FC236}">
                <a16:creationId xmlns:a16="http://schemas.microsoft.com/office/drawing/2014/main" id="{4077C4D2-897D-4B67-83E0-250D62EEC2D1}"/>
              </a:ext>
            </a:extLst>
          </p:cNvPr>
          <p:cNvSpPr/>
          <p:nvPr/>
        </p:nvSpPr>
        <p:spPr>
          <a:xfrm>
            <a:off x="7531100" y="451862"/>
            <a:ext cx="4343400" cy="105727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You have a </a:t>
            </a:r>
            <a:r>
              <a:rPr lang="en-GB" sz="2800" b="1" dirty="0"/>
              <a:t>safeguarding concern</a:t>
            </a:r>
            <a:endParaRPr lang="en-GB" sz="2800" dirty="0"/>
          </a:p>
        </p:txBody>
      </p:sp>
      <p:sp>
        <p:nvSpPr>
          <p:cNvPr id="15" name="Rectangle: Rounded Corners 14">
            <a:extLst>
              <a:ext uri="{FF2B5EF4-FFF2-40B4-BE49-F238E27FC236}">
                <a16:creationId xmlns:a16="http://schemas.microsoft.com/office/drawing/2014/main" id="{F7F343A5-E8AD-4952-ABF7-0C5ACE5E07D7}"/>
              </a:ext>
            </a:extLst>
          </p:cNvPr>
          <p:cNvSpPr/>
          <p:nvPr/>
        </p:nvSpPr>
        <p:spPr>
          <a:xfrm>
            <a:off x="611236" y="1872692"/>
            <a:ext cx="6687576" cy="1495211"/>
          </a:xfrm>
          <a:prstGeom prst="roundRect">
            <a:avLst>
              <a:gd name="adj" fmla="val 23699"/>
            </a:avLst>
          </a:prstGeom>
          <a:solidFill>
            <a:schemeClr val="bg1"/>
          </a:solidFill>
          <a:ln w="38100">
            <a:solidFill>
              <a:schemeClr val="accent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US" sz="3200" dirty="0">
                <a:solidFill>
                  <a:schemeClr val="tx1"/>
                </a:solidFill>
              </a:rPr>
              <a:t>If you don’t know whether to report concerns, contact </a:t>
            </a:r>
            <a:r>
              <a:rPr lang="en-US" sz="3200" b="1" dirty="0">
                <a:solidFill>
                  <a:schemeClr val="tx1"/>
                </a:solidFill>
              </a:rPr>
              <a:t>social services </a:t>
            </a:r>
            <a:r>
              <a:rPr lang="en-US" sz="3200" dirty="0">
                <a:solidFill>
                  <a:schemeClr val="tx1"/>
                </a:solidFill>
              </a:rPr>
              <a:t>for advice</a:t>
            </a:r>
          </a:p>
        </p:txBody>
      </p:sp>
      <p:sp>
        <p:nvSpPr>
          <p:cNvPr id="16" name="Rectangle 15">
            <a:extLst>
              <a:ext uri="{FF2B5EF4-FFF2-40B4-BE49-F238E27FC236}">
                <a16:creationId xmlns:a16="http://schemas.microsoft.com/office/drawing/2014/main" id="{4010EA0D-57FA-4F87-B96D-F95C1D31B611}"/>
              </a:ext>
            </a:extLst>
          </p:cNvPr>
          <p:cNvSpPr/>
          <p:nvPr/>
        </p:nvSpPr>
        <p:spPr>
          <a:xfrm>
            <a:off x="838200" y="3429000"/>
            <a:ext cx="6493410" cy="1815882"/>
          </a:xfrm>
          <a:prstGeom prst="rect">
            <a:avLst/>
          </a:prstGeom>
        </p:spPr>
        <p:txBody>
          <a:bodyPr wrap="square">
            <a:spAutoFit/>
          </a:bodyPr>
          <a:lstStyle/>
          <a:p>
            <a:pPr marL="263525" indent="-263525">
              <a:buFont typeface="Arial" panose="020B0604020202020204" pitchFamily="34" charset="0"/>
              <a:buChar char="•"/>
            </a:pPr>
            <a:r>
              <a:rPr lang="en-US" sz="2800" dirty="0"/>
              <a:t>seeking advice </a:t>
            </a:r>
            <a:r>
              <a:rPr lang="en-US" sz="2800" b="1" dirty="0"/>
              <a:t>is not </a:t>
            </a:r>
            <a:r>
              <a:rPr lang="en-US" sz="2800" dirty="0"/>
              <a:t>making a report</a:t>
            </a:r>
          </a:p>
          <a:p>
            <a:pPr marL="263525" indent="-263525">
              <a:buFont typeface="Arial" panose="020B0604020202020204" pitchFamily="34" charset="0"/>
              <a:buChar char="•"/>
            </a:pPr>
            <a:r>
              <a:rPr lang="en-US" sz="2800" dirty="0"/>
              <a:t>it is the report-maker’s responsibility to decide and make clear whether they wish to make a report </a:t>
            </a:r>
            <a:r>
              <a:rPr lang="en-US" sz="2000" dirty="0"/>
              <a:t> </a:t>
            </a:r>
          </a:p>
        </p:txBody>
      </p:sp>
    </p:spTree>
    <p:extLst>
      <p:ext uri="{BB962C8B-B14F-4D97-AF65-F5344CB8AC3E}">
        <p14:creationId xmlns:p14="http://schemas.microsoft.com/office/powerpoint/2010/main" val="368257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94E3-D62A-49A2-89AD-5991A76BA848}"/>
              </a:ext>
            </a:extLst>
          </p:cNvPr>
          <p:cNvSpPr>
            <a:spLocks noGrp="1"/>
          </p:cNvSpPr>
          <p:nvPr>
            <p:ph type="title"/>
          </p:nvPr>
        </p:nvSpPr>
        <p:spPr>
          <a:xfrm>
            <a:off x="838200" y="365126"/>
            <a:ext cx="6553200" cy="687820"/>
          </a:xfrm>
        </p:spPr>
        <p:txBody>
          <a:bodyPr/>
          <a:lstStyle/>
          <a:p>
            <a:r>
              <a:rPr lang="en-GB" dirty="0"/>
              <a:t>Initial discussion</a:t>
            </a:r>
          </a:p>
        </p:txBody>
      </p:sp>
      <p:grpSp>
        <p:nvGrpSpPr>
          <p:cNvPr id="14" name="Group 13">
            <a:extLst>
              <a:ext uri="{FF2B5EF4-FFF2-40B4-BE49-F238E27FC236}">
                <a16:creationId xmlns:a16="http://schemas.microsoft.com/office/drawing/2014/main" id="{6B582771-035E-4C5C-A801-6D4726C60030}"/>
              </a:ext>
            </a:extLst>
          </p:cNvPr>
          <p:cNvGrpSpPr/>
          <p:nvPr/>
        </p:nvGrpSpPr>
        <p:grpSpPr>
          <a:xfrm>
            <a:off x="7531100" y="451862"/>
            <a:ext cx="4343400" cy="4485785"/>
            <a:chOff x="7531100" y="451862"/>
            <a:chExt cx="4343400" cy="4485785"/>
          </a:xfrm>
        </p:grpSpPr>
        <p:grpSp>
          <p:nvGrpSpPr>
            <p:cNvPr id="15" name="Group 14">
              <a:extLst>
                <a:ext uri="{FF2B5EF4-FFF2-40B4-BE49-F238E27FC236}">
                  <a16:creationId xmlns:a16="http://schemas.microsoft.com/office/drawing/2014/main" id="{05430B1B-DA41-44B7-B0C5-48E2F54DD025}"/>
                </a:ext>
              </a:extLst>
            </p:cNvPr>
            <p:cNvGrpSpPr/>
            <p:nvPr/>
          </p:nvGrpSpPr>
          <p:grpSpPr>
            <a:xfrm>
              <a:off x="7531100" y="3128588"/>
              <a:ext cx="4343400" cy="1809059"/>
              <a:chOff x="7531100" y="3128588"/>
              <a:chExt cx="4343400" cy="1809059"/>
            </a:xfrm>
          </p:grpSpPr>
          <p:sp>
            <p:nvSpPr>
              <p:cNvPr id="22" name="Rectangle: Rounded Corners 21">
                <a:extLst>
                  <a:ext uri="{FF2B5EF4-FFF2-40B4-BE49-F238E27FC236}">
                    <a16:creationId xmlns:a16="http://schemas.microsoft.com/office/drawing/2014/main" id="{F125869D-A441-44A1-8DBF-6825CAB409DF}"/>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23" name="Arrow: Down 22">
                <a:extLst>
                  <a:ext uri="{FF2B5EF4-FFF2-40B4-BE49-F238E27FC236}">
                    <a16:creationId xmlns:a16="http://schemas.microsoft.com/office/drawing/2014/main" id="{171C1188-6234-4CB9-8B8E-A46F67F1333A}"/>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901E1343-97AA-4816-8E93-338F9D268D59}"/>
                </a:ext>
              </a:extLst>
            </p:cNvPr>
            <p:cNvGrpSpPr/>
            <p:nvPr/>
          </p:nvGrpSpPr>
          <p:grpSpPr>
            <a:xfrm>
              <a:off x="8043690" y="1409701"/>
              <a:ext cx="3310110" cy="1774880"/>
              <a:chOff x="8043690" y="1409701"/>
              <a:chExt cx="3310110" cy="1774880"/>
            </a:xfrm>
          </p:grpSpPr>
          <p:grpSp>
            <p:nvGrpSpPr>
              <p:cNvPr id="18" name="Group 17">
                <a:extLst>
                  <a:ext uri="{FF2B5EF4-FFF2-40B4-BE49-F238E27FC236}">
                    <a16:creationId xmlns:a16="http://schemas.microsoft.com/office/drawing/2014/main" id="{CCFAC316-E580-425F-8463-EBA8853D25A7}"/>
                  </a:ext>
                </a:extLst>
              </p:cNvPr>
              <p:cNvGrpSpPr/>
              <p:nvPr/>
            </p:nvGrpSpPr>
            <p:grpSpPr>
              <a:xfrm>
                <a:off x="8043690" y="1920354"/>
                <a:ext cx="3310110" cy="1264227"/>
                <a:chOff x="8329440" y="4816185"/>
                <a:chExt cx="3310110" cy="1264227"/>
              </a:xfrm>
            </p:grpSpPr>
            <p:sp>
              <p:nvSpPr>
                <p:cNvPr id="20" name="Rectangle: Rounded Corners 19">
                  <a:extLst>
                    <a:ext uri="{FF2B5EF4-FFF2-40B4-BE49-F238E27FC236}">
                      <a16:creationId xmlns:a16="http://schemas.microsoft.com/office/drawing/2014/main" id="{3EB320C0-A12D-411F-919D-EAD7FF9C7359}"/>
                    </a:ext>
                  </a:extLst>
                </p:cNvPr>
                <p:cNvSpPr/>
                <p:nvPr/>
              </p:nvSpPr>
              <p:spPr>
                <a:xfrm>
                  <a:off x="8329440" y="4816185"/>
                  <a:ext cx="3310110" cy="1264227"/>
                </a:xfrm>
                <a:prstGeom prst="roundRect">
                  <a:avLst>
                    <a:gd name="adj" fmla="val 23699"/>
                  </a:avLst>
                </a:prstGeom>
                <a:solidFill>
                  <a:schemeClr val="bg1"/>
                </a:solidFill>
                <a:ln w="381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lnSpc>
                      <a:spcPct val="80000"/>
                    </a:lnSpc>
                  </a:pPr>
                  <a:r>
                    <a:rPr lang="en-GB" sz="2800" dirty="0">
                      <a:solidFill>
                        <a:schemeClr val="tx2">
                          <a:lumMod val="75000"/>
                        </a:schemeClr>
                      </a:solidFill>
                    </a:rPr>
                    <a:t>Document </a:t>
                  </a:r>
                  <a:br>
                    <a:rPr lang="en-GB" sz="2800" dirty="0">
                      <a:solidFill>
                        <a:schemeClr val="tx2">
                          <a:lumMod val="75000"/>
                        </a:schemeClr>
                      </a:solidFill>
                    </a:rPr>
                  </a:br>
                  <a:r>
                    <a:rPr lang="en-GB" sz="2800" dirty="0">
                      <a:solidFill>
                        <a:schemeClr val="tx2">
                          <a:lumMod val="75000"/>
                        </a:schemeClr>
                      </a:solidFill>
                    </a:rPr>
                    <a:t>your concern</a:t>
                  </a:r>
                  <a:endParaRPr lang="en-GB" sz="2800" b="1" dirty="0">
                    <a:solidFill>
                      <a:schemeClr val="tx2">
                        <a:lumMod val="75000"/>
                      </a:schemeClr>
                    </a:solidFill>
                  </a:endParaRPr>
                </a:p>
              </p:txBody>
            </p:sp>
            <p:pic>
              <p:nvPicPr>
                <p:cNvPr id="21" name="Graphic 20" descr="Document">
                  <a:extLst>
                    <a:ext uri="{FF2B5EF4-FFF2-40B4-BE49-F238E27FC236}">
                      <a16:creationId xmlns:a16="http://schemas.microsoft.com/office/drawing/2014/main" id="{D0424A8F-1F2E-41DC-9477-0AFCF256A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9440" y="4879093"/>
                  <a:ext cx="1138410" cy="1138410"/>
                </a:xfrm>
                <a:prstGeom prst="rect">
                  <a:avLst/>
                </a:prstGeom>
              </p:spPr>
            </p:pic>
          </p:grpSp>
          <p:sp>
            <p:nvSpPr>
              <p:cNvPr id="19" name="Arrow: Down 18">
                <a:extLst>
                  <a:ext uri="{FF2B5EF4-FFF2-40B4-BE49-F238E27FC236}">
                    <a16:creationId xmlns:a16="http://schemas.microsoft.com/office/drawing/2014/main" id="{4B8E0BF3-AD0B-4751-AC63-4A6E9699B664}"/>
                  </a:ext>
                </a:extLst>
              </p:cNvPr>
              <p:cNvSpPr/>
              <p:nvPr/>
            </p:nvSpPr>
            <p:spPr>
              <a:xfrm>
                <a:off x="9467850" y="1409701"/>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Rectangle: Rounded Corners 16">
              <a:extLst>
                <a:ext uri="{FF2B5EF4-FFF2-40B4-BE49-F238E27FC236}">
                  <a16:creationId xmlns:a16="http://schemas.microsoft.com/office/drawing/2014/main" id="{158239D9-33BB-4089-96AC-98AFADFFF1C4}"/>
                </a:ext>
              </a:extLst>
            </p:cNvPr>
            <p:cNvSpPr/>
            <p:nvPr/>
          </p:nvSpPr>
          <p:spPr>
            <a:xfrm>
              <a:off x="7531100" y="451862"/>
              <a:ext cx="4343400" cy="105727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You have a </a:t>
              </a:r>
              <a:r>
                <a:rPr lang="en-GB" sz="2800" b="1" dirty="0"/>
                <a:t>safeguarding concern</a:t>
              </a:r>
              <a:endParaRPr lang="en-GB" sz="2800" dirty="0"/>
            </a:p>
          </p:txBody>
        </p:sp>
      </p:grpSp>
    </p:spTree>
    <p:extLst>
      <p:ext uri="{BB962C8B-B14F-4D97-AF65-F5344CB8AC3E}">
        <p14:creationId xmlns:p14="http://schemas.microsoft.com/office/powerpoint/2010/main" val="193206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3.33333E-6 -4.07407E-6 L 0.00261 -0.4706 " pathEditMode="relative" rAng="0" ptsTypes="AA">
                                      <p:cBhvr>
                                        <p:cTn id="6" dur="2000" fill="hold"/>
                                        <p:tgtEl>
                                          <p:spTgt spid="14"/>
                                        </p:tgtEl>
                                        <p:attrNameLst>
                                          <p:attrName>ppt_x</p:attrName>
                                          <p:attrName>ppt_y</p:attrName>
                                        </p:attrNameLst>
                                      </p:cBhvr>
                                      <p:rCtr x="130" y="-23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6B0DA-E186-487B-8D77-5B05781D5ED3}"/>
              </a:ext>
            </a:extLst>
          </p:cNvPr>
          <p:cNvSpPr>
            <a:spLocks noGrp="1"/>
          </p:cNvSpPr>
          <p:nvPr>
            <p:ph type="title"/>
          </p:nvPr>
        </p:nvSpPr>
        <p:spPr>
          <a:xfrm>
            <a:off x="838200" y="365126"/>
            <a:ext cx="6273800" cy="628072"/>
          </a:xfrm>
        </p:spPr>
        <p:txBody>
          <a:bodyPr/>
          <a:lstStyle/>
          <a:p>
            <a:r>
              <a:rPr lang="en-GB" dirty="0"/>
              <a:t>Discuss with DSP</a:t>
            </a:r>
          </a:p>
        </p:txBody>
      </p:sp>
      <p:sp>
        <p:nvSpPr>
          <p:cNvPr id="3" name="Content Placeholder 2">
            <a:extLst>
              <a:ext uri="{FF2B5EF4-FFF2-40B4-BE49-F238E27FC236}">
                <a16:creationId xmlns:a16="http://schemas.microsoft.com/office/drawing/2014/main" id="{7D8D8DEA-CFCE-4D58-BFC3-ECD533B52F35}"/>
              </a:ext>
            </a:extLst>
          </p:cNvPr>
          <p:cNvSpPr>
            <a:spLocks noGrp="1"/>
          </p:cNvSpPr>
          <p:nvPr>
            <p:ph idx="1"/>
          </p:nvPr>
        </p:nvSpPr>
        <p:spPr>
          <a:xfrm>
            <a:off x="838200" y="2227464"/>
            <a:ext cx="6273800" cy="4533926"/>
          </a:xfrm>
        </p:spPr>
        <p:txBody>
          <a:bodyPr vert="horz" lIns="91440" tIns="45720" rIns="91440" bIns="45720" rtlCol="0" anchor="t">
            <a:noAutofit/>
          </a:bodyPr>
          <a:lstStyle/>
          <a:p>
            <a:pPr marL="0" indent="0">
              <a:spcAft>
                <a:spcPts val="1200"/>
              </a:spcAft>
              <a:buNone/>
            </a:pPr>
            <a:endParaRPr lang="en-GB" sz="3200" dirty="0"/>
          </a:p>
          <a:p>
            <a:pPr marL="0" indent="0">
              <a:spcAft>
                <a:spcPts val="1200"/>
              </a:spcAft>
              <a:buNone/>
            </a:pPr>
            <a:r>
              <a:rPr lang="en-GB" sz="3200" dirty="0"/>
              <a:t>that </a:t>
            </a:r>
            <a:r>
              <a:rPr lang="en-GB" sz="3200" b="1" dirty="0"/>
              <a:t>no further action </a:t>
            </a:r>
            <a:r>
              <a:rPr lang="en-GB" sz="3200" dirty="0"/>
              <a:t>is needed</a:t>
            </a:r>
            <a:endParaRPr lang="en-GB" sz="3200" dirty="0">
              <a:solidFill>
                <a:schemeClr val="tx1"/>
              </a:solidFill>
            </a:endParaRPr>
          </a:p>
          <a:p>
            <a:pPr>
              <a:spcAft>
                <a:spcPts val="1200"/>
              </a:spcAft>
            </a:pPr>
            <a:r>
              <a:rPr lang="en-GB" sz="3200" dirty="0">
                <a:solidFill>
                  <a:schemeClr val="tx1"/>
                </a:solidFill>
              </a:rPr>
              <a:t>you should include the reason for this decision when recording the discussion</a:t>
            </a:r>
            <a:endParaRPr lang="en-GB" sz="3200" dirty="0">
              <a:solidFill>
                <a:schemeClr val="tx1"/>
              </a:solidFill>
              <a:cs typeface="Arial"/>
            </a:endParaRPr>
          </a:p>
          <a:p>
            <a:pPr marL="0" indent="0">
              <a:spcAft>
                <a:spcPts val="1200"/>
              </a:spcAft>
              <a:buNone/>
            </a:pPr>
            <a:endParaRPr lang="en-GB" sz="3200" dirty="0">
              <a:solidFill>
                <a:schemeClr val="tx1"/>
              </a:solidFill>
            </a:endParaRPr>
          </a:p>
        </p:txBody>
      </p:sp>
      <p:sp>
        <p:nvSpPr>
          <p:cNvPr id="12" name="Content Placeholder 2">
            <a:extLst>
              <a:ext uri="{FF2B5EF4-FFF2-40B4-BE49-F238E27FC236}">
                <a16:creationId xmlns:a16="http://schemas.microsoft.com/office/drawing/2014/main" id="{3C0D4262-F0BA-46A1-AA75-C63C2E79B8F5}"/>
              </a:ext>
            </a:extLst>
          </p:cNvPr>
          <p:cNvSpPr txBox="1">
            <a:spLocks/>
          </p:cNvSpPr>
          <p:nvPr/>
        </p:nvSpPr>
        <p:spPr>
          <a:xfrm>
            <a:off x="838200" y="1318591"/>
            <a:ext cx="6273800" cy="51030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3200" kern="1200">
                <a:solidFill>
                  <a:schemeClr val="accent1"/>
                </a:solidFill>
                <a:latin typeface="+mn-lt"/>
                <a:ea typeface="+mn-ea"/>
                <a:cs typeface="+mn-cs"/>
              </a:defRPr>
            </a:lvl1pPr>
            <a:lvl2pPr marL="685800" indent="-228600" algn="l" defTabSz="914400" rtl="0" eaLnBrk="1" latinLnBrk="0" hangingPunct="1">
              <a:lnSpc>
                <a:spcPct val="90000"/>
              </a:lnSpc>
              <a:spcBef>
                <a:spcPts val="0"/>
              </a:spcBef>
              <a:spcAft>
                <a:spcPts val="600"/>
              </a:spcAft>
              <a:buClr>
                <a:schemeClr val="accent3"/>
              </a:buClr>
              <a:buFont typeface="Arial" panose="020B0604020202020204" pitchFamily="34" charset="0"/>
              <a:buChar char="•"/>
              <a:defRPr sz="28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Font typeface="Arial" panose="020B0604020202020204" pitchFamily="34" charset="0"/>
              <a:buNone/>
            </a:pPr>
            <a:r>
              <a:rPr lang="en-GB" u="sng" dirty="0">
                <a:solidFill>
                  <a:schemeClr val="tx1"/>
                </a:solidFill>
              </a:rPr>
              <a:t>The outcome of this discussion may be:</a:t>
            </a:r>
          </a:p>
          <a:p>
            <a:pPr marL="0" indent="0">
              <a:spcAft>
                <a:spcPts val="1200"/>
              </a:spcAft>
              <a:buFont typeface="Arial" panose="020B0604020202020204" pitchFamily="34" charset="0"/>
              <a:buNone/>
            </a:pPr>
            <a:endParaRPr lang="en-GB" u="sng" dirty="0">
              <a:solidFill>
                <a:schemeClr val="tx1"/>
              </a:solidFill>
            </a:endParaRPr>
          </a:p>
        </p:txBody>
      </p:sp>
      <p:grpSp>
        <p:nvGrpSpPr>
          <p:cNvPr id="26" name="Group 25">
            <a:extLst>
              <a:ext uri="{FF2B5EF4-FFF2-40B4-BE49-F238E27FC236}">
                <a16:creationId xmlns:a16="http://schemas.microsoft.com/office/drawing/2014/main" id="{19E8D5E8-2B9A-4A10-AE47-BC56C7387728}"/>
              </a:ext>
            </a:extLst>
          </p:cNvPr>
          <p:cNvGrpSpPr/>
          <p:nvPr/>
        </p:nvGrpSpPr>
        <p:grpSpPr>
          <a:xfrm>
            <a:off x="7572375" y="1659144"/>
            <a:ext cx="4343400" cy="1144438"/>
            <a:chOff x="7531099" y="1384562"/>
            <a:chExt cx="4343400" cy="1144438"/>
          </a:xfrm>
        </p:grpSpPr>
        <p:sp>
          <p:nvSpPr>
            <p:cNvPr id="32" name="Rectangle: Rounded Corners 31">
              <a:extLst>
                <a:ext uri="{FF2B5EF4-FFF2-40B4-BE49-F238E27FC236}">
                  <a16:creationId xmlns:a16="http://schemas.microsoft.com/office/drawing/2014/main" id="{FE326C40-9A40-497F-AAA1-8EA9C62C1C3F}"/>
                </a:ext>
              </a:extLst>
            </p:cNvPr>
            <p:cNvSpPr/>
            <p:nvPr/>
          </p:nvSpPr>
          <p:spPr>
            <a:xfrm>
              <a:off x="7531099" y="1900928"/>
              <a:ext cx="4343400" cy="628072"/>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400" dirty="0">
                  <a:solidFill>
                    <a:schemeClr val="tx1"/>
                  </a:solidFill>
                </a:rPr>
                <a:t>No further action</a:t>
              </a:r>
              <a:endParaRPr lang="en-GB" sz="2400" b="1" dirty="0">
                <a:solidFill>
                  <a:schemeClr val="tx1"/>
                </a:solidFill>
              </a:endParaRPr>
            </a:p>
          </p:txBody>
        </p:sp>
        <p:sp>
          <p:nvSpPr>
            <p:cNvPr id="33" name="Arrow: Down 32">
              <a:extLst>
                <a:ext uri="{FF2B5EF4-FFF2-40B4-BE49-F238E27FC236}">
                  <a16:creationId xmlns:a16="http://schemas.microsoft.com/office/drawing/2014/main" id="{F905E7B4-7C4E-49E0-A03F-86B1FFB95F65}"/>
                </a:ext>
              </a:extLst>
            </p:cNvPr>
            <p:cNvSpPr/>
            <p:nvPr/>
          </p:nvSpPr>
          <p:spPr>
            <a:xfrm>
              <a:off x="7841720" y="1384562"/>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7" name="Group 26">
            <a:extLst>
              <a:ext uri="{FF2B5EF4-FFF2-40B4-BE49-F238E27FC236}">
                <a16:creationId xmlns:a16="http://schemas.microsoft.com/office/drawing/2014/main" id="{910A53D5-D945-4E56-A5DA-888BC2DC0CD3}"/>
              </a:ext>
            </a:extLst>
          </p:cNvPr>
          <p:cNvGrpSpPr/>
          <p:nvPr/>
        </p:nvGrpSpPr>
        <p:grpSpPr>
          <a:xfrm>
            <a:off x="7575550" y="-66675"/>
            <a:ext cx="4343400" cy="1809059"/>
            <a:chOff x="7531100" y="3128588"/>
            <a:chExt cx="4343400" cy="1809059"/>
          </a:xfrm>
        </p:grpSpPr>
        <p:sp>
          <p:nvSpPr>
            <p:cNvPr id="30" name="Rectangle: Rounded Corners 29">
              <a:extLst>
                <a:ext uri="{FF2B5EF4-FFF2-40B4-BE49-F238E27FC236}">
                  <a16:creationId xmlns:a16="http://schemas.microsoft.com/office/drawing/2014/main" id="{313D033C-8317-4AAE-817B-A46F00140DB5}"/>
                </a:ext>
              </a:extLst>
            </p:cNvPr>
            <p:cNvSpPr/>
            <p:nvPr/>
          </p:nvSpPr>
          <p:spPr>
            <a:xfrm>
              <a:off x="7531100" y="3673420"/>
              <a:ext cx="4343400" cy="126422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2800" dirty="0"/>
                <a:t>Discuss your safeguarding concern with your </a:t>
              </a:r>
              <a:r>
                <a:rPr lang="en-GB" sz="2800" b="1" dirty="0"/>
                <a:t>DSP</a:t>
              </a:r>
            </a:p>
          </p:txBody>
        </p:sp>
        <p:sp>
          <p:nvSpPr>
            <p:cNvPr id="31" name="Arrow: Down 30">
              <a:extLst>
                <a:ext uri="{FF2B5EF4-FFF2-40B4-BE49-F238E27FC236}">
                  <a16:creationId xmlns:a16="http://schemas.microsoft.com/office/drawing/2014/main" id="{6B6DB1EA-8F22-43E1-8A90-16C568463DFA}"/>
                </a:ext>
              </a:extLst>
            </p:cNvPr>
            <p:cNvSpPr/>
            <p:nvPr/>
          </p:nvSpPr>
          <p:spPr>
            <a:xfrm>
              <a:off x="9467850" y="3128588"/>
              <a:ext cx="463550" cy="628072"/>
            </a:xfrm>
            <a:prstGeom prst="downArrow">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2605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nodeType="after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wipe(up)">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C3AB3A-F041-4DC5-8354-6B093554393A}">
  <ds:schemaRefs>
    <ds:schemaRef ds:uri="http://schemas.microsoft.com/sharepoint/v3/contenttype/forms"/>
  </ds:schemaRefs>
</ds:datastoreItem>
</file>

<file path=customXml/itemProps2.xml><?xml version="1.0" encoding="utf-8"?>
<ds:datastoreItem xmlns:ds="http://schemas.openxmlformats.org/officeDocument/2006/customXml" ds:itemID="{4D828564-4E93-4E16-B7C2-017405196C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D1FDE00-AB87-4E27-A151-2EBB81660B3C}">
  <ds:schemaRefs>
    <ds:schemaRef ds:uri="http://purl.org/dc/terms/"/>
    <ds:schemaRef ds:uri="http://schemas.openxmlformats.org/package/2006/metadata/core-properties"/>
    <ds:schemaRef ds:uri="http://purl.org/dc/dcmitype/"/>
    <ds:schemaRef ds:uri="3921c09e-0880-46c2-85b5-782023efd1ea"/>
    <ds:schemaRef ds:uri="938c16c7-c037-46c2-b059-7c36ee9c9343"/>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1330</TotalTime>
  <Words>2152</Words>
  <Application>Microsoft Macintosh PowerPoint</Application>
  <PresentationFormat>Widescreen</PresentationFormat>
  <Paragraphs>258</Paragraphs>
  <Slides>26</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Initial discussion to making a report</vt:lpstr>
      <vt:lpstr>Definitions</vt:lpstr>
      <vt:lpstr>Designated safeguarding person (DSP)</vt:lpstr>
      <vt:lpstr>The reporting process</vt:lpstr>
      <vt:lpstr>Reminder:</vt:lpstr>
      <vt:lpstr>Initial discussion</vt:lpstr>
      <vt:lpstr>Initial discussion</vt:lpstr>
      <vt:lpstr>Initial discussion</vt:lpstr>
      <vt:lpstr>Discuss with DSP</vt:lpstr>
      <vt:lpstr>Discuss with DSP</vt:lpstr>
      <vt:lpstr>Discuss with DSP</vt:lpstr>
      <vt:lpstr>Discuss with DSP</vt:lpstr>
      <vt:lpstr>Record your discussion</vt:lpstr>
      <vt:lpstr>Reporting a concern </vt:lpstr>
      <vt:lpstr>Reporting a concern </vt:lpstr>
      <vt:lpstr>Reporting a concern </vt:lpstr>
      <vt:lpstr>Gathering information </vt:lpstr>
      <vt:lpstr>Reporting a concern </vt:lpstr>
      <vt:lpstr>What to include</vt:lpstr>
      <vt:lpstr>Submit the report</vt:lpstr>
      <vt:lpstr>Acknowledgement </vt:lpstr>
      <vt:lpstr>Report follow-up</vt:lpstr>
      <vt:lpstr>Anything else?</vt:lpstr>
      <vt:lpstr>What next?</vt:lpstr>
      <vt:lpstr>Practice</vt:lpstr>
      <vt:lpstr>Responding to a report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Safeguarding  Procedures for Wales</dc:title>
  <dc:creator>Nicole James</dc:creator>
  <cp:lastModifiedBy>Danielle Williams</cp:lastModifiedBy>
  <cp:revision>153</cp:revision>
  <dcterms:created xsi:type="dcterms:W3CDTF">2019-09-05T10:21:39Z</dcterms:created>
  <dcterms:modified xsi:type="dcterms:W3CDTF">2020-09-25T08:57:13Z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