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4"/>
  </p:sldMasterIdLst>
  <p:notesMasterIdLst>
    <p:notesMasterId r:id="rId25"/>
  </p:notesMasterIdLst>
  <p:sldIdLst>
    <p:sldId id="619" r:id="rId5"/>
    <p:sldId id="623" r:id="rId6"/>
    <p:sldId id="622" r:id="rId7"/>
    <p:sldId id="625" r:id="rId8"/>
    <p:sldId id="564" r:id="rId9"/>
    <p:sldId id="624" r:id="rId10"/>
    <p:sldId id="569" r:id="rId11"/>
    <p:sldId id="259" r:id="rId12"/>
    <p:sldId id="261" r:id="rId13"/>
    <p:sldId id="262" r:id="rId14"/>
    <p:sldId id="627" r:id="rId15"/>
    <p:sldId id="573" r:id="rId16"/>
    <p:sldId id="574" r:id="rId17"/>
    <p:sldId id="575" r:id="rId18"/>
    <p:sldId id="621" r:id="rId19"/>
    <p:sldId id="628" r:id="rId20"/>
    <p:sldId id="566" r:id="rId21"/>
    <p:sldId id="568" r:id="rId22"/>
    <p:sldId id="567" r:id="rId23"/>
    <p:sldId id="629" r:id="rId24"/>
  </p:sldIdLst>
  <p:sldSz cx="12192000" cy="6858000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E52A3D"/>
    <a:srgbClr val="FF0000"/>
    <a:srgbClr val="FFFFFF"/>
    <a:srgbClr val="3AC550"/>
    <a:srgbClr val="451E14"/>
    <a:srgbClr val="0053B0"/>
    <a:srgbClr val="F9D908"/>
    <a:srgbClr val="FE621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254" autoAdjust="0"/>
    <p:restoredTop sz="67755" autoAdjust="0"/>
  </p:normalViewPr>
  <p:slideViewPr>
    <p:cSldViewPr snapToGrid="0">
      <p:cViewPr varScale="1">
        <p:scale>
          <a:sx n="84" d="100"/>
          <a:sy n="84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le Williams" userId="2ffd8f61-7b6f-4050-b155-8688edf94325" providerId="ADAL" clId="{BE5A6A0A-156C-D34F-86E7-8EE0D0A9F2D6}"/>
    <pc:docChg chg="modMainMaster">
      <pc:chgData name="Danielle Williams" userId="2ffd8f61-7b6f-4050-b155-8688edf94325" providerId="ADAL" clId="{BE5A6A0A-156C-D34F-86E7-8EE0D0A9F2D6}" dt="2020-09-25T08:58:16.749" v="1" actId="962"/>
      <pc:docMkLst>
        <pc:docMk/>
      </pc:docMkLst>
      <pc:sldMasterChg chg="modSp mod">
        <pc:chgData name="Danielle Williams" userId="2ffd8f61-7b6f-4050-b155-8688edf94325" providerId="ADAL" clId="{BE5A6A0A-156C-D34F-86E7-8EE0D0A9F2D6}" dt="2020-09-25T08:58:16.749" v="1" actId="962"/>
        <pc:sldMasterMkLst>
          <pc:docMk/>
          <pc:sldMasterMk cId="4114172088" sldId="2147483664"/>
        </pc:sldMasterMkLst>
        <pc:picChg chg="mod">
          <ac:chgData name="Danielle Williams" userId="2ffd8f61-7b6f-4050-b155-8688edf94325" providerId="ADAL" clId="{BE5A6A0A-156C-D34F-86E7-8EE0D0A9F2D6}" dt="2020-09-25T08:58:16.749" v="1" actId="962"/>
          <ac:picMkLst>
            <pc:docMk/>
            <pc:sldMasterMk cId="4114172088" sldId="2147483664"/>
            <ac:picMk id="4" creationId="{ECA7A87D-F65E-5646-9D26-F73690C0626F}"/>
          </ac:picMkLst>
        </pc:picChg>
      </pc:sldMasterChg>
    </pc:docChg>
  </pc:docChgLst>
  <pc:docChgLst>
    <pc:chgData name="Bethan Price" userId="S::bethan.price@socialcare.wales::29923274-46ec-4e83-956c-4c26375aa1fd" providerId="AD" clId="Web-{41775234-A6A0-CC9E-1968-2899DA2BE370}"/>
    <pc:docChg chg="modSld">
      <pc:chgData name="Bethan Price" userId="S::bethan.price@socialcare.wales::29923274-46ec-4e83-956c-4c26375aa1fd" providerId="AD" clId="Web-{41775234-A6A0-CC9E-1968-2899DA2BE370}" dt="2020-05-15T14:24:14.574" v="199" actId="20577"/>
      <pc:docMkLst>
        <pc:docMk/>
      </pc:docMkLst>
      <pc:sldChg chg="modSp">
        <pc:chgData name="Bethan Price" userId="S::bethan.price@socialcare.wales::29923274-46ec-4e83-956c-4c26375aa1fd" providerId="AD" clId="Web-{41775234-A6A0-CC9E-1968-2899DA2BE370}" dt="2020-05-15T14:20:27.199" v="148" actId="20577"/>
        <pc:sldMkLst>
          <pc:docMk/>
          <pc:sldMk cId="4267104668" sldId="259"/>
        </pc:sldMkLst>
        <pc:spChg chg="mod">
          <ac:chgData name="Bethan Price" userId="S::bethan.price@socialcare.wales::29923274-46ec-4e83-956c-4c26375aa1fd" providerId="AD" clId="Web-{41775234-A6A0-CC9E-1968-2899DA2BE370}" dt="2020-05-15T14:20:27.199" v="148" actId="20577"/>
          <ac:spMkLst>
            <pc:docMk/>
            <pc:sldMk cId="4267104668" sldId="259"/>
            <ac:spMk id="3" creationId="{99F81347-0CB2-4DD9-903C-F57C70576D7D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0:41.543" v="150" actId="20577"/>
        <pc:sldMkLst>
          <pc:docMk/>
          <pc:sldMk cId="2402912941" sldId="261"/>
        </pc:sldMkLst>
        <pc:spChg chg="mod">
          <ac:chgData name="Bethan Price" userId="S::bethan.price@socialcare.wales::29923274-46ec-4e83-956c-4c26375aa1fd" providerId="AD" clId="Web-{41775234-A6A0-CC9E-1968-2899DA2BE370}" dt="2020-05-15T14:20:41.543" v="150" actId="20577"/>
          <ac:spMkLst>
            <pc:docMk/>
            <pc:sldMk cId="2402912941" sldId="261"/>
            <ac:spMk id="3" creationId="{66513764-BC34-4C23-BE74-86F20E547EBF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1:03.777" v="155" actId="20577"/>
        <pc:sldMkLst>
          <pc:docMk/>
          <pc:sldMk cId="231090477" sldId="262"/>
        </pc:sldMkLst>
        <pc:spChg chg="mod">
          <ac:chgData name="Bethan Price" userId="S::bethan.price@socialcare.wales::29923274-46ec-4e83-956c-4c26375aa1fd" providerId="AD" clId="Web-{41775234-A6A0-CC9E-1968-2899DA2BE370}" dt="2020-05-15T14:20:46.402" v="151" actId="20577"/>
          <ac:spMkLst>
            <pc:docMk/>
            <pc:sldMk cId="231090477" sldId="262"/>
            <ac:spMk id="2" creationId="{85443D0D-E834-4024-A4F4-8B61EBDB6A9C}"/>
          </ac:spMkLst>
        </pc:spChg>
        <pc:spChg chg="mod">
          <ac:chgData name="Bethan Price" userId="S::bethan.price@socialcare.wales::29923274-46ec-4e83-956c-4c26375aa1fd" providerId="AD" clId="Web-{41775234-A6A0-CC9E-1968-2899DA2BE370}" dt="2020-05-15T14:21:03.777" v="155" actId="20577"/>
          <ac:spMkLst>
            <pc:docMk/>
            <pc:sldMk cId="231090477" sldId="262"/>
            <ac:spMk id="3" creationId="{21DE91F0-2A32-4012-AEFD-8FCF03936FA0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19:32.996" v="80" actId="20577"/>
        <pc:sldMkLst>
          <pc:docMk/>
          <pc:sldMk cId="2256793867" sldId="564"/>
        </pc:sldMkLst>
        <pc:spChg chg="mod">
          <ac:chgData name="Bethan Price" userId="S::bethan.price@socialcare.wales::29923274-46ec-4e83-956c-4c26375aa1fd" providerId="AD" clId="Web-{41775234-A6A0-CC9E-1968-2899DA2BE370}" dt="2020-05-15T14:19:32.996" v="80" actId="20577"/>
          <ac:spMkLst>
            <pc:docMk/>
            <pc:sldMk cId="2256793867" sldId="564"/>
            <ac:spMk id="4" creationId="{B4982061-39C9-4410-8F0A-AFAFF8D88DD3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3:39.527" v="194" actId="20577"/>
        <pc:sldMkLst>
          <pc:docMk/>
          <pc:sldMk cId="2980077846" sldId="566"/>
        </pc:sldMkLst>
        <pc:spChg chg="mod">
          <ac:chgData name="Bethan Price" userId="S::bethan.price@socialcare.wales::29923274-46ec-4e83-956c-4c26375aa1fd" providerId="AD" clId="Web-{41775234-A6A0-CC9E-1968-2899DA2BE370}" dt="2020-05-15T14:23:39.527" v="194" actId="20577"/>
          <ac:spMkLst>
            <pc:docMk/>
            <pc:sldMk cId="2980077846" sldId="566"/>
            <ac:spMk id="3" creationId="{A2A719CF-6043-4467-9469-4A33DF796F25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4:14.574" v="199" actId="20577"/>
        <pc:sldMkLst>
          <pc:docMk/>
          <pc:sldMk cId="3771548990" sldId="567"/>
        </pc:sldMkLst>
        <pc:spChg chg="mod">
          <ac:chgData name="Bethan Price" userId="S::bethan.price@socialcare.wales::29923274-46ec-4e83-956c-4c26375aa1fd" providerId="AD" clId="Web-{41775234-A6A0-CC9E-1968-2899DA2BE370}" dt="2020-05-15T14:24:14.574" v="199" actId="20577"/>
          <ac:spMkLst>
            <pc:docMk/>
            <pc:sldMk cId="3771548990" sldId="567"/>
            <ac:spMk id="3" creationId="{A2A719CF-6043-4467-9469-4A33DF796F25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4:02.949" v="197" actId="20577"/>
        <pc:sldMkLst>
          <pc:docMk/>
          <pc:sldMk cId="145998371" sldId="568"/>
        </pc:sldMkLst>
        <pc:spChg chg="mod">
          <ac:chgData name="Bethan Price" userId="S::bethan.price@socialcare.wales::29923274-46ec-4e83-956c-4c26375aa1fd" providerId="AD" clId="Web-{41775234-A6A0-CC9E-1968-2899DA2BE370}" dt="2020-05-15T14:24:02.949" v="197" actId="20577"/>
          <ac:spMkLst>
            <pc:docMk/>
            <pc:sldMk cId="145998371" sldId="568"/>
            <ac:spMk id="3" creationId="{05E3F514-51BC-48D1-8ED1-59EA7526DCE5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0:01.574" v="140" actId="20577"/>
        <pc:sldMkLst>
          <pc:docMk/>
          <pc:sldMk cId="1275433763" sldId="569"/>
        </pc:sldMkLst>
        <pc:spChg chg="mod">
          <ac:chgData name="Bethan Price" userId="S::bethan.price@socialcare.wales::29923274-46ec-4e83-956c-4c26375aa1fd" providerId="AD" clId="Web-{41775234-A6A0-CC9E-1968-2899DA2BE370}" dt="2020-05-15T14:19:47.996" v="84" actId="20577"/>
          <ac:spMkLst>
            <pc:docMk/>
            <pc:sldMk cId="1275433763" sldId="569"/>
            <ac:spMk id="3" creationId="{2BBB33C7-AD02-43E8-8E6A-895F8C537773}"/>
          </ac:spMkLst>
        </pc:spChg>
        <pc:spChg chg="mod">
          <ac:chgData name="Bethan Price" userId="S::bethan.price@socialcare.wales::29923274-46ec-4e83-956c-4c26375aa1fd" providerId="AD" clId="Web-{41775234-A6A0-CC9E-1968-2899DA2BE370}" dt="2020-05-15T14:20:01.574" v="140" actId="20577"/>
          <ac:spMkLst>
            <pc:docMk/>
            <pc:sldMk cId="1275433763" sldId="569"/>
            <ac:spMk id="4" creationId="{099D5DE8-156C-4A31-9771-5FC04735ECB1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1:27.934" v="160" actId="20577"/>
        <pc:sldMkLst>
          <pc:docMk/>
          <pc:sldMk cId="4031895210" sldId="573"/>
        </pc:sldMkLst>
        <pc:spChg chg="mod">
          <ac:chgData name="Bethan Price" userId="S::bethan.price@socialcare.wales::29923274-46ec-4e83-956c-4c26375aa1fd" providerId="AD" clId="Web-{41775234-A6A0-CC9E-1968-2899DA2BE370}" dt="2020-05-15T14:21:27.934" v="160" actId="20577"/>
          <ac:spMkLst>
            <pc:docMk/>
            <pc:sldMk cId="4031895210" sldId="573"/>
            <ac:spMk id="3" creationId="{170FD391-A293-49A5-8886-75A07BA3BFD9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2:09.574" v="173" actId="20577"/>
        <pc:sldMkLst>
          <pc:docMk/>
          <pc:sldMk cId="1496064116" sldId="574"/>
        </pc:sldMkLst>
        <pc:spChg chg="mod">
          <ac:chgData name="Bethan Price" userId="S::bethan.price@socialcare.wales::29923274-46ec-4e83-956c-4c26375aa1fd" providerId="AD" clId="Web-{41775234-A6A0-CC9E-1968-2899DA2BE370}" dt="2020-05-15T14:22:09.574" v="173" actId="20577"/>
          <ac:spMkLst>
            <pc:docMk/>
            <pc:sldMk cId="1496064116" sldId="574"/>
            <ac:spMk id="3" creationId="{170FD391-A293-49A5-8886-75A07BA3BFD9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2:18.699" v="176" actId="20577"/>
        <pc:sldMkLst>
          <pc:docMk/>
          <pc:sldMk cId="432587574" sldId="575"/>
        </pc:sldMkLst>
        <pc:spChg chg="mod">
          <ac:chgData name="Bethan Price" userId="S::bethan.price@socialcare.wales::29923274-46ec-4e83-956c-4c26375aa1fd" providerId="AD" clId="Web-{41775234-A6A0-CC9E-1968-2899DA2BE370}" dt="2020-05-15T14:22:18.699" v="176" actId="20577"/>
          <ac:spMkLst>
            <pc:docMk/>
            <pc:sldMk cId="432587574" sldId="575"/>
            <ac:spMk id="3" creationId="{170FD391-A293-49A5-8886-75A07BA3BFD9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07:55.621" v="1" actId="20577"/>
        <pc:sldMkLst>
          <pc:docMk/>
          <pc:sldMk cId="3143259229" sldId="619"/>
        </pc:sldMkLst>
        <pc:spChg chg="mod">
          <ac:chgData name="Bethan Price" userId="S::bethan.price@socialcare.wales::29923274-46ec-4e83-956c-4c26375aa1fd" providerId="AD" clId="Web-{41775234-A6A0-CC9E-1968-2899DA2BE370}" dt="2020-05-15T14:07:55.621" v="1" actId="20577"/>
          <ac:spMkLst>
            <pc:docMk/>
            <pc:sldMk cId="3143259229" sldId="619"/>
            <ac:spMk id="2" creationId="{90EEAB8A-D26D-4750-BA08-79487C8F3750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3:01.262" v="186" actId="20577"/>
        <pc:sldMkLst>
          <pc:docMk/>
          <pc:sldMk cId="1341111514" sldId="621"/>
        </pc:sldMkLst>
        <pc:spChg chg="mod">
          <ac:chgData name="Bethan Price" userId="S::bethan.price@socialcare.wales::29923274-46ec-4e83-956c-4c26375aa1fd" providerId="AD" clId="Web-{41775234-A6A0-CC9E-1968-2899DA2BE370}" dt="2020-05-15T14:23:01.262" v="186" actId="20577"/>
          <ac:spMkLst>
            <pc:docMk/>
            <pc:sldMk cId="1341111514" sldId="621"/>
            <ac:spMk id="3" creationId="{170FD391-A293-49A5-8886-75A07BA3BFD9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19:02.324" v="75" actId="20577"/>
        <pc:sldMkLst>
          <pc:docMk/>
          <pc:sldMk cId="2414773148" sldId="622"/>
        </pc:sldMkLst>
        <pc:spChg chg="mod">
          <ac:chgData name="Bethan Price" userId="S::bethan.price@socialcare.wales::29923274-46ec-4e83-956c-4c26375aa1fd" providerId="AD" clId="Web-{41775234-A6A0-CC9E-1968-2899DA2BE370}" dt="2020-05-15T14:19:02.324" v="75" actId="20577"/>
          <ac:spMkLst>
            <pc:docMk/>
            <pc:sldMk cId="2414773148" sldId="622"/>
            <ac:spMk id="3" creationId="{4E4E7C69-4DBD-422E-A0E8-AD5EDCE8980C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11:03.746" v="73" actId="20577"/>
        <pc:sldMkLst>
          <pc:docMk/>
          <pc:sldMk cId="432644926" sldId="625"/>
        </pc:sldMkLst>
        <pc:spChg chg="mod">
          <ac:chgData name="Bethan Price" userId="S::bethan.price@socialcare.wales::29923274-46ec-4e83-956c-4c26375aa1fd" providerId="AD" clId="Web-{41775234-A6A0-CC9E-1968-2899DA2BE370}" dt="2020-05-15T14:10:58.903" v="65" actId="20577"/>
          <ac:spMkLst>
            <pc:docMk/>
            <pc:sldMk cId="432644926" sldId="625"/>
            <ac:spMk id="2" creationId="{93087D69-E9A7-4BBA-8F8C-89518AD41E42}"/>
          </ac:spMkLst>
        </pc:spChg>
        <pc:spChg chg="mod">
          <ac:chgData name="Bethan Price" userId="S::bethan.price@socialcare.wales::29923274-46ec-4e83-956c-4c26375aa1fd" providerId="AD" clId="Web-{41775234-A6A0-CC9E-1968-2899DA2BE370}" dt="2020-05-15T14:11:03.746" v="73" actId="20577"/>
          <ac:spMkLst>
            <pc:docMk/>
            <pc:sldMk cId="432644926" sldId="625"/>
            <ac:spMk id="3" creationId="{507CF9D4-23BE-494C-B491-1A04BB965B21}"/>
          </ac:spMkLst>
        </pc:spChg>
        <pc:spChg chg="mod">
          <ac:chgData name="Bethan Price" userId="S::bethan.price@socialcare.wales::29923274-46ec-4e83-956c-4c26375aa1fd" providerId="AD" clId="Web-{41775234-A6A0-CC9E-1968-2899DA2BE370}" dt="2020-05-15T14:11:00.825" v="69" actId="20577"/>
          <ac:spMkLst>
            <pc:docMk/>
            <pc:sldMk cId="432644926" sldId="625"/>
            <ac:spMk id="7" creationId="{67D15D69-40AB-4F2C-8B5D-EB3267BF29A4}"/>
          </ac:spMkLst>
        </pc:spChg>
      </pc:sldChg>
      <pc:sldChg chg="modSp">
        <pc:chgData name="Bethan Price" userId="S::bethan.price@socialcare.wales::29923274-46ec-4e83-956c-4c26375aa1fd" providerId="AD" clId="Web-{41775234-A6A0-CC9E-1968-2899DA2BE370}" dt="2020-05-15T14:23:13.824" v="188" actId="20577"/>
        <pc:sldMkLst>
          <pc:docMk/>
          <pc:sldMk cId="3562223294" sldId="628"/>
        </pc:sldMkLst>
        <pc:spChg chg="mod">
          <ac:chgData name="Bethan Price" userId="S::bethan.price@socialcare.wales::29923274-46ec-4e83-956c-4c26375aa1fd" providerId="AD" clId="Web-{41775234-A6A0-CC9E-1968-2899DA2BE370}" dt="2020-05-15T14:23:13.824" v="188" actId="20577"/>
          <ac:spMkLst>
            <pc:docMk/>
            <pc:sldMk cId="3562223294" sldId="628"/>
            <ac:spMk id="3" creationId="{6884B234-9050-4313-9719-02C537BC6CE7}"/>
          </ac:spMkLst>
        </pc:spChg>
      </pc:sldChg>
    </pc:docChg>
  </pc:docChgLst>
  <pc:docChgLst>
    <pc:chgData name="Nicole James" userId="87e49fce-462c-4f4b-b072-0e7301cf4f25" providerId="ADAL" clId="{1306BB6B-18E3-4996-9381-639AB76CA0D7}"/>
    <pc:docChg chg="undo custSel addSld delSld modSld modShowInfo">
      <pc:chgData name="Nicole James" userId="87e49fce-462c-4f4b-b072-0e7301cf4f25" providerId="ADAL" clId="{1306BB6B-18E3-4996-9381-639AB76CA0D7}" dt="2020-02-11T14:02:56.248" v="26" actId="2744"/>
      <pc:docMkLst>
        <pc:docMk/>
      </pc:docMkLst>
      <pc:sldChg chg="modNotesTx">
        <pc:chgData name="Nicole James" userId="87e49fce-462c-4f4b-b072-0e7301cf4f25" providerId="ADAL" clId="{1306BB6B-18E3-4996-9381-639AB76CA0D7}" dt="2020-02-02T13:53:29.203" v="13" actId="20577"/>
        <pc:sldMkLst>
          <pc:docMk/>
          <pc:sldMk cId="4267104668" sldId="259"/>
        </pc:sldMkLst>
      </pc:sldChg>
      <pc:sldChg chg="modNotesTx">
        <pc:chgData name="Nicole James" userId="87e49fce-462c-4f4b-b072-0e7301cf4f25" providerId="ADAL" clId="{1306BB6B-18E3-4996-9381-639AB76CA0D7}" dt="2020-02-02T13:55:23.530" v="15" actId="6549"/>
        <pc:sldMkLst>
          <pc:docMk/>
          <pc:sldMk cId="2402912941" sldId="261"/>
        </pc:sldMkLst>
      </pc:sldChg>
      <pc:sldChg chg="modNotesTx">
        <pc:chgData name="Nicole James" userId="87e49fce-462c-4f4b-b072-0e7301cf4f25" providerId="ADAL" clId="{1306BB6B-18E3-4996-9381-639AB76CA0D7}" dt="2020-02-02T13:56:44.587" v="17" actId="20577"/>
        <pc:sldMkLst>
          <pc:docMk/>
          <pc:sldMk cId="231090477" sldId="262"/>
        </pc:sldMkLst>
      </pc:sldChg>
      <pc:sldChg chg="modNotesTx">
        <pc:chgData name="Nicole James" userId="87e49fce-462c-4f4b-b072-0e7301cf4f25" providerId="ADAL" clId="{1306BB6B-18E3-4996-9381-639AB76CA0D7}" dt="2020-02-02T13:52:12.904" v="9" actId="20577"/>
        <pc:sldMkLst>
          <pc:docMk/>
          <pc:sldMk cId="2256793867" sldId="564"/>
        </pc:sldMkLst>
      </pc:sldChg>
      <pc:sldChg chg="modNotesTx">
        <pc:chgData name="Nicole James" userId="87e49fce-462c-4f4b-b072-0e7301cf4f25" providerId="ADAL" clId="{1306BB6B-18E3-4996-9381-639AB76CA0D7}" dt="2020-02-02T14:01:29.088" v="23" actId="6549"/>
        <pc:sldMkLst>
          <pc:docMk/>
          <pc:sldMk cId="2980077846" sldId="566"/>
        </pc:sldMkLst>
      </pc:sldChg>
      <pc:sldChg chg="modNotesTx">
        <pc:chgData name="Nicole James" userId="87e49fce-462c-4f4b-b072-0e7301cf4f25" providerId="ADAL" clId="{1306BB6B-18E3-4996-9381-639AB76CA0D7}" dt="2020-02-02T14:01:45.084" v="25" actId="20577"/>
        <pc:sldMkLst>
          <pc:docMk/>
          <pc:sldMk cId="3771548990" sldId="567"/>
        </pc:sldMkLst>
      </pc:sldChg>
      <pc:sldChg chg="modNotesTx">
        <pc:chgData name="Nicole James" userId="87e49fce-462c-4f4b-b072-0e7301cf4f25" providerId="ADAL" clId="{1306BB6B-18E3-4996-9381-639AB76CA0D7}" dt="2020-02-02T14:01:37.836" v="24" actId="20577"/>
        <pc:sldMkLst>
          <pc:docMk/>
          <pc:sldMk cId="145998371" sldId="568"/>
        </pc:sldMkLst>
      </pc:sldChg>
      <pc:sldChg chg="modNotesTx">
        <pc:chgData name="Nicole James" userId="87e49fce-462c-4f4b-b072-0e7301cf4f25" providerId="ADAL" clId="{1306BB6B-18E3-4996-9381-639AB76CA0D7}" dt="2020-02-02T13:53:06.605" v="12" actId="20577"/>
        <pc:sldMkLst>
          <pc:docMk/>
          <pc:sldMk cId="1275433763" sldId="569"/>
        </pc:sldMkLst>
      </pc:sldChg>
      <pc:sldChg chg="modNotesTx">
        <pc:chgData name="Nicole James" userId="87e49fce-462c-4f4b-b072-0e7301cf4f25" providerId="ADAL" clId="{1306BB6B-18E3-4996-9381-639AB76CA0D7}" dt="2020-02-02T13:57:14.755" v="18" actId="20577"/>
        <pc:sldMkLst>
          <pc:docMk/>
          <pc:sldMk cId="4031895210" sldId="573"/>
        </pc:sldMkLst>
      </pc:sldChg>
      <pc:sldChg chg="modNotesTx">
        <pc:chgData name="Nicole James" userId="87e49fce-462c-4f4b-b072-0e7301cf4f25" providerId="ADAL" clId="{1306BB6B-18E3-4996-9381-639AB76CA0D7}" dt="2020-02-02T13:57:51.312" v="20" actId="6549"/>
        <pc:sldMkLst>
          <pc:docMk/>
          <pc:sldMk cId="1496064116" sldId="574"/>
        </pc:sldMkLst>
      </pc:sldChg>
      <pc:sldChg chg="modNotesTx">
        <pc:chgData name="Nicole James" userId="87e49fce-462c-4f4b-b072-0e7301cf4f25" providerId="ADAL" clId="{1306BB6B-18E3-4996-9381-639AB76CA0D7}" dt="2020-02-02T13:58:29.787" v="21" actId="20577"/>
        <pc:sldMkLst>
          <pc:docMk/>
          <pc:sldMk cId="432587574" sldId="575"/>
        </pc:sldMkLst>
      </pc:sldChg>
      <pc:sldChg chg="modNotesTx">
        <pc:chgData name="Nicole James" userId="87e49fce-462c-4f4b-b072-0e7301cf4f25" providerId="ADAL" clId="{1306BB6B-18E3-4996-9381-639AB76CA0D7}" dt="2020-02-02T13:48:57.917" v="4" actId="6549"/>
        <pc:sldMkLst>
          <pc:docMk/>
          <pc:sldMk cId="3143259229" sldId="619"/>
        </pc:sldMkLst>
      </pc:sldChg>
      <pc:sldChg chg="modNotesTx">
        <pc:chgData name="Nicole James" userId="87e49fce-462c-4f4b-b072-0e7301cf4f25" providerId="ADAL" clId="{1306BB6B-18E3-4996-9381-639AB76CA0D7}" dt="2020-02-02T13:49:56.476" v="6" actId="20577"/>
        <pc:sldMkLst>
          <pc:docMk/>
          <pc:sldMk cId="2414773148" sldId="622"/>
        </pc:sldMkLst>
      </pc:sldChg>
      <pc:sldChg chg="modNotesTx">
        <pc:chgData name="Nicole James" userId="87e49fce-462c-4f4b-b072-0e7301cf4f25" providerId="ADAL" clId="{1306BB6B-18E3-4996-9381-639AB76CA0D7}" dt="2020-02-02T13:49:12.913" v="5" actId="6549"/>
        <pc:sldMkLst>
          <pc:docMk/>
          <pc:sldMk cId="2315672162" sldId="623"/>
        </pc:sldMkLst>
      </pc:sldChg>
      <pc:sldChg chg="modNotesTx">
        <pc:chgData name="Nicole James" userId="87e49fce-462c-4f4b-b072-0e7301cf4f25" providerId="ADAL" clId="{1306BB6B-18E3-4996-9381-639AB76CA0D7}" dt="2020-02-02T13:50:42.722" v="7" actId="6549"/>
        <pc:sldMkLst>
          <pc:docMk/>
          <pc:sldMk cId="432644926" sldId="625"/>
        </pc:sldMkLst>
      </pc:sldChg>
      <pc:sldChg chg="modNotesTx">
        <pc:chgData name="Nicole James" userId="87e49fce-462c-4f4b-b072-0e7301cf4f25" providerId="ADAL" clId="{1306BB6B-18E3-4996-9381-639AB76CA0D7}" dt="2020-02-02T14:00:19.623" v="22" actId="20577"/>
        <pc:sldMkLst>
          <pc:docMk/>
          <pc:sldMk cId="3562223294" sldId="628"/>
        </pc:sldMkLst>
      </pc:sldChg>
      <pc:sldChg chg="add del">
        <pc:chgData name="Nicole James" userId="87e49fce-462c-4f4b-b072-0e7301cf4f25" providerId="ADAL" clId="{1306BB6B-18E3-4996-9381-639AB76CA0D7}" dt="2020-02-02T13:42:07.558" v="3"/>
        <pc:sldMkLst>
          <pc:docMk/>
          <pc:sldMk cId="2586248713" sldId="630"/>
        </pc:sldMkLst>
      </pc:sldChg>
    </pc:docChg>
  </pc:docChgLst>
  <pc:docChgLst>
    <pc:chgData name="Nicole James" userId="87e49fce-462c-4f4b-b072-0e7301cf4f25" providerId="ADAL" clId="{F6F51FB5-9C7E-47BE-B3DB-2BE12CF51707}"/>
    <pc:docChg chg="undo custSel delSld modSld">
      <pc:chgData name="Nicole James" userId="87e49fce-462c-4f4b-b072-0e7301cf4f25" providerId="ADAL" clId="{F6F51FB5-9C7E-47BE-B3DB-2BE12CF51707}" dt="2020-01-29T10:58:02.672" v="433" actId="1076"/>
      <pc:docMkLst>
        <pc:docMk/>
      </pc:docMkLst>
      <pc:sldChg chg="modSp">
        <pc:chgData name="Nicole James" userId="87e49fce-462c-4f4b-b072-0e7301cf4f25" providerId="ADAL" clId="{F6F51FB5-9C7E-47BE-B3DB-2BE12CF51707}" dt="2020-01-29T10:43:52.978" v="57" actId="404"/>
        <pc:sldMkLst>
          <pc:docMk/>
          <pc:sldMk cId="4267104668" sldId="259"/>
        </pc:sldMkLst>
        <pc:spChg chg="mod">
          <ac:chgData name="Nicole James" userId="87e49fce-462c-4f4b-b072-0e7301cf4f25" providerId="ADAL" clId="{F6F51FB5-9C7E-47BE-B3DB-2BE12CF51707}" dt="2020-01-29T10:43:52.978" v="57" actId="404"/>
          <ac:spMkLst>
            <pc:docMk/>
            <pc:sldMk cId="4267104668" sldId="259"/>
            <ac:spMk id="3" creationId="{99F81347-0CB2-4DD9-903C-F57C70576D7D}"/>
          </ac:spMkLst>
        </pc:spChg>
      </pc:sldChg>
      <pc:sldChg chg="modSp">
        <pc:chgData name="Nicole James" userId="87e49fce-462c-4f4b-b072-0e7301cf4f25" providerId="ADAL" clId="{F6F51FB5-9C7E-47BE-B3DB-2BE12CF51707}" dt="2020-01-29T10:44:19.644" v="61" actId="108"/>
        <pc:sldMkLst>
          <pc:docMk/>
          <pc:sldMk cId="2402912941" sldId="261"/>
        </pc:sldMkLst>
        <pc:spChg chg="mod">
          <ac:chgData name="Nicole James" userId="87e49fce-462c-4f4b-b072-0e7301cf4f25" providerId="ADAL" clId="{F6F51FB5-9C7E-47BE-B3DB-2BE12CF51707}" dt="2020-01-29T10:44:19.644" v="61" actId="108"/>
          <ac:spMkLst>
            <pc:docMk/>
            <pc:sldMk cId="2402912941" sldId="261"/>
            <ac:spMk id="3" creationId="{66513764-BC34-4C23-BE74-86F20E547EBF}"/>
          </ac:spMkLst>
        </pc:spChg>
        <pc:spChg chg="mod">
          <ac:chgData name="Nicole James" userId="87e49fce-462c-4f4b-b072-0e7301cf4f25" providerId="ADAL" clId="{F6F51FB5-9C7E-47BE-B3DB-2BE12CF51707}" dt="2020-01-29T10:44:09.381" v="60" actId="1076"/>
          <ac:spMkLst>
            <pc:docMk/>
            <pc:sldMk cId="2402912941" sldId="261"/>
            <ac:spMk id="5" creationId="{5630FCA4-4AF3-4B29-8C59-3F5E0D9DA03B}"/>
          </ac:spMkLst>
        </pc:spChg>
      </pc:sldChg>
      <pc:sldChg chg="modSp del">
        <pc:chgData name="Nicole James" userId="87e49fce-462c-4f4b-b072-0e7301cf4f25" providerId="ADAL" clId="{F6F51FB5-9C7E-47BE-B3DB-2BE12CF51707}" dt="2020-01-29T10:47:32.387" v="69" actId="2696"/>
        <pc:sldMkLst>
          <pc:docMk/>
          <pc:sldMk cId="1232359981" sldId="563"/>
        </pc:sldMkLst>
        <pc:spChg chg="mod">
          <ac:chgData name="Nicole James" userId="87e49fce-462c-4f4b-b072-0e7301cf4f25" providerId="ADAL" clId="{F6F51FB5-9C7E-47BE-B3DB-2BE12CF51707}" dt="2020-01-29T10:39:11.823" v="4" actId="1076"/>
          <ac:spMkLst>
            <pc:docMk/>
            <pc:sldMk cId="1232359981" sldId="563"/>
            <ac:spMk id="3" creationId="{507CF9D4-23BE-494C-B491-1A04BB965B21}"/>
          </ac:spMkLst>
        </pc:spChg>
        <pc:spChg chg="mod">
          <ac:chgData name="Nicole James" userId="87e49fce-462c-4f4b-b072-0e7301cf4f25" providerId="ADAL" clId="{F6F51FB5-9C7E-47BE-B3DB-2BE12CF51707}" dt="2020-01-29T10:39:15.541" v="5" actId="1076"/>
          <ac:spMkLst>
            <pc:docMk/>
            <pc:sldMk cId="1232359981" sldId="563"/>
            <ac:spMk id="4" creationId="{71E3669B-A401-4346-BA73-C4599A8DB88B}"/>
          </ac:spMkLst>
        </pc:spChg>
      </pc:sldChg>
      <pc:sldChg chg="modSp">
        <pc:chgData name="Nicole James" userId="87e49fce-462c-4f4b-b072-0e7301cf4f25" providerId="ADAL" clId="{F6F51FB5-9C7E-47BE-B3DB-2BE12CF51707}" dt="2020-01-29T10:40:06.481" v="9" actId="6549"/>
        <pc:sldMkLst>
          <pc:docMk/>
          <pc:sldMk cId="2256793867" sldId="564"/>
        </pc:sldMkLst>
        <pc:spChg chg="mod">
          <ac:chgData name="Nicole James" userId="87e49fce-462c-4f4b-b072-0e7301cf4f25" providerId="ADAL" clId="{F6F51FB5-9C7E-47BE-B3DB-2BE12CF51707}" dt="2020-01-29T10:40:06.481" v="9" actId="6549"/>
          <ac:spMkLst>
            <pc:docMk/>
            <pc:sldMk cId="2256793867" sldId="564"/>
            <ac:spMk id="4" creationId="{B4982061-39C9-4410-8F0A-AFAFF8D88DD3}"/>
          </ac:spMkLst>
        </pc:spChg>
      </pc:sldChg>
      <pc:sldChg chg="modSp">
        <pc:chgData name="Nicole James" userId="87e49fce-462c-4f4b-b072-0e7301cf4f25" providerId="ADAL" clId="{F6F51FB5-9C7E-47BE-B3DB-2BE12CF51707}" dt="2020-01-29T10:46:24.001" v="66" actId="404"/>
        <pc:sldMkLst>
          <pc:docMk/>
          <pc:sldMk cId="2980077846" sldId="566"/>
        </pc:sldMkLst>
        <pc:spChg chg="mod">
          <ac:chgData name="Nicole James" userId="87e49fce-462c-4f4b-b072-0e7301cf4f25" providerId="ADAL" clId="{F6F51FB5-9C7E-47BE-B3DB-2BE12CF51707}" dt="2020-01-29T10:46:24.001" v="66" actId="404"/>
          <ac:spMkLst>
            <pc:docMk/>
            <pc:sldMk cId="2980077846" sldId="566"/>
            <ac:spMk id="3" creationId="{A2A719CF-6043-4467-9469-4A33DF796F25}"/>
          </ac:spMkLst>
        </pc:spChg>
      </pc:sldChg>
      <pc:sldChg chg="modSp">
        <pc:chgData name="Nicole James" userId="87e49fce-462c-4f4b-b072-0e7301cf4f25" providerId="ADAL" clId="{F6F51FB5-9C7E-47BE-B3DB-2BE12CF51707}" dt="2020-01-29T10:58:02.672" v="433" actId="1076"/>
        <pc:sldMkLst>
          <pc:docMk/>
          <pc:sldMk cId="3771548990" sldId="567"/>
        </pc:sldMkLst>
        <pc:spChg chg="mod">
          <ac:chgData name="Nicole James" userId="87e49fce-462c-4f4b-b072-0e7301cf4f25" providerId="ADAL" clId="{F6F51FB5-9C7E-47BE-B3DB-2BE12CF51707}" dt="2020-01-29T10:58:02.672" v="433" actId="1076"/>
          <ac:spMkLst>
            <pc:docMk/>
            <pc:sldMk cId="3771548990" sldId="567"/>
            <ac:spMk id="3" creationId="{A2A719CF-6043-4467-9469-4A33DF796F25}"/>
          </ac:spMkLst>
        </pc:spChg>
      </pc:sldChg>
      <pc:sldChg chg="modSp">
        <pc:chgData name="Nicole James" userId="87e49fce-462c-4f4b-b072-0e7301cf4f25" providerId="ADAL" clId="{F6F51FB5-9C7E-47BE-B3DB-2BE12CF51707}" dt="2020-01-29T10:57:15.831" v="432" actId="20577"/>
        <pc:sldMkLst>
          <pc:docMk/>
          <pc:sldMk cId="145998371" sldId="568"/>
        </pc:sldMkLst>
        <pc:spChg chg="mod">
          <ac:chgData name="Nicole James" userId="87e49fce-462c-4f4b-b072-0e7301cf4f25" providerId="ADAL" clId="{F6F51FB5-9C7E-47BE-B3DB-2BE12CF51707}" dt="2020-01-29T10:57:15.831" v="432" actId="20577"/>
          <ac:spMkLst>
            <pc:docMk/>
            <pc:sldMk cId="145998371" sldId="568"/>
            <ac:spMk id="3" creationId="{05E3F514-51BC-48D1-8ED1-59EA7526DCE5}"/>
          </ac:spMkLst>
        </pc:spChg>
      </pc:sldChg>
      <pc:sldChg chg="addSp delSp modSp modAnim">
        <pc:chgData name="Nicole James" userId="87e49fce-462c-4f4b-b072-0e7301cf4f25" providerId="ADAL" clId="{F6F51FB5-9C7E-47BE-B3DB-2BE12CF51707}" dt="2020-01-29T10:43:32.248" v="55" actId="6549"/>
        <pc:sldMkLst>
          <pc:docMk/>
          <pc:sldMk cId="1275433763" sldId="569"/>
        </pc:sldMkLst>
        <pc:spChg chg="add mod">
          <ac:chgData name="Nicole James" userId="87e49fce-462c-4f4b-b072-0e7301cf4f25" providerId="ADAL" clId="{F6F51FB5-9C7E-47BE-B3DB-2BE12CF51707}" dt="2020-01-29T10:40:52.643" v="16" actId="14100"/>
          <ac:spMkLst>
            <pc:docMk/>
            <pc:sldMk cId="1275433763" sldId="569"/>
            <ac:spMk id="2" creationId="{908BD837-1F0E-47E2-B219-0232727C604C}"/>
          </ac:spMkLst>
        </pc:spChg>
        <pc:spChg chg="mod">
          <ac:chgData name="Nicole James" userId="87e49fce-462c-4f4b-b072-0e7301cf4f25" providerId="ADAL" clId="{F6F51FB5-9C7E-47BE-B3DB-2BE12CF51707}" dt="2020-01-29T10:43:26.749" v="54" actId="14100"/>
          <ac:spMkLst>
            <pc:docMk/>
            <pc:sldMk cId="1275433763" sldId="569"/>
            <ac:spMk id="3" creationId="{2BBB33C7-AD02-43E8-8E6A-895F8C537773}"/>
          </ac:spMkLst>
        </pc:spChg>
        <pc:spChg chg="mod">
          <ac:chgData name="Nicole James" userId="87e49fce-462c-4f4b-b072-0e7301cf4f25" providerId="ADAL" clId="{F6F51FB5-9C7E-47BE-B3DB-2BE12CF51707}" dt="2020-01-29T10:43:32.248" v="55" actId="6549"/>
          <ac:spMkLst>
            <pc:docMk/>
            <pc:sldMk cId="1275433763" sldId="569"/>
            <ac:spMk id="4" creationId="{099D5DE8-156C-4A31-9771-5FC04735ECB1}"/>
          </ac:spMkLst>
        </pc:spChg>
        <pc:spChg chg="del mod">
          <ac:chgData name="Nicole James" userId="87e49fce-462c-4f4b-b072-0e7301cf4f25" providerId="ADAL" clId="{F6F51FB5-9C7E-47BE-B3DB-2BE12CF51707}" dt="2020-01-29T10:40:43.020" v="13" actId="478"/>
          <ac:spMkLst>
            <pc:docMk/>
            <pc:sldMk cId="1275433763" sldId="569"/>
            <ac:spMk id="5" creationId="{C518EEF0-22D2-44A3-9768-74A61836DD02}"/>
          </ac:spMkLst>
        </pc:spChg>
      </pc:sldChg>
      <pc:sldChg chg="modNotesTx">
        <pc:chgData name="Nicole James" userId="87e49fce-462c-4f4b-b072-0e7301cf4f25" providerId="ADAL" clId="{F6F51FB5-9C7E-47BE-B3DB-2BE12CF51707}" dt="2020-01-29T10:48:50.151" v="71" actId="20577"/>
        <pc:sldMkLst>
          <pc:docMk/>
          <pc:sldMk cId="4031895210" sldId="573"/>
        </pc:sldMkLst>
      </pc:sldChg>
      <pc:sldChg chg="modNotesTx">
        <pc:chgData name="Nicole James" userId="87e49fce-462c-4f4b-b072-0e7301cf4f25" providerId="ADAL" clId="{F6F51FB5-9C7E-47BE-B3DB-2BE12CF51707}" dt="2020-01-29T10:49:41.505" v="230" actId="20577"/>
        <pc:sldMkLst>
          <pc:docMk/>
          <pc:sldMk cId="1496064116" sldId="574"/>
        </pc:sldMkLst>
      </pc:sldChg>
      <pc:sldChg chg="modSp modNotesTx">
        <pc:chgData name="Nicole James" userId="87e49fce-462c-4f4b-b072-0e7301cf4f25" providerId="ADAL" clId="{F6F51FB5-9C7E-47BE-B3DB-2BE12CF51707}" dt="2020-01-29T10:50:25.620" v="231" actId="114"/>
        <pc:sldMkLst>
          <pc:docMk/>
          <pc:sldMk cId="1341111514" sldId="621"/>
        </pc:sldMkLst>
        <pc:spChg chg="mod">
          <ac:chgData name="Nicole James" userId="87e49fce-462c-4f4b-b072-0e7301cf4f25" providerId="ADAL" clId="{F6F51FB5-9C7E-47BE-B3DB-2BE12CF51707}" dt="2020-01-29T10:45:16.141" v="62" actId="179"/>
          <ac:spMkLst>
            <pc:docMk/>
            <pc:sldMk cId="1341111514" sldId="621"/>
            <ac:spMk id="3" creationId="{170FD391-A293-49A5-8886-75A07BA3BFD9}"/>
          </ac:spMkLst>
        </pc:spChg>
      </pc:sldChg>
      <pc:sldChg chg="modSp">
        <pc:chgData name="Nicole James" userId="87e49fce-462c-4f4b-b072-0e7301cf4f25" providerId="ADAL" clId="{F6F51FB5-9C7E-47BE-B3DB-2BE12CF51707}" dt="2020-01-29T10:39:39.822" v="8" actId="114"/>
        <pc:sldMkLst>
          <pc:docMk/>
          <pc:sldMk cId="432644926" sldId="625"/>
        </pc:sldMkLst>
        <pc:spChg chg="mod">
          <ac:chgData name="Nicole James" userId="87e49fce-462c-4f4b-b072-0e7301cf4f25" providerId="ADAL" clId="{F6F51FB5-9C7E-47BE-B3DB-2BE12CF51707}" dt="2020-01-29T10:39:39.822" v="8" actId="114"/>
          <ac:spMkLst>
            <pc:docMk/>
            <pc:sldMk cId="432644926" sldId="625"/>
            <ac:spMk id="3" creationId="{507CF9D4-23BE-494C-B491-1A04BB965B21}"/>
          </ac:spMkLst>
        </pc:spChg>
      </pc:sldChg>
      <pc:sldChg chg="del">
        <pc:chgData name="Nicole James" userId="87e49fce-462c-4f4b-b072-0e7301cf4f25" providerId="ADAL" clId="{F6F51FB5-9C7E-47BE-B3DB-2BE12CF51707}" dt="2020-01-29T10:48:15.331" v="70" actId="47"/>
        <pc:sldMkLst>
          <pc:docMk/>
          <pc:sldMk cId="3784599483" sldId="626"/>
        </pc:sldMkLst>
      </pc:sldChg>
      <pc:sldChg chg="modSp modAnim modNotesTx">
        <pc:chgData name="Nicole James" userId="87e49fce-462c-4f4b-b072-0e7301cf4f25" providerId="ADAL" clId="{F6F51FB5-9C7E-47BE-B3DB-2BE12CF51707}" dt="2020-01-29T10:56:28.357" v="402" actId="6549"/>
        <pc:sldMkLst>
          <pc:docMk/>
          <pc:sldMk cId="3562223294" sldId="628"/>
        </pc:sldMkLst>
        <pc:spChg chg="mod">
          <ac:chgData name="Nicole James" userId="87e49fce-462c-4f4b-b072-0e7301cf4f25" providerId="ADAL" clId="{F6F51FB5-9C7E-47BE-B3DB-2BE12CF51707}" dt="2020-01-29T10:56:28.357" v="402" actId="6549"/>
          <ac:spMkLst>
            <pc:docMk/>
            <pc:sldMk cId="3562223294" sldId="628"/>
            <ac:spMk id="3" creationId="{6884B234-9050-4313-9719-02C537BC6CE7}"/>
          </ac:spMkLst>
        </pc:spChg>
      </pc:sldChg>
    </pc:docChg>
  </pc:docChgLst>
  <pc:docChgLst>
    <pc:chgData name="Guest User" userId="S::urn:spo:anon#5a3ca72c122fbcaa3e025a5b76ecbf9471113605ba0e349e023af480d8e8db02::" providerId="AD" clId="Web-{A5C810A6-B504-0910-FEEE-6F4520924652}"/>
    <pc:docChg chg="modSld">
      <pc:chgData name="Guest User" userId="S::urn:spo:anon#5a3ca72c122fbcaa3e025a5b76ecbf9471113605ba0e349e023af480d8e8db02::" providerId="AD" clId="Web-{A5C810A6-B504-0910-FEEE-6F4520924652}" dt="2020-07-31T12:09:53.087" v="1" actId="20577"/>
      <pc:docMkLst>
        <pc:docMk/>
      </pc:docMkLst>
      <pc:sldChg chg="modSp">
        <pc:chgData name="Guest User" userId="S::urn:spo:anon#5a3ca72c122fbcaa3e025a5b76ecbf9471113605ba0e349e023af480d8e8db02::" providerId="AD" clId="Web-{A5C810A6-B504-0910-FEEE-6F4520924652}" dt="2020-07-31T12:09:53.087" v="1" actId="20577"/>
        <pc:sldMkLst>
          <pc:docMk/>
          <pc:sldMk cId="4267104668" sldId="259"/>
        </pc:sldMkLst>
        <pc:spChg chg="mod">
          <ac:chgData name="Guest User" userId="S::urn:spo:anon#5a3ca72c122fbcaa3e025a5b76ecbf9471113605ba0e349e023af480d8e8db02::" providerId="AD" clId="Web-{A5C810A6-B504-0910-FEEE-6F4520924652}" dt="2020-07-31T12:09:53.087" v="1" actId="20577"/>
          <ac:spMkLst>
            <pc:docMk/>
            <pc:sldMk cId="4267104668" sldId="259"/>
            <ac:spMk id="3" creationId="{99F81347-0CB2-4DD9-903C-F57C70576D7D}"/>
          </ac:spMkLst>
        </pc:spChg>
      </pc:sldChg>
    </pc:docChg>
  </pc:docChgLst>
  <pc:docChgLst>
    <pc:chgData name="Nicole James, Trainer" userId="87e49fce-462c-4f4b-b072-0e7301cf4f25" providerId="ADAL" clId="{1306BB6B-18E3-4996-9381-639AB76CA0D7}"/>
    <pc:docChg chg="sldOrd">
      <pc:chgData name="Nicole James, Trainer" userId="87e49fce-462c-4f4b-b072-0e7301cf4f25" providerId="ADAL" clId="{1306BB6B-18E3-4996-9381-639AB76CA0D7}" dt="2020-02-28T09:14:04.302" v="0" actId="20578"/>
      <pc:docMkLst>
        <pc:docMk/>
      </pc:docMkLst>
      <pc:sldChg chg="ord">
        <pc:chgData name="Nicole James, Trainer" userId="87e49fce-462c-4f4b-b072-0e7301cf4f25" providerId="ADAL" clId="{1306BB6B-18E3-4996-9381-639AB76CA0D7}" dt="2020-02-28T09:14:04.302" v="0" actId="20578"/>
        <pc:sldMkLst>
          <pc:docMk/>
          <pc:sldMk cId="2315672162" sldId="62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13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C4BAFFD-4FE9-41F7-8232-0B9E15CE32B7}" type="datetimeFigureOut">
              <a:rPr lang="en-GB" smtClean="0"/>
              <a:t>25/09/2020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380B07E-33FA-47F9-8699-C5DB1064ED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414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88232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08447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75481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1849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i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54124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8750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319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095329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851817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615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b="1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9702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380B07E-33FA-47F9-8699-C5DB1064ED4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8582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18109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3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D7508C-08EC-4F2C-A793-96E22DE1118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439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8809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7176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13547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F82CCC-3893-4BDE-A412-617D37E0166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299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A7AB6-751E-4502-900A-EC2A5775D9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8D9E0-8FD4-4D64-A440-2FEAB79799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800A707-A166-4C56-A533-0D614B94350C}"/>
              </a:ext>
            </a:extLst>
          </p:cNvPr>
          <p:cNvCxnSpPr/>
          <p:nvPr/>
        </p:nvCxnSpPr>
        <p:spPr>
          <a:xfrm>
            <a:off x="1524000" y="3509963"/>
            <a:ext cx="9144000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3630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2EB437-72C7-4938-B2E2-475B91C4E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B30B37-2FC3-40F5-AF8D-CBE742D50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0131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1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17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14E9BD-AFAB-4D58-B2AD-9644C6026D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A9793B-625F-4107-A07E-C65C38E172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pic>
        <p:nvPicPr>
          <p:cNvPr id="4" name="Picture 3" descr="Logo Gweithdrefnau Diogelu Cymru&#10;Wales Safeguarding Procedures logo">
            <a:extLst>
              <a:ext uri="{FF2B5EF4-FFF2-40B4-BE49-F238E27FC236}">
                <a16:creationId xmlns:a16="http://schemas.microsoft.com/office/drawing/2014/main" id="{ECA7A87D-F65E-5646-9D26-F73690C0626F}"/>
              </a:ext>
            </a:extLst>
          </p:cNvPr>
          <p:cNvPicPr/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3460" y="5812697"/>
            <a:ext cx="3525080" cy="9302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417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3"/>
        </a:buClr>
        <a:buFont typeface="Arial" panose="020B0604020202020204" pitchFamily="34" charset="0"/>
        <a:buChar char="•"/>
        <a:defRPr sz="28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4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3"/>
        </a:buClr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AB8A-D26D-4750-BA08-79487C8F37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duty to report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FDB10E-EF4F-45EC-A8A2-5FF90A1892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65162"/>
          </a:xfrm>
        </p:spPr>
        <p:txBody>
          <a:bodyPr/>
          <a:lstStyle/>
          <a:p>
            <a:r>
              <a:rPr lang="en-US" dirty="0"/>
              <a:t>The duty to report a child at risk of abuse, neglect and/ or harm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259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43D0D-E834-4024-A4F4-8B61EBDB6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3845" y="0"/>
            <a:ext cx="10515600" cy="1871663"/>
          </a:xfrm>
        </p:spPr>
        <p:txBody>
          <a:bodyPr/>
          <a:lstStyle/>
          <a:p>
            <a:r>
              <a:rPr lang="en-US" dirty="0"/>
              <a:t>Duty to report concerns about </a:t>
            </a:r>
            <a:br>
              <a:rPr lang="en-US" dirty="0"/>
            </a:br>
            <a:r>
              <a:rPr lang="en-US" dirty="0"/>
              <a:t>a practitioner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E91F0-2A32-4012-AEFD-8FCF03936F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3845" y="2061646"/>
            <a:ext cx="10819018" cy="384109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dirty="0"/>
              <a:t>It is important that practitioners </a:t>
            </a:r>
            <a:r>
              <a:rPr lang="en-US" b="1" dirty="0"/>
              <a:t>do not ignore or dismiss </a:t>
            </a:r>
            <a:r>
              <a:rPr lang="en-US" dirty="0"/>
              <a:t>suspicions about another practitioner or colleague who may be abusing, neglecting or causing harm to a child at risk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</a:rPr>
              <a:t>Every </a:t>
            </a:r>
            <a:r>
              <a:rPr lang="en-US" dirty="0">
                <a:solidFill>
                  <a:schemeClr val="tx1"/>
                </a:solidFill>
              </a:rPr>
              <a:t>practitioner has a responsibility to safeguard children and that includes protection from abuse by another practitioner</a:t>
            </a:r>
            <a:endParaRPr lang="en-US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</a:rPr>
              <a:t>This includes in their private life</a:t>
            </a:r>
            <a:r>
              <a:rPr lang="en-GB" dirty="0">
                <a:solidFill>
                  <a:schemeClr val="tx1"/>
                </a:solidFill>
              </a:rPr>
              <a:t>. If any practitioner becomes aware of concerning behaviour of a friend, family member or neighbour, who is also a practitioner, they must report their concerns</a:t>
            </a:r>
          </a:p>
        </p:txBody>
      </p:sp>
    </p:spTree>
    <p:extLst>
      <p:ext uri="{BB962C8B-B14F-4D97-AF65-F5344CB8AC3E}">
        <p14:creationId xmlns:p14="http://schemas.microsoft.com/office/powerpoint/2010/main" val="231090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429-F9FB-48CB-8AD4-53AF0DC4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233283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Reporting concerns</a:t>
            </a:r>
          </a:p>
        </p:txBody>
      </p:sp>
    </p:spTree>
    <p:extLst>
      <p:ext uri="{BB962C8B-B14F-4D97-AF65-F5344CB8AC3E}">
        <p14:creationId xmlns:p14="http://schemas.microsoft.com/office/powerpoint/2010/main" val="1008320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4A93-166F-4DDF-9827-99A05B8D0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/>
          <a:lstStyle/>
          <a:p>
            <a:r>
              <a:rPr lang="en-US" dirty="0"/>
              <a:t>Reporting concerns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/>
              <a:t>Practitioners are expected to make a report to the social services department </a:t>
            </a:r>
            <a:r>
              <a:rPr lang="en-GB" sz="3200" b="1" dirty="0">
                <a:solidFill>
                  <a:schemeClr val="tx1"/>
                </a:solidFill>
              </a:rPr>
              <a:t>where </a:t>
            </a:r>
            <a:r>
              <a:rPr lang="en-GB" sz="3200" dirty="0">
                <a:solidFill>
                  <a:schemeClr val="tx1"/>
                </a:solidFill>
              </a:rPr>
              <a:t>the safeguarding concern is thought to have </a:t>
            </a:r>
            <a:r>
              <a:rPr lang="en-GB" sz="3200" b="1" dirty="0">
                <a:solidFill>
                  <a:schemeClr val="tx1"/>
                </a:solidFill>
              </a:rPr>
              <a:t>occurred</a:t>
            </a:r>
            <a:r>
              <a:rPr lang="en-GB" sz="3200" dirty="0">
                <a:solidFill>
                  <a:schemeClr val="tx1"/>
                </a:solidFill>
              </a:rPr>
              <a:t> 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This may mean reporting to a local authority that: 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is not where the practitioner works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is not where the child or adult at risk lives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000" b="1" dirty="0">
                <a:solidFill>
                  <a:schemeClr val="tx2">
                    <a:lumMod val="75000"/>
                  </a:schemeClr>
                </a:solidFill>
              </a:rPr>
              <a:t>	</a:t>
            </a:r>
            <a:endParaRPr lang="en-GB" sz="1600" b="1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3200" b="1" dirty="0">
                <a:solidFill>
                  <a:srgbClr val="C00000"/>
                </a:solidFill>
              </a:rPr>
              <a:t>	</a:t>
            </a:r>
            <a:r>
              <a:rPr lang="en-GB" sz="3200" b="1" dirty="0">
                <a:solidFill>
                  <a:schemeClr val="accent3"/>
                </a:solidFill>
              </a:rPr>
              <a:t>Unsure which local authority to report to?</a:t>
            </a:r>
            <a:endParaRPr lang="en-GB" sz="3200" b="1" dirty="0">
              <a:solidFill>
                <a:schemeClr val="accent3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	Contact </a:t>
            </a:r>
            <a:r>
              <a:rPr lang="en-GB" sz="3200" u="sng" dirty="0">
                <a:solidFill>
                  <a:schemeClr val="tx1"/>
                </a:solidFill>
              </a:rPr>
              <a:t>your</a:t>
            </a:r>
            <a:r>
              <a:rPr lang="en-GB" sz="3200" dirty="0">
                <a:solidFill>
                  <a:schemeClr val="tx1"/>
                </a:solidFill>
              </a:rPr>
              <a:t> local social services for advice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4031895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5296"/>
            <a:ext cx="10515600" cy="502456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2400"/>
              </a:spcAft>
              <a:buNone/>
            </a:pPr>
            <a:r>
              <a:rPr lang="en-US" sz="3200" dirty="0">
                <a:solidFill>
                  <a:schemeClr val="tx1"/>
                </a:solidFill>
              </a:rPr>
              <a:t>Local authorities must be able to receive concerns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b="1" dirty="0">
                <a:solidFill>
                  <a:schemeClr val="tx1"/>
                </a:solidFill>
              </a:rPr>
              <a:t>24 hours a day, seven days a week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The </a:t>
            </a:r>
            <a:r>
              <a:rPr lang="en-US" b="1" dirty="0">
                <a:solidFill>
                  <a:schemeClr val="accent5"/>
                </a:solidFill>
              </a:rPr>
              <a:t>Emergency Duty Team</a:t>
            </a:r>
            <a:r>
              <a:rPr lang="en-US" dirty="0">
                <a:solidFill>
                  <a:schemeClr val="accent5"/>
                </a:solidFill>
              </a:rPr>
              <a:t> </a:t>
            </a:r>
            <a:r>
              <a:rPr lang="en-US">
                <a:solidFill>
                  <a:schemeClr val="tx1"/>
                </a:solidFill>
              </a:rPr>
              <a:t>(out of hours team) receives </a:t>
            </a:r>
            <a:r>
              <a:rPr lang="en-US" dirty="0">
                <a:solidFill>
                  <a:schemeClr val="tx1"/>
                </a:solidFill>
              </a:rPr>
              <a:t>concerns from other agencies, practitioners and members of the </a:t>
            </a:r>
            <a:r>
              <a:rPr lang="en-US">
                <a:solidFill>
                  <a:schemeClr val="tx1"/>
                </a:solidFill>
              </a:rPr>
              <a:t>public about a child at risk of harm outside normal working hours</a:t>
            </a:r>
            <a:endParaRPr lang="en-US">
              <a:solidFill>
                <a:schemeClr val="tx1"/>
              </a:solidFill>
              <a:cs typeface="Arial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b="1" dirty="0">
                <a:solidFill>
                  <a:schemeClr val="accent3"/>
                </a:solidFill>
              </a:rPr>
              <a:t>Important</a:t>
            </a:r>
            <a:r>
              <a:rPr lang="en-US" dirty="0">
                <a:solidFill>
                  <a:schemeClr val="accent3"/>
                </a:solidFill>
              </a:rPr>
              <a:t>:</a:t>
            </a:r>
            <a:r>
              <a:rPr lang="en-US" dirty="0">
                <a:solidFill>
                  <a:srgbClr val="C00000"/>
                </a:solidFill>
              </a:rPr>
              <a:t> </a:t>
            </a:r>
            <a:r>
              <a:rPr lang="en-US" dirty="0"/>
              <a:t>If you can’t contact a member of the Emergency Duty Team </a:t>
            </a:r>
            <a:r>
              <a:rPr lang="en-US" b="1" dirty="0"/>
              <a:t>and </a:t>
            </a:r>
            <a:r>
              <a:rPr lang="en-US" dirty="0"/>
              <a:t>there is an </a:t>
            </a:r>
            <a:r>
              <a:rPr lang="en-US" b="1" dirty="0">
                <a:solidFill>
                  <a:schemeClr val="accent3"/>
                </a:solidFill>
              </a:rPr>
              <a:t>immediate concern</a:t>
            </a:r>
            <a:r>
              <a:rPr lang="en-US" dirty="0"/>
              <a:t>, </a:t>
            </a:r>
            <a:r>
              <a:rPr lang="en-GB" dirty="0">
                <a:solidFill>
                  <a:schemeClr val="tx1"/>
                </a:solidFill>
              </a:rPr>
              <a:t>call </a:t>
            </a:r>
            <a:r>
              <a:rPr lang="en-GB" b="1" dirty="0">
                <a:solidFill>
                  <a:schemeClr val="accent3"/>
                </a:solidFill>
              </a:rPr>
              <a:t>999</a:t>
            </a:r>
            <a:r>
              <a:rPr lang="en-GB">
                <a:solidFill>
                  <a:schemeClr val="tx1"/>
                </a:solidFill>
              </a:rPr>
              <a:t> for the police without delay</a:t>
            </a:r>
            <a:endParaRPr lang="en-GB">
              <a:solidFill>
                <a:schemeClr val="tx1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9B7735C-FF12-4054-9528-1857DF882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256"/>
            <a:ext cx="11019817" cy="1149064"/>
          </a:xfrm>
        </p:spPr>
        <p:txBody>
          <a:bodyPr/>
          <a:lstStyle/>
          <a:p>
            <a:r>
              <a:rPr lang="en-GB" dirty="0"/>
              <a:t>Who to contact outside office hours</a:t>
            </a:r>
          </a:p>
        </p:txBody>
      </p:sp>
    </p:spTree>
    <p:extLst>
      <p:ext uri="{BB962C8B-B14F-4D97-AF65-F5344CB8AC3E}">
        <p14:creationId xmlns:p14="http://schemas.microsoft.com/office/powerpoint/2010/main" val="1496064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F4A93-166F-4DDF-9827-99A05B8D0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26160"/>
          </a:xfrm>
        </p:spPr>
        <p:txBody>
          <a:bodyPr/>
          <a:lstStyle/>
          <a:p>
            <a:r>
              <a:rPr lang="en-US" dirty="0"/>
              <a:t>Immediate concerns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09040"/>
            <a:ext cx="10515600" cy="456310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3200" b="1">
                <a:solidFill>
                  <a:schemeClr val="tx1"/>
                </a:solidFill>
              </a:rPr>
              <a:t>The safety of the child always comes first </a:t>
            </a:r>
            <a:endParaRPr lang="en-GB" sz="32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Practitioners should always consider whether there are </a:t>
            </a:r>
            <a:r>
              <a:rPr lang="en-GB" sz="3200" b="1" dirty="0">
                <a:solidFill>
                  <a:schemeClr val="tx1"/>
                </a:solidFill>
              </a:rPr>
              <a:t>immediate</a:t>
            </a:r>
            <a:r>
              <a:rPr lang="en-GB" sz="3200" dirty="0">
                <a:solidFill>
                  <a:schemeClr val="tx1"/>
                </a:solidFill>
              </a:rPr>
              <a:t> concerns </a:t>
            </a:r>
            <a:r>
              <a:rPr lang="en-US" sz="3200" dirty="0">
                <a:solidFill>
                  <a:schemeClr val="tx1"/>
                </a:solidFill>
              </a:rPr>
              <a:t>about the safety of a child, including </a:t>
            </a:r>
            <a:r>
              <a:rPr lang="en-US" sz="3200">
                <a:solidFill>
                  <a:schemeClr val="tx1"/>
                </a:solidFill>
              </a:rPr>
              <a:t>an unborn child</a:t>
            </a:r>
            <a:endParaRPr lang="en-US" sz="320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dirty="0">
                <a:solidFill>
                  <a:schemeClr val="tx1"/>
                </a:solidFill>
              </a:rPr>
              <a:t>If there are </a:t>
            </a:r>
            <a:r>
              <a:rPr lang="en-US" sz="3200" b="1" dirty="0">
                <a:solidFill>
                  <a:schemeClr val="tx1"/>
                </a:solidFill>
              </a:rPr>
              <a:t>immediate </a:t>
            </a:r>
            <a:r>
              <a:rPr lang="en-US" sz="3200" dirty="0">
                <a:solidFill>
                  <a:schemeClr val="tx1"/>
                </a:solidFill>
              </a:rPr>
              <a:t>concerns, you must contact the </a:t>
            </a:r>
            <a:r>
              <a:rPr lang="en-US" sz="3200" b="1" dirty="0">
                <a:solidFill>
                  <a:schemeClr val="accent3"/>
                </a:solidFill>
              </a:rPr>
              <a:t>emergency services </a:t>
            </a:r>
            <a:r>
              <a:rPr lang="en-US" sz="3200" b="1" dirty="0">
                <a:solidFill>
                  <a:schemeClr val="tx1"/>
                </a:solidFill>
              </a:rPr>
              <a:t>without delay </a:t>
            </a:r>
            <a:r>
              <a:rPr lang="en-US" sz="3200" dirty="0">
                <a:solidFill>
                  <a:schemeClr val="tx1"/>
                </a:solidFill>
              </a:rPr>
              <a:t>to protect the </a:t>
            </a:r>
            <a:r>
              <a:rPr lang="en-US" sz="3200">
                <a:solidFill>
                  <a:schemeClr val="tx1"/>
                </a:solidFill>
              </a:rPr>
              <a:t>child/children from the risk of serious harm</a:t>
            </a:r>
            <a:endParaRPr lang="en-US" sz="320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5875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D3F683-EC9B-B849-B425-0BE7EB5ECA2F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F4A93-166F-4DDF-9827-99A05B8D06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1035"/>
          </a:xfrm>
        </p:spPr>
        <p:txBody>
          <a:bodyPr/>
          <a:lstStyle/>
          <a:p>
            <a:r>
              <a:rPr lang="en-US" dirty="0"/>
              <a:t>Immediate concerns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FD391-A293-49A5-8886-75A07BA3B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26160"/>
            <a:ext cx="11353800" cy="52838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GB" sz="3600" b="1" dirty="0">
                <a:solidFill>
                  <a:schemeClr val="tx1"/>
                </a:solidFill>
              </a:rPr>
              <a:t>You have an </a:t>
            </a:r>
            <a:r>
              <a:rPr lang="en-GB" sz="3600" b="1" u="sng" dirty="0">
                <a:solidFill>
                  <a:schemeClr val="tx1"/>
                </a:solidFill>
              </a:rPr>
              <a:t>immediate</a:t>
            </a:r>
            <a:r>
              <a:rPr lang="en-GB" sz="3600" b="1" dirty="0">
                <a:solidFill>
                  <a:schemeClr val="tx1"/>
                </a:solidFill>
              </a:rPr>
              <a:t> concern if you believe: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GB" sz="3200" dirty="0">
                <a:solidFill>
                  <a:schemeClr val="tx1"/>
                </a:solidFill>
              </a:rPr>
              <a:t>the child is in </a:t>
            </a:r>
            <a:r>
              <a:rPr lang="en-GB" sz="3200" b="1" dirty="0">
                <a:solidFill>
                  <a:schemeClr val="tx1"/>
                </a:solidFill>
              </a:rPr>
              <a:t>imminent danger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  <a:sym typeface="Wingdings" panose="05000000000000000000" pitchFamily="2" charset="2"/>
              </a:rPr>
              <a:t> </a:t>
            </a:r>
            <a:r>
              <a:rPr lang="en-GB" sz="3200" dirty="0">
                <a:solidFill>
                  <a:schemeClr val="tx1"/>
                </a:solidFill>
              </a:rPr>
              <a:t>call </a:t>
            </a:r>
            <a:r>
              <a:rPr lang="en-GB" sz="3200" b="1" dirty="0">
                <a:solidFill>
                  <a:schemeClr val="accent3"/>
                </a:solidFill>
              </a:rPr>
              <a:t>999</a:t>
            </a:r>
            <a:r>
              <a:rPr lang="en-GB" sz="3200" dirty="0">
                <a:solidFill>
                  <a:schemeClr val="tx1"/>
                </a:solidFill>
              </a:rPr>
              <a:t> for the </a:t>
            </a:r>
            <a:r>
              <a:rPr lang="en-GB" sz="3200" dirty="0">
                <a:solidFill>
                  <a:schemeClr val="accent5"/>
                </a:solidFill>
              </a:rPr>
              <a:t>police</a:t>
            </a:r>
            <a:r>
              <a:rPr lang="en-GB" sz="3200" dirty="0">
                <a:solidFill>
                  <a:schemeClr val="tx1"/>
                </a:solidFill>
              </a:rPr>
              <a:t> without delay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200" dirty="0">
                <a:solidFill>
                  <a:schemeClr val="tx1"/>
                </a:solidFill>
              </a:rPr>
              <a:t>they need </a:t>
            </a:r>
            <a:r>
              <a:rPr lang="en-US" sz="3200" b="1" dirty="0">
                <a:solidFill>
                  <a:schemeClr val="tx1"/>
                </a:solidFill>
              </a:rPr>
              <a:t>urgent medical attention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  <a:sym typeface="Wingdings" panose="05000000000000000000" pitchFamily="2" charset="2"/>
              </a:rPr>
              <a:t> </a:t>
            </a:r>
            <a:r>
              <a:rPr lang="en-US" sz="3200" dirty="0">
                <a:solidFill>
                  <a:schemeClr val="tx1"/>
                </a:solidFill>
              </a:rPr>
              <a:t>call </a:t>
            </a:r>
            <a:r>
              <a:rPr lang="en-US" sz="3200" b="1" dirty="0">
                <a:solidFill>
                  <a:schemeClr val="accent3"/>
                </a:solidFill>
              </a:rPr>
              <a:t>999</a:t>
            </a:r>
            <a:r>
              <a:rPr lang="en-US" sz="3200" dirty="0">
                <a:solidFill>
                  <a:schemeClr val="tx1"/>
                </a:solidFill>
              </a:rPr>
              <a:t> for an </a:t>
            </a:r>
            <a:r>
              <a:rPr lang="en-US" sz="3200" dirty="0">
                <a:solidFill>
                  <a:srgbClr val="008000"/>
                </a:solidFill>
              </a:rPr>
              <a:t>ambulance</a:t>
            </a:r>
            <a:r>
              <a:rPr lang="en-US" sz="3200" dirty="0">
                <a:solidFill>
                  <a:schemeClr val="tx1"/>
                </a:solidFill>
              </a:rPr>
              <a:t> without delay</a:t>
            </a: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200" dirty="0">
                <a:solidFill>
                  <a:schemeClr val="tx1"/>
                </a:solidFill>
              </a:rPr>
              <a:t>other children or adults may also be in </a:t>
            </a:r>
            <a:r>
              <a:rPr lang="en-US" sz="3200" b="1" dirty="0">
                <a:solidFill>
                  <a:schemeClr val="tx1"/>
                </a:solidFill>
              </a:rPr>
              <a:t>imminent danger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  <a:sym typeface="Wingdings" panose="05000000000000000000" pitchFamily="2" charset="2"/>
              </a:rPr>
              <a:t> </a:t>
            </a:r>
            <a:r>
              <a:rPr lang="en-US" sz="3200" dirty="0">
                <a:solidFill>
                  <a:schemeClr val="tx1"/>
                </a:solidFill>
              </a:rPr>
              <a:t>call </a:t>
            </a:r>
            <a:r>
              <a:rPr lang="en-US" sz="3200" b="1" dirty="0">
                <a:solidFill>
                  <a:schemeClr val="accent3"/>
                </a:solidFill>
              </a:rPr>
              <a:t>999</a:t>
            </a:r>
            <a:r>
              <a:rPr lang="en-US" sz="3200">
                <a:solidFill>
                  <a:schemeClr val="tx1"/>
                </a:solidFill>
              </a:rPr>
              <a:t> for the </a:t>
            </a:r>
            <a:r>
              <a:rPr lang="en-US" sz="3200" dirty="0">
                <a:solidFill>
                  <a:schemeClr val="accent5"/>
                </a:solidFill>
              </a:rPr>
              <a:t>police</a:t>
            </a:r>
            <a:r>
              <a:rPr lang="en-US" sz="3200" dirty="0">
                <a:solidFill>
                  <a:schemeClr val="tx1"/>
                </a:solidFill>
              </a:rPr>
              <a:t> without delay</a:t>
            </a:r>
            <a:endParaRPr lang="en-US" sz="32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n-US" sz="3200" dirty="0">
                <a:solidFill>
                  <a:schemeClr val="tx1"/>
                </a:solidFill>
              </a:rPr>
              <a:t>someone has committed </a:t>
            </a:r>
            <a:r>
              <a:rPr lang="en-US" sz="3200" b="1" dirty="0">
                <a:solidFill>
                  <a:schemeClr val="tx1"/>
                </a:solidFill>
              </a:rPr>
              <a:t>a crime </a:t>
            </a:r>
            <a:r>
              <a:rPr lang="en-US" sz="3200" dirty="0">
                <a:solidFill>
                  <a:schemeClr val="tx1"/>
                </a:solidFill>
              </a:rPr>
              <a:t>against a child </a:t>
            </a:r>
            <a:br>
              <a:rPr lang="en-US" sz="3200" dirty="0">
                <a:solidFill>
                  <a:schemeClr val="tx1"/>
                </a:solidFill>
              </a:rPr>
            </a:br>
            <a:r>
              <a:rPr lang="en-US" sz="3200" dirty="0">
                <a:solidFill>
                  <a:schemeClr val="tx1"/>
                </a:solidFill>
                <a:sym typeface="Wingdings" panose="05000000000000000000" pitchFamily="2" charset="2"/>
              </a:rPr>
              <a:t> </a:t>
            </a:r>
            <a:r>
              <a:rPr lang="en-US" sz="3200" dirty="0">
                <a:solidFill>
                  <a:schemeClr val="tx1"/>
                </a:solidFill>
              </a:rPr>
              <a:t>call </a:t>
            </a:r>
            <a:r>
              <a:rPr lang="en-US" sz="3200" b="1" dirty="0">
                <a:solidFill>
                  <a:schemeClr val="accent3"/>
                </a:solidFill>
              </a:rPr>
              <a:t>999</a:t>
            </a:r>
            <a:r>
              <a:rPr lang="en-US" sz="3200">
                <a:solidFill>
                  <a:schemeClr val="tx1"/>
                </a:solidFill>
              </a:rPr>
              <a:t> for the </a:t>
            </a:r>
            <a:r>
              <a:rPr lang="en-US" sz="3200" dirty="0">
                <a:solidFill>
                  <a:schemeClr val="accent5"/>
                </a:solidFill>
              </a:rPr>
              <a:t>police</a:t>
            </a:r>
            <a:r>
              <a:rPr lang="en-US" sz="3200" dirty="0">
                <a:solidFill>
                  <a:schemeClr val="tx1"/>
                </a:solidFill>
              </a:rPr>
              <a:t> without delay</a:t>
            </a:r>
            <a:endParaRPr lang="en-US" sz="32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US" sz="3200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</a:pP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111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B234-9050-4313-9719-02C537BC6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0948"/>
            <a:ext cx="10734675" cy="510213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600" dirty="0"/>
              <a:t>In </a:t>
            </a:r>
            <a:r>
              <a:rPr lang="en-US" sz="3600" b="1" dirty="0"/>
              <a:t>Wales</a:t>
            </a:r>
            <a:r>
              <a:rPr lang="en-US" sz="3600" dirty="0"/>
              <a:t> there is currently limited legal recognition of unborn babies. A woman has the right to refuse to engage with social services and health while </a:t>
            </a:r>
            <a:r>
              <a:rPr lang="en-US" sz="3600"/>
              <a:t>pregnant </a:t>
            </a:r>
            <a:endParaRPr lang="en-US" sz="36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dirty="0"/>
              <a:t>Nevertheless, it is important that you report any concerns about</a:t>
            </a:r>
            <a:r>
              <a:rPr lang="en-GB" sz="3600" dirty="0"/>
              <a:t> an unborn baby, or the parents’ ability to cope with a </a:t>
            </a:r>
            <a:r>
              <a:rPr lang="en-GB" sz="3600" err="1"/>
              <a:t>newborn</a:t>
            </a:r>
            <a:r>
              <a:rPr lang="en-GB" sz="3600" dirty="0"/>
              <a:t>, </a:t>
            </a:r>
            <a:r>
              <a:rPr lang="en-US" sz="3600" dirty="0"/>
              <a:t>as soon as they </a:t>
            </a:r>
            <a:r>
              <a:rPr lang="en-US" sz="3600"/>
              <a:t>come to your attention</a:t>
            </a:r>
            <a:endParaRPr lang="en-US" sz="360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9D9D3ED8-7B62-4EC6-8EE7-F8CEF50261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Concerns about an unborn child</a:t>
            </a:r>
          </a:p>
        </p:txBody>
      </p:sp>
    </p:spTree>
    <p:extLst>
      <p:ext uri="{BB962C8B-B14F-4D97-AF65-F5344CB8AC3E}">
        <p14:creationId xmlns:p14="http://schemas.microsoft.com/office/powerpoint/2010/main" val="356222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1733E42-2E47-974D-BAE9-82BC0255E6FA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19CF-6043-4467-9469-4A33DF796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78771"/>
            <a:ext cx="10515600" cy="452199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dirty="0">
                <a:solidFill>
                  <a:schemeClr val="tx1"/>
                </a:solidFill>
              </a:rPr>
              <a:t>If you are </a:t>
            </a:r>
            <a:r>
              <a:rPr lang="en-GB" dirty="0">
                <a:solidFill>
                  <a:schemeClr val="tx1"/>
                </a:solidFill>
              </a:rPr>
              <a:t>hesitant or unsure about whether </a:t>
            </a:r>
            <a:r>
              <a:rPr lang="en-US" dirty="0">
                <a:solidFill>
                  <a:schemeClr val="tx1"/>
                </a:solidFill>
              </a:rPr>
              <a:t>a child is at risk of harm </a:t>
            </a:r>
            <a:r>
              <a:rPr lang="en-US" b="1" dirty="0">
                <a:solidFill>
                  <a:schemeClr val="tx1"/>
                </a:solidFill>
              </a:rPr>
              <a:t>you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should seek advice </a:t>
            </a:r>
            <a:endParaRPr lang="en-GB" dirty="0">
              <a:solidFill>
                <a:schemeClr val="tx1"/>
              </a:solidFill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1" dirty="0">
                <a:solidFill>
                  <a:schemeClr val="tx1"/>
                </a:solidFill>
              </a:rPr>
              <a:t>do not wait </a:t>
            </a:r>
            <a:r>
              <a:rPr lang="en-GB" dirty="0">
                <a:solidFill>
                  <a:schemeClr val="tx1"/>
                </a:solidFill>
              </a:rPr>
              <a:t>for further evidence to confirm or refute your concerns, </a:t>
            </a:r>
            <a:r>
              <a:rPr lang="en-GB" u="sng" dirty="0">
                <a:solidFill>
                  <a:schemeClr val="tx1"/>
                </a:solidFill>
              </a:rPr>
              <a:t>no matter how insignificant you think they </a:t>
            </a:r>
            <a:r>
              <a:rPr lang="en-GB" u="sng">
                <a:solidFill>
                  <a:schemeClr val="tx1"/>
                </a:solidFill>
              </a:rPr>
              <a:t>are</a:t>
            </a:r>
            <a:endParaRPr lang="en-GB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GB" b="1" dirty="0">
                <a:solidFill>
                  <a:schemeClr val="tx1"/>
                </a:solidFill>
              </a:rPr>
              <a:t>do </a:t>
            </a:r>
            <a:r>
              <a:rPr lang="en-GB" dirty="0">
                <a:solidFill>
                  <a:schemeClr val="tx1"/>
                </a:solidFill>
              </a:rPr>
              <a:t>seek advice straight away from your agency’s </a:t>
            </a:r>
            <a:r>
              <a:rPr lang="en-GB" b="1">
                <a:solidFill>
                  <a:schemeClr val="tx1"/>
                </a:solidFill>
              </a:rPr>
              <a:t>designated safeguarding person (DSP)</a:t>
            </a:r>
            <a:r>
              <a:rPr lang="en-GB">
                <a:solidFill>
                  <a:schemeClr val="tx1"/>
                </a:solidFill>
              </a:rPr>
              <a:t> who: </a:t>
            </a:r>
            <a:endParaRPr lang="en-GB">
              <a:solidFill>
                <a:schemeClr val="tx1"/>
              </a:solidFill>
              <a:cs typeface="Arial"/>
            </a:endParaRP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</a:rPr>
              <a:t>will know whether to raise a safeguarding concern with the local authority 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GB" sz="2800" dirty="0">
                <a:solidFill>
                  <a:schemeClr val="tx1"/>
                </a:solidFill>
              </a:rPr>
              <a:t>will manage any immediate actions to ensure the individual </a:t>
            </a:r>
            <a:r>
              <a:rPr lang="en-GB" sz="2800">
                <a:solidFill>
                  <a:schemeClr val="tx1"/>
                </a:solidFill>
              </a:rPr>
              <a:t>at risk is safe from abuse</a:t>
            </a:r>
            <a:endParaRPr lang="en-GB" sz="2800">
              <a:solidFill>
                <a:schemeClr val="tx1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B2CB3E0-D0CA-43A4-BCAE-F8FC2B3359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Seeking advice</a:t>
            </a:r>
          </a:p>
        </p:txBody>
      </p:sp>
    </p:spTree>
    <p:extLst>
      <p:ext uri="{BB962C8B-B14F-4D97-AF65-F5344CB8AC3E}">
        <p14:creationId xmlns:p14="http://schemas.microsoft.com/office/powerpoint/2010/main" val="2980077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BFF1C46-5FD2-2D4E-B420-DDBD3C14AAA7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E3F514-51BC-48D1-8ED1-59EA7526D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5736"/>
            <a:ext cx="10515600" cy="4936886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 dirty="0">
                <a:solidFill>
                  <a:schemeClr val="tx1"/>
                </a:solidFill>
              </a:rPr>
              <a:t>If your DSP is not available, or you still don’t know whether to report concerns, you should discuss them with </a:t>
            </a:r>
            <a:r>
              <a:rPr lang="en-US" sz="3200">
                <a:solidFill>
                  <a:schemeClr val="tx1"/>
                </a:solidFill>
              </a:rPr>
              <a:t>social services, who will advise you what to do next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GB" sz="3200" b="1" dirty="0">
              <a:solidFill>
                <a:schemeClr val="tx1"/>
              </a:solidFill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 dirty="0">
                <a:solidFill>
                  <a:schemeClr val="tx1"/>
                </a:solidFill>
              </a:rPr>
              <a:t>It is important to recognise that</a:t>
            </a:r>
            <a:r>
              <a:rPr lang="en-GB" sz="3200" dirty="0">
                <a:solidFill>
                  <a:schemeClr val="tx1"/>
                </a:solidFill>
              </a:rPr>
              <a:t>: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seeking advice </a:t>
            </a:r>
            <a:r>
              <a:rPr lang="en-GB" sz="3200" b="1" dirty="0">
                <a:solidFill>
                  <a:schemeClr val="tx1"/>
                </a:solidFill>
              </a:rPr>
              <a:t>does not mean </a:t>
            </a:r>
            <a:r>
              <a:rPr lang="en-GB" sz="3200" dirty="0">
                <a:solidFill>
                  <a:schemeClr val="tx1"/>
                </a:solidFill>
              </a:rPr>
              <a:t>you’ve made a report 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GB" sz="3200" b="1" dirty="0">
                <a:solidFill>
                  <a:schemeClr val="tx1"/>
                </a:solidFill>
              </a:rPr>
              <a:t>you</a:t>
            </a:r>
            <a:r>
              <a:rPr lang="en-GB" sz="3200" dirty="0">
                <a:solidFill>
                  <a:schemeClr val="tx1"/>
                </a:solidFill>
              </a:rPr>
              <a:t> </a:t>
            </a:r>
            <a:r>
              <a:rPr lang="en-GB" sz="3200" b="1" dirty="0">
                <a:solidFill>
                  <a:schemeClr val="tx1"/>
                </a:solidFill>
              </a:rPr>
              <a:t>are responsible </a:t>
            </a:r>
            <a:r>
              <a:rPr lang="en-GB" sz="3200" dirty="0">
                <a:solidFill>
                  <a:schemeClr val="tx1"/>
                </a:solidFill>
              </a:rPr>
              <a:t>for making a report</a:t>
            </a:r>
            <a:endParaRPr lang="en-GB" sz="3200" b="1" dirty="0">
              <a:solidFill>
                <a:schemeClr val="tx1"/>
              </a:solidFill>
            </a:endParaRPr>
          </a:p>
          <a:p>
            <a:pPr lvl="0"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you </a:t>
            </a:r>
            <a:r>
              <a:rPr lang="en-GB" sz="3200" b="1" dirty="0">
                <a:solidFill>
                  <a:schemeClr val="tx1"/>
                </a:solidFill>
              </a:rPr>
              <a:t>must clearly tell them </a:t>
            </a:r>
            <a:r>
              <a:rPr lang="en-GB" sz="3200" dirty="0">
                <a:solidFill>
                  <a:schemeClr val="tx1"/>
                </a:solidFill>
              </a:rPr>
              <a:t>if you want to make a report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>
                <a:solidFill>
                  <a:schemeClr val="tx1"/>
                </a:solidFill>
              </a:rPr>
              <a:t>telling social services about your concerns </a:t>
            </a:r>
            <a:r>
              <a:rPr lang="en-GB" sz="3200" b="1" dirty="0">
                <a:solidFill>
                  <a:schemeClr val="tx1"/>
                </a:solidFill>
              </a:rPr>
              <a:t>does not </a:t>
            </a:r>
            <a:r>
              <a:rPr lang="en-GB" sz="3200" dirty="0">
                <a:solidFill>
                  <a:schemeClr val="tx1"/>
                </a:solidFill>
              </a:rPr>
              <a:t>mean you have</a:t>
            </a:r>
            <a:r>
              <a:rPr lang="en-GB" sz="3200">
                <a:solidFill>
                  <a:schemeClr val="tx1"/>
                </a:solidFill>
              </a:rPr>
              <a:t> made a report </a:t>
            </a:r>
            <a:endParaRPr lang="en-GB" sz="3200">
              <a:solidFill>
                <a:schemeClr val="tx1"/>
              </a:solidFill>
              <a:cs typeface="Arial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9C749D4F-99A8-4320-B3DD-4604D40B0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Advice from social services</a:t>
            </a:r>
          </a:p>
        </p:txBody>
      </p:sp>
    </p:spTree>
    <p:extLst>
      <p:ext uri="{BB962C8B-B14F-4D97-AF65-F5344CB8AC3E}">
        <p14:creationId xmlns:p14="http://schemas.microsoft.com/office/powerpoint/2010/main" val="14599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A719CF-6043-4467-9469-4A33DF796F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421"/>
            <a:ext cx="10515600" cy="490333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</a:rPr>
              <a:t>You should contact social services </a:t>
            </a:r>
            <a:r>
              <a:rPr lang="en-GB" sz="3600" b="1" dirty="0">
                <a:solidFill>
                  <a:schemeClr val="tx1"/>
                </a:solidFill>
              </a:rPr>
              <a:t>directly</a:t>
            </a:r>
            <a:r>
              <a:rPr lang="en-GB" sz="3600" dirty="0">
                <a:solidFill>
                  <a:schemeClr val="tx1"/>
                </a:solidFill>
              </a:rPr>
              <a:t> if: 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tx1"/>
                </a:solidFill>
              </a:rPr>
              <a:t>someone would be at risk by </a:t>
            </a:r>
            <a:r>
              <a:rPr lang="en-GB" sz="3600" b="1" dirty="0">
                <a:solidFill>
                  <a:schemeClr val="tx1"/>
                </a:solidFill>
              </a:rPr>
              <a:t>the delay </a:t>
            </a:r>
            <a:r>
              <a:rPr lang="en-GB" sz="3600" dirty="0">
                <a:solidFill>
                  <a:schemeClr val="tx1"/>
                </a:solidFill>
              </a:rPr>
              <a:t>if you contacted the DSP first</a:t>
            </a: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tx1"/>
                </a:solidFill>
              </a:rPr>
              <a:t>the DSP hasn’t </a:t>
            </a:r>
            <a:r>
              <a:rPr lang="en-GB" sz="3600" b="1" dirty="0">
                <a:solidFill>
                  <a:schemeClr val="tx1"/>
                </a:solidFill>
              </a:rPr>
              <a:t>taken action </a:t>
            </a:r>
            <a:r>
              <a:rPr lang="en-GB" sz="3600" dirty="0">
                <a:solidFill>
                  <a:schemeClr val="tx1"/>
                </a:solidFill>
              </a:rPr>
              <a:t>and you are still concerned about the child</a:t>
            </a:r>
            <a:endParaRPr lang="en-GB" sz="3600" dirty="0">
              <a:solidFill>
                <a:schemeClr val="tx1"/>
              </a:solidFill>
              <a:cs typeface="Arial"/>
            </a:endParaRPr>
          </a:p>
          <a:p>
            <a:pPr marL="571500" lvl="0" indent="-571500"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chemeClr val="tx1"/>
                </a:solidFill>
              </a:rPr>
              <a:t>your concern is </a:t>
            </a:r>
            <a:r>
              <a:rPr lang="en-GB" sz="3600" b="1" dirty="0">
                <a:solidFill>
                  <a:schemeClr val="tx1"/>
                </a:solidFill>
              </a:rPr>
              <a:t>about or involves the DSP </a:t>
            </a:r>
            <a:r>
              <a:rPr lang="en-GB" sz="3600">
                <a:solidFill>
                  <a:schemeClr val="tx1"/>
                </a:solidFill>
              </a:rPr>
              <a:t>and you have no other manager to contact</a:t>
            </a:r>
            <a:endParaRPr lang="en-GB" sz="3600">
              <a:solidFill>
                <a:schemeClr val="tx1"/>
              </a:solidFill>
              <a:cs typeface="Aria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>
              <a:solidFill>
                <a:schemeClr val="tx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5309424-D541-47F6-AF24-86E76CF54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Advice from social services</a:t>
            </a:r>
          </a:p>
        </p:txBody>
      </p:sp>
    </p:spTree>
    <p:extLst>
      <p:ext uri="{BB962C8B-B14F-4D97-AF65-F5344CB8AC3E}">
        <p14:creationId xmlns:p14="http://schemas.microsoft.com/office/powerpoint/2010/main" val="3771548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429-F9FB-48CB-8AD4-53AF0DC4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233283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Definitions</a:t>
            </a:r>
          </a:p>
        </p:txBody>
      </p:sp>
    </p:spTree>
    <p:extLst>
      <p:ext uri="{BB962C8B-B14F-4D97-AF65-F5344CB8AC3E}">
        <p14:creationId xmlns:p14="http://schemas.microsoft.com/office/powerpoint/2010/main" val="2315672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2713D9-435A-48DB-B6C5-976D05183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7199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The reporting process</a:t>
            </a:r>
          </a:p>
        </p:txBody>
      </p:sp>
    </p:spTree>
    <p:extLst>
      <p:ext uri="{BB962C8B-B14F-4D97-AF65-F5344CB8AC3E}">
        <p14:creationId xmlns:p14="http://schemas.microsoft.com/office/powerpoint/2010/main" val="470232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43D834-0FCA-45E8-BB76-CA2599898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Practitioner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E7C69-4DBD-422E-A0E8-AD5EDCE89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ea typeface="+mn-lt"/>
                <a:cs typeface="+mn-lt"/>
              </a:rPr>
              <a:t>‘</a:t>
            </a:r>
            <a:r>
              <a:rPr lang="en-US" sz="3600" dirty="0"/>
              <a:t>Practitioner</a:t>
            </a:r>
            <a:r>
              <a:rPr lang="en-US" sz="3600" dirty="0">
                <a:ea typeface="+mn-lt"/>
                <a:cs typeface="+mn-lt"/>
              </a:rPr>
              <a:t>’</a:t>
            </a:r>
            <a:r>
              <a:rPr lang="en-US" sz="3600" dirty="0"/>
              <a:t> describes </a:t>
            </a:r>
            <a:r>
              <a:rPr lang="en-US" sz="3600" b="1" dirty="0"/>
              <a:t>anyone</a:t>
            </a:r>
            <a:r>
              <a:rPr lang="en-US" sz="3600" dirty="0"/>
              <a:t> who comes into contact with children through </a:t>
            </a:r>
            <a:r>
              <a:rPr lang="en-US" sz="3600" b="1" dirty="0">
                <a:solidFill>
                  <a:schemeClr val="tx1"/>
                </a:solidFill>
              </a:rPr>
              <a:t>paid or voluntary </a:t>
            </a:r>
            <a:r>
              <a:rPr lang="en-US" sz="3600" dirty="0">
                <a:solidFill>
                  <a:schemeClr val="tx1"/>
                </a:solidFill>
              </a:rPr>
              <a:t>work </a:t>
            </a:r>
            <a:endParaRPr lang="en-US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They may also be people with </a:t>
            </a:r>
            <a:r>
              <a:rPr lang="en-US" sz="3600" b="1" dirty="0">
                <a:solidFill>
                  <a:schemeClr val="tx1"/>
                </a:solidFill>
              </a:rPr>
              <a:t>caring</a:t>
            </a:r>
            <a:r>
              <a:rPr lang="en-US" sz="3600" dirty="0">
                <a:solidFill>
                  <a:schemeClr val="tx1"/>
                </a:solidFill>
              </a:rPr>
              <a:t> </a:t>
            </a:r>
            <a:r>
              <a:rPr lang="en-US" sz="3600" b="1" dirty="0">
                <a:solidFill>
                  <a:schemeClr val="tx1"/>
                </a:solidFill>
              </a:rPr>
              <a:t>responsibilities</a:t>
            </a:r>
            <a:r>
              <a:rPr lang="en-US" sz="3600" dirty="0">
                <a:solidFill>
                  <a:schemeClr val="tx1"/>
                </a:solidFill>
              </a:rPr>
              <a:t> for children in need of care and support</a:t>
            </a:r>
            <a:endParaRPr lang="en-US" sz="3200" dirty="0">
              <a:solidFill>
                <a:schemeClr val="tx1"/>
              </a:solidFill>
              <a:cs typeface="Arial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477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7CF9D4-23BE-494C-B491-1A04BB965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86857"/>
            <a:ext cx="10515600" cy="107854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600" dirty="0">
                <a:solidFill>
                  <a:schemeClr val="tx1"/>
                </a:solidFill>
              </a:rPr>
              <a:t>A </a:t>
            </a:r>
            <a:r>
              <a:rPr lang="en-US" sz="3600" dirty="0">
                <a:ea typeface="+mn-lt"/>
                <a:cs typeface="+mn-lt"/>
              </a:rPr>
              <a:t>‘</a:t>
            </a:r>
            <a:r>
              <a:rPr lang="en-US" sz="3600" dirty="0">
                <a:solidFill>
                  <a:schemeClr val="tx1"/>
                </a:solidFill>
              </a:rPr>
              <a:t>duty to report</a:t>
            </a:r>
            <a:r>
              <a:rPr lang="en-US" sz="3600" dirty="0">
                <a:ea typeface="+mn-lt"/>
                <a:cs typeface="+mn-lt"/>
              </a:rPr>
              <a:t>’</a:t>
            </a:r>
            <a:r>
              <a:rPr lang="en-US" sz="3600" dirty="0">
                <a:solidFill>
                  <a:schemeClr val="tx1"/>
                </a:solidFill>
              </a:rPr>
              <a:t> </a:t>
            </a:r>
            <a:r>
              <a:rPr lang="en-US" sz="3600" i="1" dirty="0">
                <a:solidFill>
                  <a:schemeClr val="tx1"/>
                </a:solidFill>
              </a:rPr>
              <a:t>replaces</a:t>
            </a:r>
            <a:r>
              <a:rPr lang="en-US" sz="3600" dirty="0">
                <a:solidFill>
                  <a:schemeClr val="tx1"/>
                </a:solidFill>
              </a:rPr>
              <a:t> the older term </a:t>
            </a:r>
            <a:r>
              <a:rPr lang="en-US" sz="3600" dirty="0">
                <a:ea typeface="+mn-lt"/>
                <a:cs typeface="+mn-lt"/>
              </a:rPr>
              <a:t>‘</a:t>
            </a:r>
            <a:r>
              <a:rPr lang="en-US" sz="3600" dirty="0">
                <a:solidFill>
                  <a:schemeClr val="tx1"/>
                </a:solidFill>
              </a:rPr>
              <a:t>make a referral</a:t>
            </a:r>
            <a:r>
              <a:rPr lang="en-US" sz="3600" dirty="0">
                <a:ea typeface="+mn-lt"/>
                <a:cs typeface="+mn-lt"/>
              </a:rPr>
              <a:t>’</a:t>
            </a:r>
            <a:r>
              <a:rPr lang="en-US" sz="3600" dirty="0">
                <a:solidFill>
                  <a:schemeClr val="tx1"/>
                </a:solidFill>
              </a:rPr>
              <a:t> to social services</a:t>
            </a: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24BC3C67-34BD-4D78-9BB0-4CA4F909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Report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087D69-E9A7-4BBA-8F8C-89518AD41E42}"/>
              </a:ext>
            </a:extLst>
          </p:cNvPr>
          <p:cNvSpPr txBox="1"/>
          <p:nvPr/>
        </p:nvSpPr>
        <p:spPr>
          <a:xfrm>
            <a:off x="938784" y="2974848"/>
            <a:ext cx="4084320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3600" dirty="0"/>
              <a:t>Previously: </a:t>
            </a:r>
          </a:p>
          <a:p>
            <a:r>
              <a:rPr lang="en-GB" sz="3600" dirty="0">
                <a:ea typeface="+mn-lt"/>
                <a:cs typeface="+mn-lt"/>
              </a:rPr>
              <a:t>‘</a:t>
            </a:r>
            <a:r>
              <a:rPr lang="en-GB" sz="3600" dirty="0"/>
              <a:t>Make a </a:t>
            </a:r>
            <a:r>
              <a:rPr lang="en-GB" sz="3600" b="1" dirty="0"/>
              <a:t>referral</a:t>
            </a:r>
            <a:r>
              <a:rPr lang="en-GB" sz="3600" dirty="0">
                <a:ea typeface="+mn-lt"/>
                <a:cs typeface="+mn-lt"/>
              </a:rPr>
              <a:t>’</a:t>
            </a:r>
            <a:r>
              <a:rPr lang="en-GB" sz="3600" dirty="0"/>
              <a:t> </a:t>
            </a:r>
            <a:endParaRPr lang="en-GB" sz="3600" dirty="0"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7D15D69-40AB-4F2C-8B5D-EB3267BF29A4}"/>
              </a:ext>
            </a:extLst>
          </p:cNvPr>
          <p:cNvSpPr txBox="1"/>
          <p:nvPr/>
        </p:nvSpPr>
        <p:spPr>
          <a:xfrm>
            <a:off x="7936992" y="2974846"/>
            <a:ext cx="4255008" cy="120032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GB" sz="3600" dirty="0"/>
              <a:t>Now: </a:t>
            </a:r>
          </a:p>
          <a:p>
            <a:r>
              <a:rPr lang="en-GB" sz="3600" dirty="0">
                <a:ea typeface="+mn-lt"/>
                <a:cs typeface="+mn-lt"/>
              </a:rPr>
              <a:t>‘</a:t>
            </a:r>
            <a:r>
              <a:rPr lang="en-GB" sz="3600" dirty="0"/>
              <a:t>Make a </a:t>
            </a:r>
            <a:r>
              <a:rPr lang="en-GB" sz="3600" b="1" dirty="0">
                <a:solidFill>
                  <a:schemeClr val="accent3"/>
                </a:solidFill>
              </a:rPr>
              <a:t>report</a:t>
            </a:r>
            <a:r>
              <a:rPr lang="en-GB" sz="3600" dirty="0">
                <a:ea typeface="+mn-lt"/>
                <a:cs typeface="+mn-lt"/>
              </a:rPr>
              <a:t>’</a:t>
            </a:r>
            <a:r>
              <a:rPr lang="en-GB" sz="3600" dirty="0"/>
              <a:t> </a:t>
            </a:r>
            <a:endParaRPr lang="en-GB" sz="3600" dirty="0">
              <a:cs typeface="Arial"/>
            </a:endParaRP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7AB1A9A3-5175-4128-9CF4-BC06317A5DC2}"/>
              </a:ext>
            </a:extLst>
          </p:cNvPr>
          <p:cNvSpPr/>
          <p:nvPr/>
        </p:nvSpPr>
        <p:spPr>
          <a:xfrm>
            <a:off x="4767072" y="3143211"/>
            <a:ext cx="2974848" cy="863600"/>
          </a:xfrm>
          <a:prstGeom prst="rightArrow">
            <a:avLst/>
          </a:prstGeom>
          <a:solidFill>
            <a:schemeClr val="bg1"/>
          </a:solidFill>
          <a:ln w="28575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64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84D524B-0802-444A-9722-2ECB5051975F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75903E7-68C3-4E6D-938D-A67165EB8F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07692"/>
          </a:xfrm>
        </p:spPr>
        <p:txBody>
          <a:bodyPr/>
          <a:lstStyle/>
          <a:p>
            <a:r>
              <a:rPr lang="en-GB" dirty="0"/>
              <a:t>Concern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982061-39C9-4410-8F0A-AFAFF8D88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72818"/>
            <a:ext cx="10934700" cy="5428008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There may not always be </a:t>
            </a:r>
            <a:r>
              <a:rPr lang="en-GB" sz="3200" b="1" dirty="0">
                <a:solidFill>
                  <a:schemeClr val="tx1"/>
                </a:solidFill>
              </a:rPr>
              <a:t>evidence </a:t>
            </a:r>
            <a:r>
              <a:rPr lang="en-GB" sz="3200" dirty="0">
                <a:solidFill>
                  <a:schemeClr val="tx1"/>
                </a:solidFill>
              </a:rPr>
              <a:t>of abuse, neglect or harm 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Practitioners may only </a:t>
            </a:r>
            <a:r>
              <a:rPr lang="en-GB" sz="3200" b="1" i="1" dirty="0">
                <a:solidFill>
                  <a:schemeClr val="tx1"/>
                </a:solidFill>
              </a:rPr>
              <a:t>suspect </a:t>
            </a:r>
            <a:r>
              <a:rPr lang="en-GB" sz="3200" dirty="0">
                <a:solidFill>
                  <a:schemeClr val="tx1"/>
                </a:solidFill>
              </a:rPr>
              <a:t>(rather than </a:t>
            </a:r>
            <a:r>
              <a:rPr lang="en-GB" sz="3200" i="1" dirty="0">
                <a:solidFill>
                  <a:schemeClr val="tx1"/>
                </a:solidFill>
              </a:rPr>
              <a:t>know</a:t>
            </a:r>
            <a:r>
              <a:rPr lang="en-GB" sz="3200" dirty="0">
                <a:solidFill>
                  <a:schemeClr val="tx1"/>
                </a:solidFill>
              </a:rPr>
              <a:t>)</a:t>
            </a:r>
            <a:r>
              <a:rPr lang="en-GB" sz="3200" i="1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a child is experiencing or at risk of abuse</a:t>
            </a:r>
            <a:endParaRPr lang="en-GB" sz="3200" dirty="0">
              <a:solidFill>
                <a:schemeClr val="tx1"/>
              </a:solidFill>
              <a:cs typeface="Arial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3200" dirty="0">
                <a:solidFill>
                  <a:schemeClr val="tx1"/>
                </a:solidFill>
              </a:rPr>
              <a:t>This may be based on: </a:t>
            </a:r>
            <a:endParaRPr lang="en-GB" sz="3200">
              <a:solidFill>
                <a:schemeClr val="tx1"/>
              </a:solidFill>
              <a:cs typeface="Arial"/>
            </a:endParaRP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information from different sources over time </a:t>
            </a:r>
          </a:p>
          <a:p>
            <a:pPr marL="457200" indent="-4572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GB" sz="3200" dirty="0">
                <a:solidFill>
                  <a:schemeClr val="tx1"/>
                </a:solidFill>
              </a:rPr>
              <a:t>professional judgement</a:t>
            </a:r>
          </a:p>
          <a:p>
            <a:pPr marL="457200" indent="-457200">
              <a:spcBef>
                <a:spcPts val="0"/>
              </a:spcBef>
              <a:spcAft>
                <a:spcPts val="1200"/>
              </a:spcAft>
            </a:pPr>
            <a:r>
              <a:rPr lang="en-GB" sz="3200" dirty="0">
                <a:solidFill>
                  <a:schemeClr val="tx1"/>
                </a:solidFill>
              </a:rPr>
              <a:t>seemingly insignificant information that may be part of a bigger picture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GB" sz="3200" dirty="0">
                <a:solidFill>
                  <a:schemeClr val="tx1"/>
                </a:solidFill>
              </a:rPr>
              <a:t>These situations, where there is no clear factual evidence, </a:t>
            </a:r>
            <a:br>
              <a:rPr lang="en-GB" sz="3200" dirty="0">
                <a:solidFill>
                  <a:schemeClr val="tx1"/>
                </a:solidFill>
              </a:rPr>
            </a:br>
            <a:r>
              <a:rPr lang="en-GB" sz="3200" dirty="0">
                <a:solidFill>
                  <a:schemeClr val="tx1"/>
                </a:solidFill>
              </a:rPr>
              <a:t>are referred to as </a:t>
            </a:r>
            <a:r>
              <a:rPr lang="en-GB" sz="3200" b="1" dirty="0">
                <a:solidFill>
                  <a:schemeClr val="accent3"/>
                </a:solidFill>
              </a:rPr>
              <a:t>concerns</a:t>
            </a:r>
            <a:endParaRPr lang="en-GB" sz="3200" dirty="0">
              <a:solidFill>
                <a:schemeClr val="accent3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56793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928429-F9FB-48CB-8AD4-53AF0DC433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1075" y="2332830"/>
            <a:ext cx="10515600" cy="1325563"/>
          </a:xfrm>
        </p:spPr>
        <p:txBody>
          <a:bodyPr/>
          <a:lstStyle/>
          <a:p>
            <a:pPr algn="ctr"/>
            <a:r>
              <a:rPr lang="en-GB" dirty="0"/>
              <a:t>Duty to report</a:t>
            </a:r>
          </a:p>
        </p:txBody>
      </p:sp>
    </p:spTree>
    <p:extLst>
      <p:ext uri="{BB962C8B-B14F-4D97-AF65-F5344CB8AC3E}">
        <p14:creationId xmlns:p14="http://schemas.microsoft.com/office/powerpoint/2010/main" val="2661952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B7585A4-60F7-1F43-B906-0DE71CB680E0}"/>
              </a:ext>
            </a:extLst>
          </p:cNvPr>
          <p:cNvSpPr/>
          <p:nvPr/>
        </p:nvSpPr>
        <p:spPr>
          <a:xfrm>
            <a:off x="4038600" y="5486400"/>
            <a:ext cx="4552950" cy="1371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08BD837-1F0E-47E2-B219-0232727C60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1353800" cy="1325563"/>
          </a:xfrm>
        </p:spPr>
        <p:txBody>
          <a:bodyPr/>
          <a:lstStyle/>
          <a:p>
            <a:r>
              <a:rPr lang="en-US" dirty="0"/>
              <a:t>Who has a responsibility to report?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BB33C7-AD02-43E8-8E6A-895F8C537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3470" y="1488244"/>
            <a:ext cx="10943730" cy="3957213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600" b="1" dirty="0"/>
              <a:t>We all do!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GB" sz="3200" b="1" dirty="0"/>
              <a:t>You </a:t>
            </a:r>
            <a:r>
              <a:rPr lang="en-US" sz="3200" b="1" dirty="0"/>
              <a:t>have a responsibility </a:t>
            </a:r>
            <a:r>
              <a:rPr lang="en-US" sz="3200" dirty="0"/>
              <a:t>to contact</a:t>
            </a:r>
            <a:r>
              <a:rPr lang="en-US" sz="3200" b="1" dirty="0"/>
              <a:t> </a:t>
            </a:r>
            <a:r>
              <a:rPr lang="en-US" sz="3200" dirty="0"/>
              <a:t>social services or the police if you </a:t>
            </a:r>
            <a:r>
              <a:rPr lang="en-US" sz="3200" b="1" dirty="0"/>
              <a:t>know</a:t>
            </a:r>
            <a:r>
              <a:rPr lang="en-US" sz="3200" dirty="0"/>
              <a:t> or have </a:t>
            </a:r>
            <a:r>
              <a:rPr lang="en-US" sz="3200" b="1" dirty="0"/>
              <a:t>concerns</a:t>
            </a:r>
            <a:r>
              <a:rPr lang="en-US" sz="3200" dirty="0"/>
              <a:t> or </a:t>
            </a:r>
            <a:r>
              <a:rPr lang="en-US" sz="3200" b="1" dirty="0"/>
              <a:t>suspicions</a:t>
            </a:r>
            <a:r>
              <a:rPr lang="en-US" sz="3200" dirty="0"/>
              <a:t> that a child</a:t>
            </a:r>
            <a:r>
              <a:rPr lang="en-GB" sz="3200" dirty="0"/>
              <a:t>: 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/>
              <a:t>is experiencing </a:t>
            </a:r>
            <a:r>
              <a:rPr lang="en-US" sz="3200" dirty="0"/>
              <a:t>abuse, neglect or other kinds of harm</a:t>
            </a:r>
            <a:endParaRPr lang="en-GB" sz="3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/>
              <a:t>has experienced </a:t>
            </a:r>
            <a:r>
              <a:rPr lang="en-US" sz="3200" dirty="0"/>
              <a:t>abuse, neglect or other kinds of harm</a:t>
            </a:r>
            <a:endParaRPr lang="en-GB" sz="3200" dirty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GB" sz="3200" dirty="0"/>
              <a:t>is likely to be at risk of </a:t>
            </a:r>
            <a:r>
              <a:rPr lang="en-US" sz="3200" dirty="0"/>
              <a:t>abuse, neglect or other kinds of harm</a:t>
            </a:r>
            <a:endParaRPr lang="en-GB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99D5DE8-156C-4A31-9771-5FC04735ECB1}"/>
              </a:ext>
            </a:extLst>
          </p:cNvPr>
          <p:cNvSpPr/>
          <p:nvPr/>
        </p:nvSpPr>
        <p:spPr>
          <a:xfrm>
            <a:off x="1784568" y="5639416"/>
            <a:ext cx="8622873" cy="646331"/>
          </a:xfrm>
          <a:prstGeom prst="rect">
            <a:avLst/>
          </a:prstGeom>
        </p:spPr>
        <p:txBody>
          <a:bodyPr wrap="none" anchor="t">
            <a:spAutoFit/>
          </a:bodyPr>
          <a:lstStyle/>
          <a:p>
            <a:pPr algn="ctr"/>
            <a:r>
              <a:rPr lang="en-US" sz="3600" b="1" dirty="0">
                <a:solidFill>
                  <a:schemeClr val="accent3"/>
                </a:solidFill>
              </a:rPr>
              <a:t>This is not a matter of personal choice</a:t>
            </a:r>
          </a:p>
        </p:txBody>
      </p:sp>
    </p:spTree>
    <p:extLst>
      <p:ext uri="{BB962C8B-B14F-4D97-AF65-F5344CB8AC3E}">
        <p14:creationId xmlns:p14="http://schemas.microsoft.com/office/powerpoint/2010/main" val="1275433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81347-0CB2-4DD9-903C-F57C70576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940"/>
            <a:ext cx="10515600" cy="5032375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600" b="1" dirty="0"/>
              <a:t>Statutory</a:t>
            </a:r>
            <a:r>
              <a:rPr lang="en-US" sz="3600" dirty="0"/>
              <a:t> means it’s </a:t>
            </a:r>
            <a:r>
              <a:rPr lang="en-US" sz="3600" b="1" dirty="0"/>
              <a:t>required by law</a:t>
            </a:r>
            <a:endParaRPr lang="en-US" sz="360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3200" dirty="0"/>
              <a:t>The Social Services and Well-being (Wales) Act 2014 says </a:t>
            </a:r>
            <a:r>
              <a:rPr lang="en-US" sz="3200" b="1" dirty="0"/>
              <a:t>‘relevant partners’ </a:t>
            </a:r>
            <a:r>
              <a:rPr lang="en-US" sz="3200" dirty="0"/>
              <a:t>of the local authority (</a:t>
            </a:r>
            <a:r>
              <a:rPr lang="en-GB" sz="3200" dirty="0"/>
              <a:t>including t</a:t>
            </a:r>
            <a:r>
              <a:rPr lang="en-US" sz="3200" dirty="0"/>
              <a:t>he police, education, local health boards and NHS trusts) have a </a:t>
            </a:r>
            <a:r>
              <a:rPr lang="en-US" sz="3200" b="1" dirty="0"/>
              <a:t>statutory (legal) responsibility to report</a:t>
            </a:r>
            <a:r>
              <a:rPr lang="en-US" sz="3200" dirty="0"/>
              <a:t> if they have reasonable cause to suspect adults and children, including unborn children, are at risk of abuse </a:t>
            </a:r>
            <a:endParaRPr lang="en-US" sz="3200" dirty="0">
              <a:cs typeface="Arial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600" dirty="0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36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B909BF8-7551-4E3B-BC58-F46016EBE1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Statutory duty to report</a:t>
            </a:r>
          </a:p>
        </p:txBody>
      </p:sp>
    </p:spTree>
    <p:extLst>
      <p:ext uri="{BB962C8B-B14F-4D97-AF65-F5344CB8AC3E}">
        <p14:creationId xmlns:p14="http://schemas.microsoft.com/office/powerpoint/2010/main" val="4267104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13764-BC34-4C23-BE74-86F20E547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1449"/>
            <a:ext cx="10515600" cy="349350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sz="3600" dirty="0"/>
              <a:t>Anyone who is not a ‘relevant partner’ </a:t>
            </a:r>
            <a:r>
              <a:rPr lang="en-US" sz="3600" b="1" dirty="0">
                <a:solidFill>
                  <a:schemeClr val="tx2"/>
                </a:solidFill>
              </a:rPr>
              <a:t>must still report</a:t>
            </a:r>
            <a:r>
              <a:rPr lang="en-US" sz="3600" b="1" dirty="0">
                <a:solidFill>
                  <a:schemeClr val="accent5"/>
                </a:solidFill>
              </a:rPr>
              <a:t> </a:t>
            </a:r>
            <a:r>
              <a:rPr lang="en-US" sz="3600" dirty="0">
                <a:solidFill>
                  <a:schemeClr val="tx1"/>
                </a:solidFill>
              </a:rPr>
              <a:t>any safeguarding concerns they have in the same way as those with a statutory duty to report </a:t>
            </a:r>
          </a:p>
          <a:p>
            <a:pPr marL="0" indent="0">
              <a:buNone/>
            </a:pPr>
            <a:r>
              <a:rPr lang="en-GB" sz="3600" dirty="0">
                <a:solidFill>
                  <a:schemeClr val="tx1"/>
                </a:solidFill>
              </a:rPr>
              <a:t> </a:t>
            </a:r>
          </a:p>
          <a:p>
            <a:pPr marL="0" indent="0" algn="ctr">
              <a:buNone/>
            </a:pPr>
            <a:r>
              <a:rPr lang="en-GB" sz="4000" b="1" dirty="0">
                <a:solidFill>
                  <a:schemeClr val="accent3"/>
                </a:solidFill>
              </a:rPr>
              <a:t>Safeguarding is </a:t>
            </a:r>
            <a:r>
              <a:rPr lang="en-GB" sz="4000" b="1" u="sng" dirty="0">
                <a:solidFill>
                  <a:schemeClr val="accent3"/>
                </a:solidFill>
              </a:rPr>
              <a:t>everyone’s</a:t>
            </a:r>
            <a:r>
              <a:rPr lang="en-GB" sz="4000" b="1" dirty="0">
                <a:solidFill>
                  <a:schemeClr val="accent3"/>
                </a:solidFill>
              </a:rPr>
              <a:t> responsibility!</a:t>
            </a:r>
          </a:p>
          <a:p>
            <a:pPr marL="0" indent="0">
              <a:buNone/>
            </a:pPr>
            <a:endParaRPr lang="en-GB" sz="32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630FCA4-4AF3-4B29-8C59-3F5E0D9DA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006" y="0"/>
            <a:ext cx="11458433" cy="1325563"/>
          </a:xfrm>
        </p:spPr>
        <p:txBody>
          <a:bodyPr/>
          <a:lstStyle/>
          <a:p>
            <a:r>
              <a:rPr lang="en-GB" dirty="0"/>
              <a:t>Non-statutory responsibility to report</a:t>
            </a:r>
          </a:p>
        </p:txBody>
      </p:sp>
    </p:spTree>
    <p:extLst>
      <p:ext uri="{BB962C8B-B14F-4D97-AF65-F5344CB8AC3E}">
        <p14:creationId xmlns:p14="http://schemas.microsoft.com/office/powerpoint/2010/main" val="2402912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CW">
  <a:themeElements>
    <a:clrScheme name="SCW Full">
      <a:dk1>
        <a:srgbClr val="37394C"/>
      </a:dk1>
      <a:lt1>
        <a:sysClr val="window" lastClr="FFFFFF"/>
      </a:lt1>
      <a:dk2>
        <a:srgbClr val="16AD85"/>
      </a:dk2>
      <a:lt2>
        <a:srgbClr val="FFFFFF"/>
      </a:lt2>
      <a:accent1>
        <a:srgbClr val="37394C"/>
      </a:accent1>
      <a:accent2>
        <a:srgbClr val="16AD85"/>
      </a:accent2>
      <a:accent3>
        <a:srgbClr val="EB5E57"/>
      </a:accent3>
      <a:accent4>
        <a:srgbClr val="FFFFFF"/>
      </a:accent4>
      <a:accent5>
        <a:srgbClr val="257D86"/>
      </a:accent5>
      <a:accent6>
        <a:srgbClr val="F7AB64"/>
      </a:accent6>
      <a:hlink>
        <a:srgbClr val="86BC25"/>
      </a:hlink>
      <a:folHlink>
        <a:srgbClr val="C6C6C6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CW" id="{C503F75D-E413-4180-8B11-89EBFB3A300A}" vid="{CD650A14-2FAF-4561-96F9-4007D22797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05C2DA9DA79A548A593589E8F905E05" ma:contentTypeVersion="11" ma:contentTypeDescription="Create a new document." ma:contentTypeScope="" ma:versionID="4617ffe8256266157422f2465dad9b38">
  <xsd:schema xmlns:xsd="http://www.w3.org/2001/XMLSchema" xmlns:xs="http://www.w3.org/2001/XMLSchema" xmlns:p="http://schemas.microsoft.com/office/2006/metadata/properties" xmlns:ns3="3921c09e-0880-46c2-85b5-782023efd1ea" xmlns:ns4="938c16c7-c037-46c2-b059-7c36ee9c9343" targetNamespace="http://schemas.microsoft.com/office/2006/metadata/properties" ma:root="true" ma:fieldsID="e45c772fb09092c6bbe35b3003707d1a" ns3:_="" ns4:_="">
    <xsd:import namespace="3921c09e-0880-46c2-85b5-782023efd1ea"/>
    <xsd:import namespace="938c16c7-c037-46c2-b059-7c36ee9c934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Location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21c09e-0880-46c2-85b5-782023efd1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8c16c7-c037-46c2-b059-7c36ee9c9343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74F5132-23B7-4BF5-A2C3-51E49B02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21c09e-0880-46c2-85b5-782023efd1ea"/>
    <ds:schemaRef ds:uri="938c16c7-c037-46c2-b059-7c36ee9c93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3DC972F-889E-4506-8BB4-6A9E4F7B2E8C}">
  <ds:schemaRefs>
    <ds:schemaRef ds:uri="3921c09e-0880-46c2-85b5-782023efd1ea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938c16c7-c037-46c2-b059-7c36ee9c9343"/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6D7CB71-3120-4D7D-86D6-5A21692DE6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SCW</Template>
  <TotalTime>2054</TotalTime>
  <Words>1041</Words>
  <Application>Microsoft Macintosh PowerPoint</Application>
  <PresentationFormat>Widescreen</PresentationFormat>
  <Paragraphs>104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SCW</vt:lpstr>
      <vt:lpstr>The duty to report</vt:lpstr>
      <vt:lpstr>Definitions</vt:lpstr>
      <vt:lpstr>Practitioner</vt:lpstr>
      <vt:lpstr>Report</vt:lpstr>
      <vt:lpstr>Concern</vt:lpstr>
      <vt:lpstr>Duty to report</vt:lpstr>
      <vt:lpstr>Who has a responsibility to report?</vt:lpstr>
      <vt:lpstr>Statutory duty to report</vt:lpstr>
      <vt:lpstr>Non-statutory responsibility to report</vt:lpstr>
      <vt:lpstr>Duty to report concerns about  a practitioner</vt:lpstr>
      <vt:lpstr>Reporting concerns</vt:lpstr>
      <vt:lpstr>Reporting concerns</vt:lpstr>
      <vt:lpstr>Who to contact outside office hours</vt:lpstr>
      <vt:lpstr>Immediate concerns</vt:lpstr>
      <vt:lpstr>Immediate concerns</vt:lpstr>
      <vt:lpstr>Concerns about an unborn child</vt:lpstr>
      <vt:lpstr>Seeking advice</vt:lpstr>
      <vt:lpstr>Advice from social services</vt:lpstr>
      <vt:lpstr>Advice from social services</vt:lpstr>
      <vt:lpstr>The reporting process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Nicole James</dc:creator>
  <cp:lastModifiedBy>Danielle Williams</cp:lastModifiedBy>
  <cp:revision>132</cp:revision>
  <cp:lastPrinted>2019-11-22T10:15:56Z</cp:lastPrinted>
  <dcterms:created xsi:type="dcterms:W3CDTF">2019-10-02T11:57:39Z</dcterms:created>
  <dcterms:modified xsi:type="dcterms:W3CDTF">2020-09-25T08:58:20Z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0x010100B05C2DA9DA79A548A593589E8F905E05</vt:lpwstr>
  </property>
</Properties>
</file>