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</p:sldMasterIdLst>
  <p:notesMasterIdLst>
    <p:notesMasterId r:id="rId19"/>
  </p:notesMasterIdLst>
  <p:sldIdLst>
    <p:sldId id="619" r:id="rId5"/>
    <p:sldId id="623" r:id="rId6"/>
    <p:sldId id="625" r:id="rId7"/>
    <p:sldId id="626" r:id="rId8"/>
    <p:sldId id="580" r:id="rId9"/>
    <p:sldId id="581" r:id="rId10"/>
    <p:sldId id="583" r:id="rId11"/>
    <p:sldId id="628" r:id="rId12"/>
    <p:sldId id="686" r:id="rId13"/>
    <p:sldId id="687" r:id="rId14"/>
    <p:sldId id="693" r:id="rId15"/>
    <p:sldId id="688" r:id="rId16"/>
    <p:sldId id="689" r:id="rId17"/>
    <p:sldId id="627" r:id="rId18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AD84"/>
    <a:srgbClr val="E52A3D"/>
    <a:srgbClr val="FF0000"/>
    <a:srgbClr val="FFFFFF"/>
    <a:srgbClr val="3AC550"/>
    <a:srgbClr val="451E14"/>
    <a:srgbClr val="0053B0"/>
    <a:srgbClr val="F9D908"/>
    <a:srgbClr val="FE621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76" autoAdjust="0"/>
    <p:restoredTop sz="69116" autoAdjust="0"/>
  </p:normalViewPr>
  <p:slideViewPr>
    <p:cSldViewPr snapToGrid="0">
      <p:cViewPr varScale="1">
        <p:scale>
          <a:sx n="86" d="100"/>
          <a:sy n="86" d="100"/>
        </p:scale>
        <p:origin x="14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Williams" userId="2ffd8f61-7b6f-4050-b155-8688edf94325" providerId="ADAL" clId="{5EB27854-AE4B-3F4F-9FC2-0F30E10DDF2D}"/>
    <pc:docChg chg="modMainMaster">
      <pc:chgData name="Danielle Williams" userId="2ffd8f61-7b6f-4050-b155-8688edf94325" providerId="ADAL" clId="{5EB27854-AE4B-3F4F-9FC2-0F30E10DDF2D}" dt="2020-09-25T08:57:21.197" v="1" actId="962"/>
      <pc:docMkLst>
        <pc:docMk/>
      </pc:docMkLst>
      <pc:sldMasterChg chg="modSp mod">
        <pc:chgData name="Danielle Williams" userId="2ffd8f61-7b6f-4050-b155-8688edf94325" providerId="ADAL" clId="{5EB27854-AE4B-3F4F-9FC2-0F30E10DDF2D}" dt="2020-09-25T08:57:21.197" v="1" actId="962"/>
        <pc:sldMasterMkLst>
          <pc:docMk/>
          <pc:sldMasterMk cId="2278702417" sldId="2147483664"/>
        </pc:sldMasterMkLst>
        <pc:picChg chg="mod">
          <ac:chgData name="Danielle Williams" userId="2ffd8f61-7b6f-4050-b155-8688edf94325" providerId="ADAL" clId="{5EB27854-AE4B-3F4F-9FC2-0F30E10DDF2D}" dt="2020-09-25T08:57:21.197" v="1" actId="962"/>
          <ac:picMkLst>
            <pc:docMk/>
            <pc:sldMasterMk cId="2278702417" sldId="2147483664"/>
            <ac:picMk id="4" creationId="{0C064978-DDDB-0A48-80FF-12A2F989244C}"/>
          </ac:picMkLst>
        </pc:picChg>
      </pc:sldMasterChg>
    </pc:docChg>
  </pc:docChgLst>
  <pc:docChgLst>
    <pc:chgData name="Bethan Price" userId="S::bethan.price@socialcare.wales::29923274-46ec-4e83-956c-4c26375aa1fd" providerId="AD" clId="Web-{97678A1C-2EA0-9736-AF09-F64240D3345F}"/>
    <pc:docChg chg="modSld">
      <pc:chgData name="Bethan Price" userId="S::bethan.price@socialcare.wales::29923274-46ec-4e83-956c-4c26375aa1fd" providerId="AD" clId="Web-{97678A1C-2EA0-9736-AF09-F64240D3345F}" dt="2020-05-15T14:07:10.801" v="55" actId="20577"/>
      <pc:docMkLst>
        <pc:docMk/>
      </pc:docMkLst>
      <pc:sldChg chg="modSp">
        <pc:chgData name="Bethan Price" userId="S::bethan.price@socialcare.wales::29923274-46ec-4e83-956c-4c26375aa1fd" providerId="AD" clId="Web-{97678A1C-2EA0-9736-AF09-F64240D3345F}" dt="2020-05-15T14:04:27.598" v="26" actId="20577"/>
        <pc:sldMkLst>
          <pc:docMk/>
          <pc:sldMk cId="3696144260" sldId="580"/>
        </pc:sldMkLst>
        <pc:spChg chg="mod">
          <ac:chgData name="Bethan Price" userId="S::bethan.price@socialcare.wales::29923274-46ec-4e83-956c-4c26375aa1fd" providerId="AD" clId="Web-{97678A1C-2EA0-9736-AF09-F64240D3345F}" dt="2020-05-15T14:04:27.598" v="26" actId="20577"/>
          <ac:spMkLst>
            <pc:docMk/>
            <pc:sldMk cId="3696144260" sldId="580"/>
            <ac:spMk id="3" creationId="{907DC995-C758-407D-9870-5DE9DCA06C9E}"/>
          </ac:spMkLst>
        </pc:spChg>
      </pc:sldChg>
      <pc:sldChg chg="modSp">
        <pc:chgData name="Bethan Price" userId="S::bethan.price@socialcare.wales::29923274-46ec-4e83-956c-4c26375aa1fd" providerId="AD" clId="Web-{97678A1C-2EA0-9736-AF09-F64240D3345F}" dt="2020-05-15T14:05:07.801" v="29" actId="20577"/>
        <pc:sldMkLst>
          <pc:docMk/>
          <pc:sldMk cId="446685237" sldId="583"/>
        </pc:sldMkLst>
        <pc:spChg chg="mod">
          <ac:chgData name="Bethan Price" userId="S::bethan.price@socialcare.wales::29923274-46ec-4e83-956c-4c26375aa1fd" providerId="AD" clId="Web-{97678A1C-2EA0-9736-AF09-F64240D3345F}" dt="2020-05-15T14:05:07.801" v="29" actId="20577"/>
          <ac:spMkLst>
            <pc:docMk/>
            <pc:sldMk cId="446685237" sldId="583"/>
            <ac:spMk id="2" creationId="{233326A4-9632-4B1C-9ED4-95E54964210C}"/>
          </ac:spMkLst>
        </pc:spChg>
      </pc:sldChg>
      <pc:sldChg chg="modSp">
        <pc:chgData name="Bethan Price" userId="S::bethan.price@socialcare.wales::29923274-46ec-4e83-956c-4c26375aa1fd" providerId="AD" clId="Web-{97678A1C-2EA0-9736-AF09-F64240D3345F}" dt="2020-05-15T14:01:34.129" v="1" actId="20577"/>
        <pc:sldMkLst>
          <pc:docMk/>
          <pc:sldMk cId="2403945220" sldId="619"/>
        </pc:sldMkLst>
        <pc:spChg chg="mod">
          <ac:chgData name="Bethan Price" userId="S::bethan.price@socialcare.wales::29923274-46ec-4e83-956c-4c26375aa1fd" providerId="AD" clId="Web-{97678A1C-2EA0-9736-AF09-F64240D3345F}" dt="2020-05-15T14:01:31.785" v="0" actId="20577"/>
          <ac:spMkLst>
            <pc:docMk/>
            <pc:sldMk cId="2403945220" sldId="619"/>
            <ac:spMk id="2" creationId="{9FE3AA2A-E5BC-42C6-808C-C3002F941EA3}"/>
          </ac:spMkLst>
        </pc:spChg>
        <pc:spChg chg="mod">
          <ac:chgData name="Bethan Price" userId="S::bethan.price@socialcare.wales::29923274-46ec-4e83-956c-4c26375aa1fd" providerId="AD" clId="Web-{97678A1C-2EA0-9736-AF09-F64240D3345F}" dt="2020-05-15T14:01:34.129" v="1" actId="20577"/>
          <ac:spMkLst>
            <pc:docMk/>
            <pc:sldMk cId="2403945220" sldId="619"/>
            <ac:spMk id="3" creationId="{AA3F92F7-F5F1-4B6E-A0C7-427BBC5B0AA5}"/>
          </ac:spMkLst>
        </pc:spChg>
      </pc:sldChg>
      <pc:sldChg chg="modSp">
        <pc:chgData name="Bethan Price" userId="S::bethan.price@socialcare.wales::29923274-46ec-4e83-956c-4c26375aa1fd" providerId="AD" clId="Web-{97678A1C-2EA0-9736-AF09-F64240D3345F}" dt="2020-05-15T14:03:18.301" v="8" actId="20577"/>
        <pc:sldMkLst>
          <pc:docMk/>
          <pc:sldMk cId="2789330469" sldId="623"/>
        </pc:sldMkLst>
        <pc:spChg chg="mod">
          <ac:chgData name="Bethan Price" userId="S::bethan.price@socialcare.wales::29923274-46ec-4e83-956c-4c26375aa1fd" providerId="AD" clId="Web-{97678A1C-2EA0-9736-AF09-F64240D3345F}" dt="2020-05-15T14:01:52.707" v="3" actId="20577"/>
          <ac:spMkLst>
            <pc:docMk/>
            <pc:sldMk cId="2789330469" sldId="623"/>
            <ac:spMk id="2" creationId="{B084B096-A5DA-46C1-9370-27C410F046B7}"/>
          </ac:spMkLst>
        </pc:spChg>
        <pc:spChg chg="mod">
          <ac:chgData name="Bethan Price" userId="S::bethan.price@socialcare.wales::29923274-46ec-4e83-956c-4c26375aa1fd" providerId="AD" clId="Web-{97678A1C-2EA0-9736-AF09-F64240D3345F}" dt="2020-05-15T14:02:04.989" v="5" actId="20577"/>
          <ac:spMkLst>
            <pc:docMk/>
            <pc:sldMk cId="2789330469" sldId="623"/>
            <ac:spMk id="3" creationId="{B1F77C78-C2E6-4E00-8EA9-0BD6E40BDB84}"/>
          </ac:spMkLst>
        </pc:spChg>
        <pc:spChg chg="mod">
          <ac:chgData name="Bethan Price" userId="S::bethan.price@socialcare.wales::29923274-46ec-4e83-956c-4c26375aa1fd" providerId="AD" clId="Web-{97678A1C-2EA0-9736-AF09-F64240D3345F}" dt="2020-05-15T14:03:18.301" v="8" actId="20577"/>
          <ac:spMkLst>
            <pc:docMk/>
            <pc:sldMk cId="2789330469" sldId="623"/>
            <ac:spMk id="5" creationId="{B97D815C-A2A8-4DE6-9FB1-241372054F6D}"/>
          </ac:spMkLst>
        </pc:spChg>
      </pc:sldChg>
      <pc:sldChg chg="modSp">
        <pc:chgData name="Bethan Price" userId="S::bethan.price@socialcare.wales::29923274-46ec-4e83-956c-4c26375aa1fd" providerId="AD" clId="Web-{97678A1C-2EA0-9736-AF09-F64240D3345F}" dt="2020-05-15T14:03:45.754" v="11" actId="20577"/>
        <pc:sldMkLst>
          <pc:docMk/>
          <pc:sldMk cId="679225155" sldId="625"/>
        </pc:sldMkLst>
        <pc:spChg chg="mod">
          <ac:chgData name="Bethan Price" userId="S::bethan.price@socialcare.wales::29923274-46ec-4e83-956c-4c26375aa1fd" providerId="AD" clId="Web-{97678A1C-2EA0-9736-AF09-F64240D3345F}" dt="2020-05-15T14:03:45.754" v="11" actId="20577"/>
          <ac:spMkLst>
            <pc:docMk/>
            <pc:sldMk cId="679225155" sldId="625"/>
            <ac:spMk id="3" creationId="{B1F77C78-C2E6-4E00-8EA9-0BD6E40BDB84}"/>
          </ac:spMkLst>
        </pc:spChg>
      </pc:sldChg>
      <pc:sldChg chg="modSp">
        <pc:chgData name="Bethan Price" userId="S::bethan.price@socialcare.wales::29923274-46ec-4e83-956c-4c26375aa1fd" providerId="AD" clId="Web-{97678A1C-2EA0-9736-AF09-F64240D3345F}" dt="2020-05-15T14:04:04.926" v="19" actId="20577"/>
        <pc:sldMkLst>
          <pc:docMk/>
          <pc:sldMk cId="2121467801" sldId="626"/>
        </pc:sldMkLst>
        <pc:spChg chg="mod">
          <ac:chgData name="Bethan Price" userId="S::bethan.price@socialcare.wales::29923274-46ec-4e83-956c-4c26375aa1fd" providerId="AD" clId="Web-{97678A1C-2EA0-9736-AF09-F64240D3345F}" dt="2020-05-15T14:04:04.926" v="19" actId="20577"/>
          <ac:spMkLst>
            <pc:docMk/>
            <pc:sldMk cId="2121467801" sldId="626"/>
            <ac:spMk id="3" creationId="{B1F77C78-C2E6-4E00-8EA9-0BD6E40BDB84}"/>
          </ac:spMkLst>
        </pc:spChg>
      </pc:sldChg>
      <pc:sldChg chg="modSp">
        <pc:chgData name="Bethan Price" userId="S::bethan.price@socialcare.wales::29923274-46ec-4e83-956c-4c26375aa1fd" providerId="AD" clId="Web-{97678A1C-2EA0-9736-AF09-F64240D3345F}" dt="2020-05-15T14:05:39.754" v="34" actId="20577"/>
        <pc:sldMkLst>
          <pc:docMk/>
          <pc:sldMk cId="3738753976" sldId="628"/>
        </pc:sldMkLst>
        <pc:spChg chg="mod">
          <ac:chgData name="Bethan Price" userId="S::bethan.price@socialcare.wales::29923274-46ec-4e83-956c-4c26375aa1fd" providerId="AD" clId="Web-{97678A1C-2EA0-9736-AF09-F64240D3345F}" dt="2020-05-15T14:05:39.754" v="34" actId="20577"/>
          <ac:spMkLst>
            <pc:docMk/>
            <pc:sldMk cId="3738753976" sldId="628"/>
            <ac:spMk id="3" creationId="{DA2F7AFB-F1F5-40F3-8EB0-6BC1E27AD945}"/>
          </ac:spMkLst>
        </pc:spChg>
      </pc:sldChg>
      <pc:sldChg chg="modSp">
        <pc:chgData name="Bethan Price" userId="S::bethan.price@socialcare.wales::29923274-46ec-4e83-956c-4c26375aa1fd" providerId="AD" clId="Web-{97678A1C-2EA0-9736-AF09-F64240D3345F}" dt="2020-05-15T14:06:02.676" v="41" actId="20577"/>
        <pc:sldMkLst>
          <pc:docMk/>
          <pc:sldMk cId="15417117" sldId="686"/>
        </pc:sldMkLst>
        <pc:spChg chg="mod">
          <ac:chgData name="Bethan Price" userId="S::bethan.price@socialcare.wales::29923274-46ec-4e83-956c-4c26375aa1fd" providerId="AD" clId="Web-{97678A1C-2EA0-9736-AF09-F64240D3345F}" dt="2020-05-15T14:06:02.676" v="41" actId="20577"/>
          <ac:spMkLst>
            <pc:docMk/>
            <pc:sldMk cId="15417117" sldId="686"/>
            <ac:spMk id="3" creationId="{B752C979-BA9E-4134-B23D-3F0B2A994B32}"/>
          </ac:spMkLst>
        </pc:spChg>
      </pc:sldChg>
      <pc:sldChg chg="modSp">
        <pc:chgData name="Bethan Price" userId="S::bethan.price@socialcare.wales::29923274-46ec-4e83-956c-4c26375aa1fd" providerId="AD" clId="Web-{97678A1C-2EA0-9736-AF09-F64240D3345F}" dt="2020-05-15T14:07:10.801" v="55" actId="20577"/>
        <pc:sldMkLst>
          <pc:docMk/>
          <pc:sldMk cId="3337804805" sldId="688"/>
        </pc:sldMkLst>
        <pc:spChg chg="mod">
          <ac:chgData name="Bethan Price" userId="S::bethan.price@socialcare.wales::29923274-46ec-4e83-956c-4c26375aa1fd" providerId="AD" clId="Web-{97678A1C-2EA0-9736-AF09-F64240D3345F}" dt="2020-05-15T14:07:10.801" v="55" actId="20577"/>
          <ac:spMkLst>
            <pc:docMk/>
            <pc:sldMk cId="3337804805" sldId="688"/>
            <ac:spMk id="3" creationId="{3A36BE15-FB9E-452E-A84C-960311A13F2F}"/>
          </ac:spMkLst>
        </pc:spChg>
      </pc:sldChg>
      <pc:sldChg chg="modSp">
        <pc:chgData name="Bethan Price" userId="S::bethan.price@socialcare.wales::29923274-46ec-4e83-956c-4c26375aa1fd" providerId="AD" clId="Web-{97678A1C-2EA0-9736-AF09-F64240D3345F}" dt="2020-05-15T14:06:40.176" v="50" actId="20577"/>
        <pc:sldMkLst>
          <pc:docMk/>
          <pc:sldMk cId="495514139" sldId="693"/>
        </pc:sldMkLst>
        <pc:spChg chg="mod">
          <ac:chgData name="Bethan Price" userId="S::bethan.price@socialcare.wales::29923274-46ec-4e83-956c-4c26375aa1fd" providerId="AD" clId="Web-{97678A1C-2EA0-9736-AF09-F64240D3345F}" dt="2020-05-15T14:06:40.176" v="50" actId="20577"/>
          <ac:spMkLst>
            <pc:docMk/>
            <pc:sldMk cId="495514139" sldId="693"/>
            <ac:spMk id="3" creationId="{65B29267-1CF1-485D-9804-C75E27161069}"/>
          </ac:spMkLst>
        </pc:spChg>
      </pc:sldChg>
    </pc:docChg>
  </pc:docChgLst>
  <pc:docChgLst>
    <pc:chgData name="Nicole James" userId="87e49fce-462c-4f4b-b072-0e7301cf4f25" providerId="ADAL" clId="{8885F77D-5B8A-4A7C-9EE5-550B37FBE32B}"/>
    <pc:docChg chg="custSel modSld modShowInfo">
      <pc:chgData name="Nicole James" userId="87e49fce-462c-4f4b-b072-0e7301cf4f25" providerId="ADAL" clId="{8885F77D-5B8A-4A7C-9EE5-550B37FBE32B}" dt="2020-02-11T13:55:42.238" v="199" actId="2744"/>
      <pc:docMkLst>
        <pc:docMk/>
      </pc:docMkLst>
      <pc:sldChg chg="modNotesTx">
        <pc:chgData name="Nicole James" userId="87e49fce-462c-4f4b-b072-0e7301cf4f25" providerId="ADAL" clId="{8885F77D-5B8A-4A7C-9EE5-550B37FBE32B}" dt="2020-02-02T13:28:09.426" v="190" actId="6549"/>
        <pc:sldMkLst>
          <pc:docMk/>
          <pc:sldMk cId="3696144260" sldId="580"/>
        </pc:sldMkLst>
      </pc:sldChg>
      <pc:sldChg chg="modNotesTx">
        <pc:chgData name="Nicole James" userId="87e49fce-462c-4f4b-b072-0e7301cf4f25" providerId="ADAL" clId="{8885F77D-5B8A-4A7C-9EE5-550B37FBE32B}" dt="2020-02-02T13:29:51.780" v="192" actId="20577"/>
        <pc:sldMkLst>
          <pc:docMk/>
          <pc:sldMk cId="4110891605" sldId="581"/>
        </pc:sldMkLst>
      </pc:sldChg>
      <pc:sldChg chg="modNotesTx">
        <pc:chgData name="Nicole James" userId="87e49fce-462c-4f4b-b072-0e7301cf4f25" providerId="ADAL" clId="{8885F77D-5B8A-4A7C-9EE5-550B37FBE32B}" dt="2020-02-02T13:30:55.149" v="193" actId="6549"/>
        <pc:sldMkLst>
          <pc:docMk/>
          <pc:sldMk cId="446685237" sldId="583"/>
        </pc:sldMkLst>
      </pc:sldChg>
      <pc:sldChg chg="modNotesTx">
        <pc:chgData name="Nicole James" userId="87e49fce-462c-4f4b-b072-0e7301cf4f25" providerId="ADAL" clId="{8885F77D-5B8A-4A7C-9EE5-550B37FBE32B}" dt="2020-02-02T13:23:14.275" v="181" actId="20577"/>
        <pc:sldMkLst>
          <pc:docMk/>
          <pc:sldMk cId="2403945220" sldId="619"/>
        </pc:sldMkLst>
      </pc:sldChg>
      <pc:sldChg chg="addSp modSp modAnim modNotesTx">
        <pc:chgData name="Nicole James" userId="87e49fce-462c-4f4b-b072-0e7301cf4f25" providerId="ADAL" clId="{8885F77D-5B8A-4A7C-9EE5-550B37FBE32B}" dt="2020-02-02T13:25:09.636" v="183" actId="20577"/>
        <pc:sldMkLst>
          <pc:docMk/>
          <pc:sldMk cId="2789330469" sldId="623"/>
        </pc:sldMkLst>
        <pc:spChg chg="add mod">
          <ac:chgData name="Nicole James" userId="87e49fce-462c-4f4b-b072-0e7301cf4f25" providerId="ADAL" clId="{8885F77D-5B8A-4A7C-9EE5-550B37FBE32B}" dt="2020-02-01T11:30:46.405" v="4" actId="2085"/>
          <ac:spMkLst>
            <pc:docMk/>
            <pc:sldMk cId="2789330469" sldId="623"/>
            <ac:spMk id="6" creationId="{458D26D9-5EB1-4C58-A1DE-066922FF3D83}"/>
          </ac:spMkLst>
        </pc:spChg>
      </pc:sldChg>
      <pc:sldChg chg="modSp modAnim modNotesTx">
        <pc:chgData name="Nicole James" userId="87e49fce-462c-4f4b-b072-0e7301cf4f25" providerId="ADAL" clId="{8885F77D-5B8A-4A7C-9EE5-550B37FBE32B}" dt="2020-02-02T13:26:30.384" v="188" actId="6549"/>
        <pc:sldMkLst>
          <pc:docMk/>
          <pc:sldMk cId="679225155" sldId="625"/>
        </pc:sldMkLst>
        <pc:spChg chg="mod">
          <ac:chgData name="Nicole James" userId="87e49fce-462c-4f4b-b072-0e7301cf4f25" providerId="ADAL" clId="{8885F77D-5B8A-4A7C-9EE5-550B37FBE32B}" dt="2020-02-01T11:37:22.897" v="85" actId="20577"/>
          <ac:spMkLst>
            <pc:docMk/>
            <pc:sldMk cId="679225155" sldId="625"/>
            <ac:spMk id="4" creationId="{D5E55245-6184-4A20-8D48-451F60528A7D}"/>
          </ac:spMkLst>
        </pc:spChg>
      </pc:sldChg>
      <pc:sldChg chg="modSp modAnim modNotesTx">
        <pc:chgData name="Nicole James" userId="87e49fce-462c-4f4b-b072-0e7301cf4f25" providerId="ADAL" clId="{8885F77D-5B8A-4A7C-9EE5-550B37FBE32B}" dt="2020-02-02T13:26:58.535" v="189" actId="6549"/>
        <pc:sldMkLst>
          <pc:docMk/>
          <pc:sldMk cId="2121467801" sldId="626"/>
        </pc:sldMkLst>
        <pc:spChg chg="mod">
          <ac:chgData name="Nicole James" userId="87e49fce-462c-4f4b-b072-0e7301cf4f25" providerId="ADAL" clId="{8885F77D-5B8A-4A7C-9EE5-550B37FBE32B}" dt="2020-02-01T11:38:23.785" v="180" actId="113"/>
          <ac:spMkLst>
            <pc:docMk/>
            <pc:sldMk cId="2121467801" sldId="626"/>
            <ac:spMk id="3" creationId="{B1F77C78-C2E6-4E00-8EA9-0BD6E40BDB84}"/>
          </ac:spMkLst>
        </pc:spChg>
      </pc:sldChg>
      <pc:sldChg chg="modNotesTx">
        <pc:chgData name="Nicole James" userId="87e49fce-462c-4f4b-b072-0e7301cf4f25" providerId="ADAL" clId="{8885F77D-5B8A-4A7C-9EE5-550B37FBE32B}" dt="2020-02-02T13:32:27.110" v="194" actId="20577"/>
        <pc:sldMkLst>
          <pc:docMk/>
          <pc:sldMk cId="3738753976" sldId="628"/>
        </pc:sldMkLst>
      </pc:sldChg>
      <pc:sldChg chg="modNotesTx">
        <pc:chgData name="Nicole James" userId="87e49fce-462c-4f4b-b072-0e7301cf4f25" providerId="ADAL" clId="{8885F77D-5B8A-4A7C-9EE5-550B37FBE32B}" dt="2020-02-02T13:35:50.903" v="195" actId="20577"/>
        <pc:sldMkLst>
          <pc:docMk/>
          <pc:sldMk cId="15417117" sldId="686"/>
        </pc:sldMkLst>
      </pc:sldChg>
      <pc:sldChg chg="modNotesTx">
        <pc:chgData name="Nicole James" userId="87e49fce-462c-4f4b-b072-0e7301cf4f25" providerId="ADAL" clId="{8885F77D-5B8A-4A7C-9EE5-550B37FBE32B}" dt="2020-02-02T13:37:32.698" v="196" actId="20577"/>
        <pc:sldMkLst>
          <pc:docMk/>
          <pc:sldMk cId="3873139127" sldId="687"/>
        </pc:sldMkLst>
      </pc:sldChg>
      <pc:sldChg chg="modNotesTx">
        <pc:chgData name="Nicole James" userId="87e49fce-462c-4f4b-b072-0e7301cf4f25" providerId="ADAL" clId="{8885F77D-5B8A-4A7C-9EE5-550B37FBE32B}" dt="2020-02-02T13:38:23.089" v="198" actId="6549"/>
        <pc:sldMkLst>
          <pc:docMk/>
          <pc:sldMk cId="3337804805" sldId="688"/>
        </pc:sldMkLst>
      </pc:sldChg>
      <pc:sldChg chg="modNotesTx">
        <pc:chgData name="Nicole James" userId="87e49fce-462c-4f4b-b072-0e7301cf4f25" providerId="ADAL" clId="{8885F77D-5B8A-4A7C-9EE5-550B37FBE32B}" dt="2020-02-02T13:37:40.177" v="197" actId="6549"/>
        <pc:sldMkLst>
          <pc:docMk/>
          <pc:sldMk cId="495514139" sldId="693"/>
        </pc:sldMkLst>
      </pc:sldChg>
    </pc:docChg>
  </pc:docChgLst>
  <pc:docChgLst>
    <pc:chgData name="Guest User" userId="S::urn:spo:anon#5a3ca72c122fbcaa3e025a5b76ecbf9471113605ba0e349e023af480d8e8db02::" providerId="AD" clId="Web-{2C049493-2EFC-393B-61B2-55E4C2D30EE0}"/>
    <pc:docChg chg="modSld">
      <pc:chgData name="Guest User" userId="S::urn:spo:anon#5a3ca72c122fbcaa3e025a5b76ecbf9471113605ba0e349e023af480d8e8db02::" providerId="AD" clId="Web-{2C049493-2EFC-393B-61B2-55E4C2D30EE0}" dt="2020-07-31T11:53:04.378" v="7" actId="20577"/>
      <pc:docMkLst>
        <pc:docMk/>
      </pc:docMkLst>
      <pc:sldChg chg="modSp">
        <pc:chgData name="Guest User" userId="S::urn:spo:anon#5a3ca72c122fbcaa3e025a5b76ecbf9471113605ba0e349e023af480d8e8db02::" providerId="AD" clId="Web-{2C049493-2EFC-393B-61B2-55E4C2D30EE0}" dt="2020-07-31T11:47:11.168" v="4" actId="20577"/>
        <pc:sldMkLst>
          <pc:docMk/>
          <pc:sldMk cId="3696144260" sldId="580"/>
        </pc:sldMkLst>
        <pc:spChg chg="mod">
          <ac:chgData name="Guest User" userId="S::urn:spo:anon#5a3ca72c122fbcaa3e025a5b76ecbf9471113605ba0e349e023af480d8e8db02::" providerId="AD" clId="Web-{2C049493-2EFC-393B-61B2-55E4C2D30EE0}" dt="2020-07-31T11:47:11.168" v="4" actId="20577"/>
          <ac:spMkLst>
            <pc:docMk/>
            <pc:sldMk cId="3696144260" sldId="580"/>
            <ac:spMk id="3" creationId="{907DC995-C758-407D-9870-5DE9DCA06C9E}"/>
          </ac:spMkLst>
        </pc:spChg>
      </pc:sldChg>
      <pc:sldChg chg="modSp">
        <pc:chgData name="Guest User" userId="S::urn:spo:anon#5a3ca72c122fbcaa3e025a5b76ecbf9471113605ba0e349e023af480d8e8db02::" providerId="AD" clId="Web-{2C049493-2EFC-393B-61B2-55E4C2D30EE0}" dt="2020-07-31T11:43:07.647" v="1"/>
        <pc:sldMkLst>
          <pc:docMk/>
          <pc:sldMk cId="2789330469" sldId="623"/>
        </pc:sldMkLst>
        <pc:spChg chg="mod">
          <ac:chgData name="Guest User" userId="S::urn:spo:anon#5a3ca72c122fbcaa3e025a5b76ecbf9471113605ba0e349e023af480d8e8db02::" providerId="AD" clId="Web-{2C049493-2EFC-393B-61B2-55E4C2D30EE0}" dt="2020-07-31T11:43:07.647" v="1"/>
          <ac:spMkLst>
            <pc:docMk/>
            <pc:sldMk cId="2789330469" sldId="623"/>
            <ac:spMk id="4" creationId="{B99E0B1B-9BEC-4917-8A15-6DD7D5978841}"/>
          </ac:spMkLst>
        </pc:spChg>
      </pc:sldChg>
      <pc:sldChg chg="modSp">
        <pc:chgData name="Guest User" userId="S::urn:spo:anon#5a3ca72c122fbcaa3e025a5b76ecbf9471113605ba0e349e023af480d8e8db02::" providerId="AD" clId="Web-{2C049493-2EFC-393B-61B2-55E4C2D30EE0}" dt="2020-07-31T11:53:04.378" v="7" actId="20577"/>
        <pc:sldMkLst>
          <pc:docMk/>
          <pc:sldMk cId="3337804805" sldId="688"/>
        </pc:sldMkLst>
        <pc:spChg chg="mod">
          <ac:chgData name="Guest User" userId="S::urn:spo:anon#5a3ca72c122fbcaa3e025a5b76ecbf9471113605ba0e349e023af480d8e8db02::" providerId="AD" clId="Web-{2C049493-2EFC-393B-61B2-55E4C2D30EE0}" dt="2020-07-31T11:53:04.378" v="7" actId="20577"/>
          <ac:spMkLst>
            <pc:docMk/>
            <pc:sldMk cId="3337804805" sldId="688"/>
            <ac:spMk id="3" creationId="{3A36BE15-FB9E-452E-A84C-960311A13F2F}"/>
          </ac:spMkLst>
        </pc:spChg>
      </pc:sldChg>
    </pc:docChg>
  </pc:docChgLst>
  <pc:docChgLst>
    <pc:chgData name="Guest User" userId="S::urn:spo:anon#cb193492f284d83c85a66267a0f4d9096e50945cd2ffdbcb1e7acb5c0b8c0a4e::" providerId="AD" clId="Web-{448A4FF4-2062-74CA-09D3-F8201E100B1E}"/>
    <pc:docChg chg="modSld">
      <pc:chgData name="Guest User" userId="S::urn:spo:anon#cb193492f284d83c85a66267a0f4d9096e50945cd2ffdbcb1e7acb5c0b8c0a4e::" providerId="AD" clId="Web-{448A4FF4-2062-74CA-09D3-F8201E100B1E}" dt="2020-08-07T07:29:53.818" v="1"/>
      <pc:docMkLst>
        <pc:docMk/>
      </pc:docMkLst>
      <pc:sldChg chg="delSp modSp delAnim">
        <pc:chgData name="Guest User" userId="S::urn:spo:anon#cb193492f284d83c85a66267a0f4d9096e50945cd2ffdbcb1e7acb5c0b8c0a4e::" providerId="AD" clId="Web-{448A4FF4-2062-74CA-09D3-F8201E100B1E}" dt="2020-08-07T07:29:53.818" v="1"/>
        <pc:sldMkLst>
          <pc:docMk/>
          <pc:sldMk cId="2789330469" sldId="623"/>
        </pc:sldMkLst>
        <pc:spChg chg="del mod">
          <ac:chgData name="Guest User" userId="S::urn:spo:anon#cb193492f284d83c85a66267a0f4d9096e50945cd2ffdbcb1e7acb5c0b8c0a4e::" providerId="AD" clId="Web-{448A4FF4-2062-74CA-09D3-F8201E100B1E}" dt="2020-08-07T07:29:53.818" v="1"/>
          <ac:spMkLst>
            <pc:docMk/>
            <pc:sldMk cId="2789330469" sldId="623"/>
            <ac:spMk id="6" creationId="{458D26D9-5EB1-4C58-A1DE-066922FF3D83}"/>
          </ac:spMkLst>
        </pc:spChg>
      </pc:sldChg>
    </pc:docChg>
  </pc:docChgLst>
  <pc:docChgLst>
    <pc:chgData name="Nicole James" userId="87e49fce-462c-4f4b-b072-0e7301cf4f25" providerId="ADAL" clId="{DE8CE617-E165-4A6C-85E0-2A2449B71E86}"/>
    <pc:docChg chg="undo custSel modSld">
      <pc:chgData name="Nicole James" userId="87e49fce-462c-4f4b-b072-0e7301cf4f25" providerId="ADAL" clId="{DE8CE617-E165-4A6C-85E0-2A2449B71E86}" dt="2020-01-29T12:32:28.094" v="359"/>
      <pc:docMkLst>
        <pc:docMk/>
      </pc:docMkLst>
      <pc:sldChg chg="modSp modNotesTx">
        <pc:chgData name="Nicole James" userId="87e49fce-462c-4f4b-b072-0e7301cf4f25" providerId="ADAL" clId="{DE8CE617-E165-4A6C-85E0-2A2449B71E86}" dt="2020-01-29T12:26:40.488" v="265" actId="20577"/>
        <pc:sldMkLst>
          <pc:docMk/>
          <pc:sldMk cId="4110891605" sldId="581"/>
        </pc:sldMkLst>
        <pc:spChg chg="mod">
          <ac:chgData name="Nicole James" userId="87e49fce-462c-4f4b-b072-0e7301cf4f25" providerId="ADAL" clId="{DE8CE617-E165-4A6C-85E0-2A2449B71E86}" dt="2020-01-29T12:20:16.821" v="94" actId="403"/>
          <ac:spMkLst>
            <pc:docMk/>
            <pc:sldMk cId="4110891605" sldId="581"/>
            <ac:spMk id="3" creationId="{F807F0AF-ABBE-40D9-96E0-BC30699F52A8}"/>
          </ac:spMkLst>
        </pc:spChg>
      </pc:sldChg>
      <pc:sldChg chg="modNotesTx">
        <pc:chgData name="Nicole James" userId="87e49fce-462c-4f4b-b072-0e7301cf4f25" providerId="ADAL" clId="{DE8CE617-E165-4A6C-85E0-2A2449B71E86}" dt="2020-01-29T12:27:21.981" v="270" actId="113"/>
        <pc:sldMkLst>
          <pc:docMk/>
          <pc:sldMk cId="446685237" sldId="583"/>
        </pc:sldMkLst>
      </pc:sldChg>
      <pc:sldChg chg="modSp">
        <pc:chgData name="Nicole James" userId="87e49fce-462c-4f4b-b072-0e7301cf4f25" providerId="ADAL" clId="{DE8CE617-E165-4A6C-85E0-2A2449B71E86}" dt="2020-01-29T12:18:54.422" v="76" actId="20577"/>
        <pc:sldMkLst>
          <pc:docMk/>
          <pc:sldMk cId="2403945220" sldId="619"/>
        </pc:sldMkLst>
        <pc:spChg chg="mod">
          <ac:chgData name="Nicole James" userId="87e49fce-462c-4f4b-b072-0e7301cf4f25" providerId="ADAL" clId="{DE8CE617-E165-4A6C-85E0-2A2449B71E86}" dt="2020-01-29T12:18:01.146" v="3" actId="20577"/>
          <ac:spMkLst>
            <pc:docMk/>
            <pc:sldMk cId="2403945220" sldId="619"/>
            <ac:spMk id="2" creationId="{9FE3AA2A-E5BC-42C6-808C-C3002F941EA3}"/>
          </ac:spMkLst>
        </pc:spChg>
        <pc:spChg chg="mod">
          <ac:chgData name="Nicole James" userId="87e49fce-462c-4f4b-b072-0e7301cf4f25" providerId="ADAL" clId="{DE8CE617-E165-4A6C-85E0-2A2449B71E86}" dt="2020-01-29T12:18:54.422" v="76" actId="20577"/>
          <ac:spMkLst>
            <pc:docMk/>
            <pc:sldMk cId="2403945220" sldId="619"/>
            <ac:spMk id="3" creationId="{AA3F92F7-F5F1-4B6E-A0C7-427BBC5B0AA5}"/>
          </ac:spMkLst>
        </pc:spChg>
      </pc:sldChg>
      <pc:sldChg chg="modSp">
        <pc:chgData name="Nicole James" userId="87e49fce-462c-4f4b-b072-0e7301cf4f25" providerId="ADAL" clId="{DE8CE617-E165-4A6C-85E0-2A2449B71E86}" dt="2020-01-29T12:19:05.235" v="90" actId="20577"/>
        <pc:sldMkLst>
          <pc:docMk/>
          <pc:sldMk cId="2789330469" sldId="623"/>
        </pc:sldMkLst>
        <pc:spChg chg="mod">
          <ac:chgData name="Nicole James" userId="87e49fce-462c-4f4b-b072-0e7301cf4f25" providerId="ADAL" clId="{DE8CE617-E165-4A6C-85E0-2A2449B71E86}" dt="2020-01-29T12:19:05.235" v="90" actId="20577"/>
          <ac:spMkLst>
            <pc:docMk/>
            <pc:sldMk cId="2789330469" sldId="623"/>
            <ac:spMk id="3" creationId="{B1F77C78-C2E6-4E00-8EA9-0BD6E40BDB84}"/>
          </ac:spMkLst>
        </pc:spChg>
      </pc:sldChg>
      <pc:sldChg chg="modSp modAnim modNotesTx">
        <pc:chgData name="Nicole James" userId="87e49fce-462c-4f4b-b072-0e7301cf4f25" providerId="ADAL" clId="{DE8CE617-E165-4A6C-85E0-2A2449B71E86}" dt="2020-01-29T12:23:55.809" v="146" actId="20577"/>
        <pc:sldMkLst>
          <pc:docMk/>
          <pc:sldMk cId="679225155" sldId="625"/>
        </pc:sldMkLst>
        <pc:spChg chg="mod">
          <ac:chgData name="Nicole James" userId="87e49fce-462c-4f4b-b072-0e7301cf4f25" providerId="ADAL" clId="{DE8CE617-E165-4A6C-85E0-2A2449B71E86}" dt="2020-01-29T12:21:31.405" v="96" actId="14100"/>
          <ac:spMkLst>
            <pc:docMk/>
            <pc:sldMk cId="679225155" sldId="625"/>
            <ac:spMk id="3" creationId="{B1F77C78-C2E6-4E00-8EA9-0BD6E40BDB84}"/>
          </ac:spMkLst>
        </pc:spChg>
        <pc:spChg chg="mod">
          <ac:chgData name="Nicole James" userId="87e49fce-462c-4f4b-b072-0e7301cf4f25" providerId="ADAL" clId="{DE8CE617-E165-4A6C-85E0-2A2449B71E86}" dt="2020-01-29T12:23:55.809" v="146" actId="20577"/>
          <ac:spMkLst>
            <pc:docMk/>
            <pc:sldMk cId="679225155" sldId="625"/>
            <ac:spMk id="4" creationId="{D5E55245-6184-4A20-8D48-451F60528A7D}"/>
          </ac:spMkLst>
        </pc:spChg>
      </pc:sldChg>
      <pc:sldChg chg="modSp modAnim">
        <pc:chgData name="Nicole James" userId="87e49fce-462c-4f4b-b072-0e7301cf4f25" providerId="ADAL" clId="{DE8CE617-E165-4A6C-85E0-2A2449B71E86}" dt="2020-01-29T12:25:03.915" v="236" actId="1076"/>
        <pc:sldMkLst>
          <pc:docMk/>
          <pc:sldMk cId="2121467801" sldId="626"/>
        </pc:sldMkLst>
        <pc:spChg chg="mod">
          <ac:chgData name="Nicole James" userId="87e49fce-462c-4f4b-b072-0e7301cf4f25" providerId="ADAL" clId="{DE8CE617-E165-4A6C-85E0-2A2449B71E86}" dt="2020-01-29T12:25:03.915" v="236" actId="1076"/>
          <ac:spMkLst>
            <pc:docMk/>
            <pc:sldMk cId="2121467801" sldId="626"/>
            <ac:spMk id="3" creationId="{B1F77C78-C2E6-4E00-8EA9-0BD6E40BDB84}"/>
          </ac:spMkLst>
        </pc:spChg>
      </pc:sldChg>
      <pc:sldChg chg="delSp modSp delAnim modAnim">
        <pc:chgData name="Nicole James" userId="87e49fce-462c-4f4b-b072-0e7301cf4f25" providerId="ADAL" clId="{DE8CE617-E165-4A6C-85E0-2A2449B71E86}" dt="2020-01-29T12:28:09.891" v="280" actId="20577"/>
        <pc:sldMkLst>
          <pc:docMk/>
          <pc:sldMk cId="3738753976" sldId="628"/>
        </pc:sldMkLst>
        <pc:spChg chg="mod">
          <ac:chgData name="Nicole James" userId="87e49fce-462c-4f4b-b072-0e7301cf4f25" providerId="ADAL" clId="{DE8CE617-E165-4A6C-85E0-2A2449B71E86}" dt="2020-01-29T12:28:09.891" v="280" actId="20577"/>
          <ac:spMkLst>
            <pc:docMk/>
            <pc:sldMk cId="3738753976" sldId="628"/>
            <ac:spMk id="3" creationId="{DA2F7AFB-F1F5-40F3-8EB0-6BC1E27AD945}"/>
          </ac:spMkLst>
        </pc:spChg>
        <pc:spChg chg="del mod">
          <ac:chgData name="Nicole James" userId="87e49fce-462c-4f4b-b072-0e7301cf4f25" providerId="ADAL" clId="{DE8CE617-E165-4A6C-85E0-2A2449B71E86}" dt="2020-01-29T12:27:55.332" v="272" actId="478"/>
          <ac:spMkLst>
            <pc:docMk/>
            <pc:sldMk cId="3738753976" sldId="628"/>
            <ac:spMk id="5" creationId="{BD227F79-FA2E-40EE-846D-07A987939F7F}"/>
          </ac:spMkLst>
        </pc:spChg>
      </pc:sldChg>
      <pc:sldChg chg="modSp">
        <pc:chgData name="Nicole James" userId="87e49fce-462c-4f4b-b072-0e7301cf4f25" providerId="ADAL" clId="{DE8CE617-E165-4A6C-85E0-2A2449B71E86}" dt="2020-01-29T12:30:00.380" v="318" actId="20577"/>
        <pc:sldMkLst>
          <pc:docMk/>
          <pc:sldMk cId="15417117" sldId="686"/>
        </pc:sldMkLst>
        <pc:spChg chg="mod">
          <ac:chgData name="Nicole James" userId="87e49fce-462c-4f4b-b072-0e7301cf4f25" providerId="ADAL" clId="{DE8CE617-E165-4A6C-85E0-2A2449B71E86}" dt="2020-01-29T12:30:00.380" v="318" actId="20577"/>
          <ac:spMkLst>
            <pc:docMk/>
            <pc:sldMk cId="15417117" sldId="686"/>
            <ac:spMk id="3" creationId="{B752C979-BA9E-4134-B23D-3F0B2A994B32}"/>
          </ac:spMkLst>
        </pc:spChg>
      </pc:sldChg>
      <pc:sldChg chg="modSp modAnim">
        <pc:chgData name="Nicole James" userId="87e49fce-462c-4f4b-b072-0e7301cf4f25" providerId="ADAL" clId="{DE8CE617-E165-4A6C-85E0-2A2449B71E86}" dt="2020-01-29T12:32:28.094" v="359"/>
        <pc:sldMkLst>
          <pc:docMk/>
          <pc:sldMk cId="495514139" sldId="693"/>
        </pc:sldMkLst>
        <pc:spChg chg="mod">
          <ac:chgData name="Nicole James" userId="87e49fce-462c-4f4b-b072-0e7301cf4f25" providerId="ADAL" clId="{DE8CE617-E165-4A6C-85E0-2A2449B71E86}" dt="2020-01-29T12:32:08.728" v="356" actId="20577"/>
          <ac:spMkLst>
            <pc:docMk/>
            <pc:sldMk cId="495514139" sldId="693"/>
            <ac:spMk id="3" creationId="{65B29267-1CF1-485D-9804-C75E2716106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C4BAFFD-4FE9-41F7-8232-0B9E15CE32B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380B07E-33FA-47F9-8699-C5DB1064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41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649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165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186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475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858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861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9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040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03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167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465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091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79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39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02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1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1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0C064978-DDDB-0A48-80FF-12A2F989244C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0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3AA2A-E5BC-42C6-808C-C3002F941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Sources of concern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3F92F7-F5F1-4B6E-A0C7-427BBC5B0A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The general public, the child, the parent/carer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945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5F8DA-336D-44EB-8C10-505892C7E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parental consent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11B33-3FFA-4EE7-81D9-DEEDBF184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3200" b="1" dirty="0"/>
              <a:t>When getting consent:</a:t>
            </a:r>
          </a:p>
          <a:p>
            <a:pPr marL="171450" lvl="0" indent="-171450"/>
            <a:r>
              <a:rPr lang="en-GB" sz="3200" dirty="0">
                <a:solidFill>
                  <a:schemeClr val="tx1"/>
                </a:solidFill>
              </a:rPr>
              <a:t>explain why you need to share information, with whom, and how it will be used</a:t>
            </a:r>
          </a:p>
          <a:p>
            <a:pPr marL="171450" lvl="0" indent="-171450"/>
            <a:r>
              <a:rPr lang="en-GB" sz="3200" dirty="0">
                <a:solidFill>
                  <a:schemeClr val="tx1"/>
                </a:solidFill>
              </a:rPr>
              <a:t>check information is accurate, up-to-date and proportionate</a:t>
            </a:r>
          </a:p>
          <a:p>
            <a:pPr marL="171450" lvl="0" indent="-171450"/>
            <a:r>
              <a:rPr lang="en-GB" sz="3200" dirty="0">
                <a:solidFill>
                  <a:schemeClr val="tx1"/>
                </a:solidFill>
              </a:rPr>
              <a:t>specify how you will share and store the information</a:t>
            </a:r>
          </a:p>
          <a:p>
            <a:pPr marL="171450" lvl="0" indent="-171450"/>
            <a:r>
              <a:rPr lang="en-GB" sz="3200" dirty="0">
                <a:solidFill>
                  <a:schemeClr val="tx1"/>
                </a:solidFill>
              </a:rPr>
              <a:t>outline what could happen if they don’t give consent</a:t>
            </a:r>
          </a:p>
          <a:p>
            <a:pPr marL="171450" lvl="0" indent="-171450"/>
            <a:r>
              <a:rPr lang="en-GB" sz="3200" dirty="0">
                <a:solidFill>
                  <a:schemeClr val="tx1"/>
                </a:solidFill>
              </a:rPr>
              <a:t>explain the next steps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73139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D152A-80A7-4DDA-8C54-231E22B9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parents </a:t>
            </a:r>
            <a:r>
              <a:rPr lang="en-GB" b="1" dirty="0"/>
              <a:t>refuse</a:t>
            </a:r>
            <a:r>
              <a:rPr lang="en-GB" dirty="0"/>
              <a:t> to give consent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29267-1CF1-485D-9804-C75E27161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984832" cy="558641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If the parent(s)/carer refuses to give consent, you can still make a report if you still need to 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3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In this case, you </a:t>
            </a:r>
            <a:r>
              <a:rPr lang="en-GB" sz="3200" b="1" dirty="0">
                <a:solidFill>
                  <a:schemeClr val="tx1"/>
                </a:solidFill>
              </a:rPr>
              <a:t>must</a:t>
            </a:r>
            <a:r>
              <a:rPr lang="en-GB" sz="3200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>
                <a:solidFill>
                  <a:schemeClr val="tx1"/>
                </a:solidFill>
              </a:rPr>
              <a:t>record the reason for proceeding without parental consent</a:t>
            </a:r>
            <a:endParaRPr lang="en-GB" sz="3200"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>
                <a:solidFill>
                  <a:schemeClr val="tx1"/>
                </a:solidFill>
              </a:rPr>
              <a:t>tell social services the parent(s)/carer refused consent</a:t>
            </a:r>
            <a:endParaRPr lang="en-GB" sz="3200"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>
                <a:solidFill>
                  <a:schemeClr val="tx1"/>
                </a:solidFill>
              </a:rPr>
              <a:t>tell</a:t>
            </a:r>
            <a:r>
              <a:rPr lang="en-GB" sz="3200" dirty="0">
                <a:solidFill>
                  <a:schemeClr val="tx1"/>
                </a:solidFill>
              </a:rPr>
              <a:t> the parent(s)/carer that you’ve made a report despite their wishes, unless it would place the child at risk of harm </a:t>
            </a:r>
            <a:r>
              <a:rPr lang="en-GB" sz="3200">
                <a:solidFill>
                  <a:schemeClr val="tx1"/>
                </a:solidFill>
              </a:rPr>
              <a:t>or further harm if you told them</a:t>
            </a:r>
            <a:endParaRPr lang="en-GB" sz="3200">
              <a:solidFill>
                <a:schemeClr val="tx1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9551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1434326-B55E-FE46-B1A4-2EC72CA96B41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9C336B-6277-4C99-93A7-DF4FBF51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</a:t>
            </a:r>
            <a:r>
              <a:rPr lang="en-GB" b="1" dirty="0"/>
              <a:t>you don’t </a:t>
            </a:r>
            <a:r>
              <a:rPr lang="en-GB" dirty="0"/>
              <a:t>ask for parental consent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6BE15-FB9E-452E-A84C-960311A13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834"/>
            <a:ext cx="11030339" cy="521196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When you decide </a:t>
            </a:r>
            <a:r>
              <a:rPr lang="en-GB" sz="3200" i="1" dirty="0">
                <a:solidFill>
                  <a:schemeClr val="tx1"/>
                </a:solidFill>
              </a:rPr>
              <a:t>not</a:t>
            </a:r>
            <a:r>
              <a:rPr lang="en-GB" sz="3200" dirty="0">
                <a:solidFill>
                  <a:schemeClr val="tx1"/>
                </a:solidFill>
              </a:rPr>
              <a:t> to seek parental consent, you must record your reason for this decision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tx1"/>
                </a:solidFill>
              </a:rPr>
              <a:t>Possible reasons for not asking for parental consent: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tx1"/>
                </a:solidFill>
              </a:rPr>
              <a:t>it would place the child at further risk 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tx1"/>
                </a:solidFill>
              </a:rPr>
              <a:t>the child could be threatened / coerced into silence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tx1"/>
                </a:solidFill>
              </a:rPr>
              <a:t>important evidence could be destroyed / lost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tx1"/>
                </a:solidFill>
              </a:rPr>
              <a:t>the parent is the alleged abuser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tx1"/>
                </a:solidFill>
              </a:rPr>
              <a:t>the child in question is </a:t>
            </a:r>
            <a:r>
              <a:rPr lang="en-GB" sz="3200" dirty="0">
                <a:ea typeface="+mn-lt"/>
                <a:cs typeface="+mn-lt"/>
              </a:rPr>
              <a:t>“</a:t>
            </a:r>
            <a:r>
              <a:rPr lang="en-GB" sz="3200" dirty="0">
                <a:solidFill>
                  <a:schemeClr val="tx1"/>
                </a:solidFill>
              </a:rPr>
              <a:t>competent</a:t>
            </a:r>
            <a:r>
              <a:rPr lang="en-GB" sz="3200" dirty="0">
                <a:ea typeface="+mn-lt"/>
                <a:cs typeface="+mn-lt"/>
              </a:rPr>
              <a:t>”</a:t>
            </a:r>
            <a:r>
              <a:rPr lang="en-GB" sz="3200" dirty="0">
                <a:solidFill>
                  <a:schemeClr val="tx1"/>
                </a:solidFill>
              </a:rPr>
              <a:t> and does not want the parent to be involved at that stage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tx1"/>
                </a:solidFill>
              </a:rPr>
              <a:t>it is in the public interest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04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655DDCF-AE02-2F41-8974-45860F6F693C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DE6F99-9EDA-4250-852C-3230D6558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Alerting social services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0EBAF-58B5-4FE3-8EDE-50A658A4E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7"/>
            <a:ext cx="10515600" cy="4944687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When making a report, you must tell social services: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GB" sz="3000" dirty="0">
                <a:solidFill>
                  <a:schemeClr val="tx1"/>
                </a:solidFill>
              </a:rPr>
              <a:t>whether you have parental consent, you decided not to ask or the parent(s)/carers withheld consent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GB" sz="3000" dirty="0">
                <a:solidFill>
                  <a:schemeClr val="tx1"/>
                </a:solidFill>
              </a:rPr>
              <a:t>who you contacted to get consent, their response, wishes and desired outcomes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GB" sz="3000" dirty="0">
                <a:solidFill>
                  <a:schemeClr val="tx1"/>
                </a:solidFill>
              </a:rPr>
              <a:t>whether the child is aware of the report and has given consent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GB" sz="3000" dirty="0">
                <a:solidFill>
                  <a:schemeClr val="tx1"/>
                </a:solidFill>
              </a:rPr>
              <a:t>if you don’t have consent, that you have informed the child and parent(s)/carers of the report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GB" sz="3000" dirty="0">
                <a:solidFill>
                  <a:schemeClr val="tx1"/>
                </a:solidFill>
              </a:rPr>
              <a:t>if you didn’t try to get consent, what was the reason?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40093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D6E6A9B-7329-43D0-8DB5-820F7F5A8C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Next: the report process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41D06F7-449E-4A06-94E3-CF6235C07A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What to do following </a:t>
            </a:r>
            <a:r>
              <a:rPr lang="en-GB"/>
              <a:t>a concern</a:t>
            </a:r>
          </a:p>
        </p:txBody>
      </p:sp>
    </p:spTree>
    <p:extLst>
      <p:ext uri="{BB962C8B-B14F-4D97-AF65-F5344CB8AC3E}">
        <p14:creationId xmlns:p14="http://schemas.microsoft.com/office/powerpoint/2010/main" val="418810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4B096-A5DA-46C1-9370-27C410F0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GB" dirty="0"/>
              <a:t>Source: the general public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77C78-C2E6-4E00-8EA9-0BD6E40BD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939"/>
            <a:ext cx="10896604" cy="200906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dirty="0"/>
              <a:t>All practitioners have a </a:t>
            </a:r>
            <a:r>
              <a:rPr lang="en-US" sz="3200" b="1" dirty="0"/>
              <a:t>responsibility to report </a:t>
            </a:r>
            <a:r>
              <a:rPr lang="en-US" sz="3200" dirty="0"/>
              <a:t>any concerns raised by the </a:t>
            </a:r>
            <a:r>
              <a:rPr lang="en-US" sz="3200" b="1" dirty="0"/>
              <a:t>general public</a:t>
            </a:r>
            <a:endParaRPr lang="en-US" sz="3200" dirty="0">
              <a:cs typeface="Arial"/>
            </a:endParaRPr>
          </a:p>
          <a:p>
            <a:pPr marL="0" indent="0">
              <a:buNone/>
            </a:pPr>
            <a:r>
              <a:rPr lang="en-US" sz="3200" dirty="0"/>
              <a:t>This applies in their </a:t>
            </a:r>
            <a:r>
              <a:rPr lang="en-US" sz="3200" b="1" dirty="0">
                <a:solidFill>
                  <a:schemeClr val="tx2"/>
                </a:solidFill>
              </a:rPr>
              <a:t>work</a:t>
            </a:r>
            <a:r>
              <a:rPr lang="en-US" sz="3200" b="1" dirty="0"/>
              <a:t> </a:t>
            </a:r>
            <a:r>
              <a:rPr lang="en-US" sz="3200" dirty="0"/>
              <a:t>and </a:t>
            </a:r>
            <a:r>
              <a:rPr lang="en-US" sz="3200" b="1" dirty="0">
                <a:solidFill>
                  <a:schemeClr val="accent3"/>
                </a:solidFill>
              </a:rPr>
              <a:t>private lives.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9E0B1B-9BEC-4917-8A15-6DD7D5978841}"/>
              </a:ext>
            </a:extLst>
          </p:cNvPr>
          <p:cNvSpPr txBox="1"/>
          <p:nvPr/>
        </p:nvSpPr>
        <p:spPr>
          <a:xfrm>
            <a:off x="838200" y="3500609"/>
            <a:ext cx="4927600" cy="200906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When a member of the public tells a practitioner </a:t>
            </a:r>
            <a:br>
              <a:rPr lang="en-GB" sz="2800" dirty="0">
                <a:solidFill>
                  <a:schemeClr val="accent1"/>
                </a:solidFill>
              </a:rPr>
            </a:br>
            <a:r>
              <a:rPr lang="en-GB" sz="2800" dirty="0">
                <a:solidFill>
                  <a:schemeClr val="accent1"/>
                </a:solidFill>
              </a:rPr>
              <a:t>(in their professional capacity) about </a:t>
            </a:r>
            <a:r>
              <a:rPr lang="en-GB" sz="2800" dirty="0"/>
              <a:t>concerns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7D815C-A2A8-4DE6-9FB1-241372054F6D}"/>
              </a:ext>
            </a:extLst>
          </p:cNvPr>
          <p:cNvSpPr txBox="1"/>
          <p:nvPr/>
        </p:nvSpPr>
        <p:spPr>
          <a:xfrm>
            <a:off x="6350004" y="3500609"/>
            <a:ext cx="5384800" cy="200906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GB" sz="2800" dirty="0"/>
              <a:t>When a neighbour, family member, friend, or acquaintance of a practitioner talks about concerns</a:t>
            </a:r>
          </a:p>
        </p:txBody>
      </p:sp>
    </p:spTree>
    <p:extLst>
      <p:ext uri="{BB962C8B-B14F-4D97-AF65-F5344CB8AC3E}">
        <p14:creationId xmlns:p14="http://schemas.microsoft.com/office/powerpoint/2010/main" val="278933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4B096-A5DA-46C1-9370-27C410F04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general public concerns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77C78-C2E6-4E00-8EA9-0BD6E40BD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9"/>
            <a:ext cx="10515600" cy="10437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chemeClr val="tx1"/>
                </a:solidFill>
              </a:rPr>
              <a:t>If a member of the </a:t>
            </a:r>
            <a:r>
              <a:rPr lang="en-GB" sz="3200" b="1" dirty="0">
                <a:solidFill>
                  <a:schemeClr val="tx1"/>
                </a:solidFill>
              </a:rPr>
              <a:t>public</a:t>
            </a:r>
            <a:r>
              <a:rPr lang="en-GB" sz="3200" dirty="0">
                <a:solidFill>
                  <a:schemeClr val="tx1"/>
                </a:solidFill>
              </a:rPr>
              <a:t> tells you about a concern, you have a </a:t>
            </a:r>
            <a:r>
              <a:rPr lang="en-GB" sz="3200" b="1" dirty="0">
                <a:solidFill>
                  <a:schemeClr val="tx1"/>
                </a:solidFill>
              </a:rPr>
              <a:t>duty</a:t>
            </a:r>
            <a:r>
              <a:rPr lang="en-GB" sz="3200" dirty="0">
                <a:solidFill>
                  <a:schemeClr val="tx1"/>
                </a:solidFill>
              </a:rPr>
              <a:t> to report the concern to social services: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E55245-6184-4A20-8D48-451F60528A7D}"/>
              </a:ext>
            </a:extLst>
          </p:cNvPr>
          <p:cNvSpPr/>
          <p:nvPr/>
        </p:nvSpPr>
        <p:spPr>
          <a:xfrm>
            <a:off x="838199" y="2387600"/>
            <a:ext cx="1082828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3200" b="1" dirty="0"/>
              <a:t>t</a:t>
            </a:r>
            <a:r>
              <a:rPr lang="en-US" sz="3200" b="1" dirty="0"/>
              <a:t>ell </a:t>
            </a:r>
            <a:r>
              <a:rPr lang="en-US" sz="3200" dirty="0"/>
              <a:t>them you have a </a:t>
            </a:r>
            <a:r>
              <a:rPr lang="en-US" sz="3200" b="1" dirty="0"/>
              <a:t>duty to report </a:t>
            </a:r>
            <a:r>
              <a:rPr lang="en-US" sz="3200" dirty="0"/>
              <a:t>their concerns </a:t>
            </a:r>
          </a:p>
          <a:p>
            <a:pPr marL="273050" indent="-2730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000" b="1" dirty="0"/>
              <a:t>advise </a:t>
            </a:r>
            <a:r>
              <a:rPr lang="en-US" sz="3000" dirty="0"/>
              <a:t>them to also contact social services directly </a:t>
            </a:r>
            <a:br>
              <a:rPr lang="en-US" sz="3000" dirty="0"/>
            </a:br>
            <a:r>
              <a:rPr lang="en-US" sz="3000" dirty="0"/>
              <a:t>and offer them information about how to do so </a:t>
            </a:r>
          </a:p>
          <a:p>
            <a:pPr marL="273050" indent="-2730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000" b="1" dirty="0"/>
              <a:t>encourage</a:t>
            </a:r>
            <a:r>
              <a:rPr lang="en-US" sz="3000" dirty="0"/>
              <a:t> them to give their contact details</a:t>
            </a:r>
          </a:p>
          <a:p>
            <a:pPr marL="273050" indent="-2730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3000" b="1" dirty="0"/>
              <a:t>explain</a:t>
            </a:r>
            <a:r>
              <a:rPr lang="en-GB" sz="3000" dirty="0"/>
              <a:t> to them that although they can remain </a:t>
            </a:r>
            <a:r>
              <a:rPr lang="en-GB" sz="3000" b="1" dirty="0"/>
              <a:t>anonymous</a:t>
            </a:r>
            <a:r>
              <a:rPr lang="en-GB" sz="3000" dirty="0"/>
              <a:t>, this may not always be possible</a:t>
            </a:r>
          </a:p>
          <a:p>
            <a:pPr marL="273050" indent="-2730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7922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4B096-A5DA-46C1-9370-27C410F04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general public concerns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77C78-C2E6-4E00-8EA9-0BD6E40BD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3818"/>
            <a:ext cx="10343147" cy="501015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b="1" dirty="0">
                <a:solidFill>
                  <a:schemeClr val="tx1"/>
                </a:solidFill>
              </a:rPr>
              <a:t>Make a report </a:t>
            </a:r>
            <a:r>
              <a:rPr lang="en-GB" sz="3200" dirty="0">
                <a:solidFill>
                  <a:schemeClr val="tx1"/>
                </a:solidFill>
              </a:rPr>
              <a:t>about the information given to you from the member of the public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You </a:t>
            </a:r>
            <a:r>
              <a:rPr lang="en-GB" sz="3200" b="1" dirty="0">
                <a:solidFill>
                  <a:schemeClr val="tx1"/>
                </a:solidFill>
              </a:rPr>
              <a:t>must</a:t>
            </a:r>
            <a:r>
              <a:rPr lang="en-GB" sz="3200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3000" dirty="0">
                <a:solidFill>
                  <a:schemeClr val="tx1"/>
                </a:solidFill>
              </a:rPr>
              <a:t>record </a:t>
            </a:r>
            <a:r>
              <a:rPr lang="en-GB" sz="3000" b="1" dirty="0">
                <a:solidFill>
                  <a:schemeClr val="tx1"/>
                </a:solidFill>
              </a:rPr>
              <a:t>exactly what they say</a:t>
            </a:r>
            <a:endParaRPr lang="en-GB" sz="3000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GB" sz="3000" dirty="0">
                <a:solidFill>
                  <a:schemeClr val="tx1"/>
                </a:solidFill>
              </a:rPr>
              <a:t>record </a:t>
            </a:r>
            <a:r>
              <a:rPr lang="en-GB" sz="3000" b="1" dirty="0">
                <a:solidFill>
                  <a:schemeClr val="tx1"/>
                </a:solidFill>
              </a:rPr>
              <a:t>all information </a:t>
            </a:r>
            <a:r>
              <a:rPr lang="en-GB" sz="3000" dirty="0">
                <a:solidFill>
                  <a:schemeClr val="tx1"/>
                </a:solidFill>
              </a:rPr>
              <a:t>they give</a:t>
            </a:r>
            <a:endParaRPr lang="en-GB" sz="3000" dirty="0">
              <a:solidFill>
                <a:schemeClr val="tx1"/>
              </a:solidFill>
              <a:cs typeface="Arial"/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GB" sz="3000" dirty="0">
                <a:solidFill>
                  <a:schemeClr val="tx1"/>
                </a:solidFill>
              </a:rPr>
              <a:t>establish what </a:t>
            </a:r>
            <a:r>
              <a:rPr lang="en-GB" sz="3000" b="1" dirty="0">
                <a:solidFill>
                  <a:schemeClr val="tx1"/>
                </a:solidFill>
              </a:rPr>
              <a:t>evidence </a:t>
            </a:r>
            <a:r>
              <a:rPr lang="en-GB" sz="3000" dirty="0">
                <a:solidFill>
                  <a:schemeClr val="tx1"/>
                </a:solidFill>
              </a:rPr>
              <a:t>they have</a:t>
            </a:r>
            <a:endParaRPr lang="en-GB" sz="3000" dirty="0"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3200" dirty="0">
                <a:solidFill>
                  <a:schemeClr val="tx1"/>
                </a:solidFill>
              </a:rPr>
              <a:t>where possible, members of the public should be encouraged to provide their </a:t>
            </a:r>
            <a:r>
              <a:rPr lang="en-GB" sz="3200" b="1" dirty="0">
                <a:solidFill>
                  <a:schemeClr val="tx1"/>
                </a:solidFill>
              </a:rPr>
              <a:t>contact details</a:t>
            </a:r>
            <a:endParaRPr lang="en-GB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46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394AB-72B0-439F-BC11-2F10F8962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Source: allegation </a:t>
            </a:r>
            <a:r>
              <a:rPr lang="en-US" dirty="0"/>
              <a:t>by the child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DC995-C758-407D-9870-5DE9DCA06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68868"/>
            <a:ext cx="10749197" cy="551418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A child may make an allegation to a practitioner that: </a:t>
            </a:r>
            <a:endParaRPr lang="en-G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they have been harmed, abused or neglected</a:t>
            </a:r>
          </a:p>
          <a:p>
            <a:pPr marL="571500" lvl="0" indent="-5715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are aware of another child who may or is being abused, harmed or neglected</a:t>
            </a:r>
          </a:p>
          <a:p>
            <a:pPr marL="571500" lvl="0" indent="-5715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It is important to recognise that children may </a:t>
            </a:r>
            <a:r>
              <a:rPr lang="en-GB" sz="3200" dirty="0">
                <a:latin typeface="Arial"/>
                <a:cs typeface="Arial"/>
              </a:rPr>
              <a:t>“</a:t>
            </a: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tell</a:t>
            </a:r>
            <a:r>
              <a:rPr lang="en-GB" sz="3200" dirty="0">
                <a:latin typeface="Arial"/>
                <a:cs typeface="Arial"/>
              </a:rPr>
              <a:t>”</a:t>
            </a: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:</a:t>
            </a:r>
          </a:p>
          <a:p>
            <a:pPr marL="571500" indent="-5715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verbally </a:t>
            </a:r>
            <a:endParaRPr lang="en-G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through play</a:t>
            </a:r>
          </a:p>
          <a:p>
            <a:pPr marL="571500" lvl="0" indent="-5715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through their behaviour</a:t>
            </a:r>
          </a:p>
          <a:p>
            <a:pPr>
              <a:lnSpc>
                <a:spcPct val="80000"/>
              </a:lnSpc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1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7F0AF-ABBE-40D9-96E0-BC30699F5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2011" y="1193918"/>
            <a:ext cx="5498432" cy="4827035"/>
          </a:xfrm>
        </p:spPr>
        <p:txBody>
          <a:bodyPr/>
          <a:lstStyle/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en-GB" sz="3400" dirty="0">
                <a:solidFill>
                  <a:schemeClr val="tx1"/>
                </a:solidFill>
              </a:rPr>
              <a:t>Keep the child </a:t>
            </a:r>
            <a:r>
              <a:rPr lang="en-GB" sz="3400" b="1" dirty="0">
                <a:solidFill>
                  <a:schemeClr val="accent3"/>
                </a:solidFill>
              </a:rPr>
              <a:t>safe</a:t>
            </a:r>
          </a:p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en-GB" sz="3400" dirty="0">
                <a:solidFill>
                  <a:schemeClr val="tx1"/>
                </a:solidFill>
              </a:rPr>
              <a:t>Ask </a:t>
            </a:r>
            <a:r>
              <a:rPr lang="en-GB" sz="3400" b="1" dirty="0">
                <a:solidFill>
                  <a:schemeClr val="tx1"/>
                </a:solidFill>
              </a:rPr>
              <a:t>open</a:t>
            </a:r>
            <a:r>
              <a:rPr lang="en-GB" sz="3400" dirty="0">
                <a:solidFill>
                  <a:schemeClr val="tx1"/>
                </a:solidFill>
              </a:rPr>
              <a:t> questions</a:t>
            </a:r>
          </a:p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en-GB" sz="3400" b="1" dirty="0">
                <a:solidFill>
                  <a:schemeClr val="tx1"/>
                </a:solidFill>
              </a:rPr>
              <a:t>Listen</a:t>
            </a:r>
            <a:r>
              <a:rPr lang="en-GB" sz="3400" dirty="0">
                <a:solidFill>
                  <a:schemeClr val="tx1"/>
                </a:solidFill>
              </a:rPr>
              <a:t> and </a:t>
            </a:r>
            <a:r>
              <a:rPr lang="en-GB" sz="3400" b="1" dirty="0">
                <a:solidFill>
                  <a:schemeClr val="tx1"/>
                </a:solidFill>
              </a:rPr>
              <a:t>observe</a:t>
            </a:r>
          </a:p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en-GB" sz="3400" dirty="0">
                <a:solidFill>
                  <a:schemeClr val="tx1"/>
                </a:solidFill>
              </a:rPr>
              <a:t>Keep an </a:t>
            </a:r>
            <a:r>
              <a:rPr lang="en-GB" sz="3400" b="1" dirty="0">
                <a:solidFill>
                  <a:schemeClr val="tx1"/>
                </a:solidFill>
              </a:rPr>
              <a:t>open</a:t>
            </a:r>
            <a:r>
              <a:rPr lang="en-GB" sz="3400" dirty="0">
                <a:solidFill>
                  <a:schemeClr val="tx1"/>
                </a:solidFill>
              </a:rPr>
              <a:t> </a:t>
            </a:r>
            <a:r>
              <a:rPr lang="en-GB" sz="3400" b="1" dirty="0">
                <a:solidFill>
                  <a:schemeClr val="tx1"/>
                </a:solidFill>
              </a:rPr>
              <a:t>mind</a:t>
            </a:r>
          </a:p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en-GB" sz="3400" b="1" dirty="0">
                <a:solidFill>
                  <a:schemeClr val="tx1"/>
                </a:solidFill>
              </a:rPr>
              <a:t>Explain</a:t>
            </a:r>
            <a:r>
              <a:rPr lang="en-GB" sz="3400" dirty="0">
                <a:solidFill>
                  <a:schemeClr val="tx1"/>
                </a:solidFill>
              </a:rPr>
              <a:t> next actions</a:t>
            </a:r>
          </a:p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en-GB" sz="3400" b="1" dirty="0">
                <a:solidFill>
                  <a:schemeClr val="accent3"/>
                </a:solidFill>
              </a:rPr>
              <a:t>Do not make promises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7B4AFC2-55BC-4C2A-82A6-D213D2E31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an allegation by a child</a:t>
            </a:r>
          </a:p>
        </p:txBody>
      </p:sp>
    </p:spTree>
    <p:extLst>
      <p:ext uri="{BB962C8B-B14F-4D97-AF65-F5344CB8AC3E}">
        <p14:creationId xmlns:p14="http://schemas.microsoft.com/office/powerpoint/2010/main" val="411089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8EB5D0-88E5-8547-9A80-58AB00C60934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5FB11B2-5AB4-4C30-8F59-7F7DFB517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an allegation by a child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3326A4-9632-4B1C-9ED4-95E549642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7355"/>
            <a:ext cx="10515600" cy="539386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>
                <a:solidFill>
                  <a:schemeClr val="accent3"/>
                </a:solidFill>
              </a:rPr>
              <a:t>Report </a:t>
            </a:r>
            <a:br>
              <a:rPr lang="en-US" sz="3200" b="1" dirty="0">
                <a:solidFill>
                  <a:schemeClr val="accent3"/>
                </a:solidFill>
              </a:rPr>
            </a:br>
            <a:r>
              <a:rPr lang="en-US" sz="3200" dirty="0"/>
              <a:t>the concerns</a:t>
            </a:r>
            <a:r>
              <a:rPr lang="en-US" sz="3200" b="1" dirty="0"/>
              <a:t> immediately </a:t>
            </a:r>
            <a:r>
              <a:rPr lang="en-US" sz="3200" dirty="0"/>
              <a:t>to your line manager and/or your designated safeguarding person (DSP)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>
                <a:solidFill>
                  <a:schemeClr val="accent3"/>
                </a:solidFill>
              </a:rPr>
              <a:t>Ensure </a:t>
            </a:r>
            <a:br>
              <a:rPr lang="en-US" sz="3200" dirty="0"/>
            </a:br>
            <a:r>
              <a:rPr lang="en-US" sz="3200" dirty="0"/>
              <a:t>you report the concerns </a:t>
            </a:r>
            <a:r>
              <a:rPr lang="en-US" sz="3200" b="1" dirty="0"/>
              <a:t>immediately</a:t>
            </a:r>
            <a:r>
              <a:rPr lang="en-US" sz="3200" dirty="0"/>
              <a:t> to social services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>
                <a:solidFill>
                  <a:schemeClr val="accent3"/>
                </a:solidFill>
              </a:rPr>
              <a:t>Record</a:t>
            </a:r>
            <a:br>
              <a:rPr lang="en-US" sz="3200" dirty="0"/>
            </a:br>
            <a:r>
              <a:rPr lang="en-US" sz="3200" dirty="0">
                <a:solidFill>
                  <a:schemeClr val="tx1"/>
                </a:solidFill>
              </a:rPr>
              <a:t>without delay / within </a:t>
            </a:r>
            <a:r>
              <a:rPr lang="en-US" sz="3200" b="1" dirty="0">
                <a:solidFill>
                  <a:schemeClr val="tx1"/>
                </a:solidFill>
              </a:rPr>
              <a:t>24 hours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3200" dirty="0">
                <a:solidFill>
                  <a:schemeClr val="tx1"/>
                </a:solidFill>
              </a:rPr>
              <a:t>what the child has told you, using their </a:t>
            </a:r>
            <a:r>
              <a:rPr lang="en-US" sz="3200" b="1" dirty="0">
                <a:solidFill>
                  <a:schemeClr val="tx1"/>
                </a:solidFill>
              </a:rPr>
              <a:t>exact words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3200" dirty="0">
                <a:solidFill>
                  <a:schemeClr val="tx1"/>
                </a:solidFill>
              </a:rPr>
              <a:t>the </a:t>
            </a:r>
            <a:r>
              <a:rPr lang="en-US" sz="3200" b="1" dirty="0">
                <a:solidFill>
                  <a:schemeClr val="tx1"/>
                </a:solidFill>
              </a:rPr>
              <a:t>circumstances</a:t>
            </a:r>
            <a:r>
              <a:rPr lang="en-US" sz="3200" dirty="0">
                <a:solidFill>
                  <a:schemeClr val="tx1"/>
                </a:solidFill>
              </a:rPr>
              <a:t> in which they made the allegation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3200" dirty="0">
                <a:solidFill>
                  <a:schemeClr val="tx1"/>
                </a:solidFill>
              </a:rPr>
              <a:t>the date, time, place and people who were present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668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BA7CE-1668-465A-978D-79765B71C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Consent to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F7AFB-F1F5-40F3-8EB0-6BC1E27AD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152"/>
            <a:ext cx="10515600" cy="48331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GB" dirty="0"/>
              <a:t>Although practitioners have a </a:t>
            </a:r>
            <a:r>
              <a:rPr lang="en-GB" b="1" dirty="0"/>
              <a:t>duty to report </a:t>
            </a:r>
            <a:r>
              <a:rPr lang="en-GB" dirty="0"/>
              <a:t>suspected abuse and neglect </a:t>
            </a:r>
            <a:r>
              <a:rPr lang="en-GB" b="1" dirty="0"/>
              <a:t>with or without </a:t>
            </a:r>
            <a:r>
              <a:rPr lang="en-GB" dirty="0"/>
              <a:t>the child’s consent, it is </a:t>
            </a:r>
            <a:r>
              <a:rPr lang="en-GB" b="1" dirty="0"/>
              <a:t>best practice </a:t>
            </a:r>
            <a:r>
              <a:rPr lang="en-GB" dirty="0"/>
              <a:t>to get the child’s consent to report, unless it would place the child at risk of harm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GB" dirty="0">
                <a:solidFill>
                  <a:schemeClr val="tx1"/>
                </a:solidFill>
              </a:rPr>
              <a:t>Discussing consent is an example of using a </a:t>
            </a:r>
            <a:r>
              <a:rPr lang="en-GB" b="1" dirty="0">
                <a:solidFill>
                  <a:schemeClr val="tx1"/>
                </a:solidFill>
              </a:rPr>
              <a:t>child-centred approach</a:t>
            </a:r>
            <a:r>
              <a:rPr lang="en-GB" dirty="0">
                <a:solidFill>
                  <a:schemeClr val="tx1"/>
                </a:solidFill>
              </a:rPr>
              <a:t> to consult with and involve the child in decisions</a:t>
            </a:r>
            <a:endParaRPr lang="en-GB">
              <a:solidFill>
                <a:schemeClr val="tx1"/>
              </a:solidFill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GB" b="1" dirty="0"/>
              <a:t>If the child objects to the report</a:t>
            </a:r>
            <a:r>
              <a:rPr lang="en-GB" dirty="0"/>
              <a:t> the practitioner should explain to them that they respect their feelings, but they must make the report to protect the child from possible harm </a:t>
            </a:r>
            <a:endParaRPr lang="en-GB" dirty="0">
              <a:cs typeface="Arial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5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5540E-2FE3-4155-AD4E-8849E9C20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Consent from parent(s)/carer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2C979-BA9E-4134-B23D-3F0B2A994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692064" cy="480218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The </a:t>
            </a:r>
            <a:r>
              <a:rPr lang="en-GB" sz="3200" b="1" dirty="0">
                <a:solidFill>
                  <a:schemeClr val="tx1"/>
                </a:solidFill>
              </a:rPr>
              <a:t>overriding consideration </a:t>
            </a:r>
            <a:r>
              <a:rPr lang="en-GB" sz="3200" dirty="0">
                <a:solidFill>
                  <a:schemeClr val="tx1"/>
                </a:solidFill>
              </a:rPr>
              <a:t>when you decide whether to try to get parental consent before making a report / referral is the </a:t>
            </a:r>
            <a:r>
              <a:rPr lang="en-GB" sz="3200" b="1" dirty="0">
                <a:solidFill>
                  <a:schemeClr val="tx1"/>
                </a:solidFill>
              </a:rPr>
              <a:t>interests of the child at risk of harm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b="1" dirty="0">
                <a:solidFill>
                  <a:schemeClr val="tx1"/>
                </a:solidFill>
              </a:rPr>
              <a:t>Try</a:t>
            </a:r>
            <a:r>
              <a:rPr lang="en-GB" sz="3200" dirty="0">
                <a:solidFill>
                  <a:schemeClr val="tx1"/>
                </a:solidFill>
              </a:rPr>
              <a:t> to </a:t>
            </a:r>
            <a:r>
              <a:rPr lang="en-GB" sz="3200" b="1" dirty="0">
                <a:solidFill>
                  <a:schemeClr val="tx1"/>
                </a:solidFill>
              </a:rPr>
              <a:t>get consent </a:t>
            </a:r>
            <a:r>
              <a:rPr lang="en-GB" sz="3200" dirty="0">
                <a:solidFill>
                  <a:schemeClr val="tx1"/>
                </a:solidFill>
              </a:rPr>
              <a:t>from the parent(s)/carer of the child, </a:t>
            </a:r>
            <a:r>
              <a:rPr lang="en-GB" sz="3200" dirty="0"/>
              <a:t>unless it would increase the risk of harm to the child</a:t>
            </a:r>
            <a:endParaRPr lang="en-GB" sz="32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Practitioners should discuss with their agency’s designated safeguarding person (DSP) whether it is appropriate to get consent from the parent(s)/carer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7117"/>
      </p:ext>
    </p:extLst>
  </p:cSld>
  <p:clrMapOvr>
    <a:masterClrMapping/>
  </p:clrMapOvr>
</p:sld>
</file>

<file path=ppt/theme/theme1.xml><?xml version="1.0" encoding="utf-8"?>
<a:theme xmlns:a="http://schemas.openxmlformats.org/drawingml/2006/main" name="SCW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" id="{C503F75D-E413-4180-8B11-89EBFB3A300A}" vid="{CD650A14-2FAF-4561-96F9-4007D22797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1" ma:contentTypeDescription="Create a new document." ma:contentTypeScope="" ma:versionID="4617ffe8256266157422f2465dad9b38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e45c772fb09092c6bbe35b3003707d1a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D7CB71-3120-4D7D-86D6-5A21692DE6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4F5132-23B7-4BF5-A2C3-51E49B02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DC972F-889E-4506-8BB4-6A9E4F7B2E8C}">
  <ds:schemaRefs>
    <ds:schemaRef ds:uri="http://schemas.microsoft.com/office/2006/documentManagement/types"/>
    <ds:schemaRef ds:uri="http://purl.org/dc/terms/"/>
    <ds:schemaRef ds:uri="938c16c7-c037-46c2-b059-7c36ee9c9343"/>
    <ds:schemaRef ds:uri="http://www.w3.org/XML/1998/namespace"/>
    <ds:schemaRef ds:uri="http://schemas.microsoft.com/office/2006/metadata/properties"/>
    <ds:schemaRef ds:uri="http://purl.org/dc/dcmitype/"/>
    <ds:schemaRef ds:uri="3921c09e-0880-46c2-85b5-782023efd1ea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</Template>
  <TotalTime>1885</TotalTime>
  <Words>899</Words>
  <Application>Microsoft Macintosh PowerPoint</Application>
  <PresentationFormat>Widescreen</PresentationFormat>
  <Paragraphs>98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SCW</vt:lpstr>
      <vt:lpstr>Sources of concern</vt:lpstr>
      <vt:lpstr>Source: the general public</vt:lpstr>
      <vt:lpstr>Managing general public concerns</vt:lpstr>
      <vt:lpstr>Managing general public concerns</vt:lpstr>
      <vt:lpstr>Source: allegation by the child</vt:lpstr>
      <vt:lpstr>Managing an allegation by a child</vt:lpstr>
      <vt:lpstr>Managing an allegation by a child</vt:lpstr>
      <vt:lpstr>Consent to report</vt:lpstr>
      <vt:lpstr>Consent from parent(s)/carer</vt:lpstr>
      <vt:lpstr>Getting parental consent</vt:lpstr>
      <vt:lpstr>When parents refuse to give consent</vt:lpstr>
      <vt:lpstr>When you don’t ask for parental consent</vt:lpstr>
      <vt:lpstr>Alerting social services </vt:lpstr>
      <vt:lpstr>Next: the report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James</dc:creator>
  <cp:lastModifiedBy>Danielle Williams</cp:lastModifiedBy>
  <cp:revision>90</cp:revision>
  <cp:lastPrinted>2019-11-22T10:17:05Z</cp:lastPrinted>
  <dcterms:created xsi:type="dcterms:W3CDTF">2019-10-02T11:57:39Z</dcterms:created>
  <dcterms:modified xsi:type="dcterms:W3CDTF">2020-09-25T08:57:24Z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