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29"/>
  </p:notesMasterIdLst>
  <p:sldIdLst>
    <p:sldId id="328" r:id="rId5"/>
    <p:sldId id="628" r:id="rId6"/>
    <p:sldId id="487" r:id="rId7"/>
    <p:sldId id="468" r:id="rId8"/>
    <p:sldId id="470" r:id="rId9"/>
    <p:sldId id="471" r:id="rId10"/>
    <p:sldId id="472" r:id="rId11"/>
    <p:sldId id="630" r:id="rId12"/>
    <p:sldId id="334" r:id="rId13"/>
    <p:sldId id="629" r:id="rId14"/>
    <p:sldId id="335" r:id="rId15"/>
    <p:sldId id="336" r:id="rId16"/>
    <p:sldId id="416" r:id="rId17"/>
    <p:sldId id="624" r:id="rId18"/>
    <p:sldId id="631" r:id="rId19"/>
    <p:sldId id="633" r:id="rId20"/>
    <p:sldId id="449" r:id="rId21"/>
    <p:sldId id="626" r:id="rId22"/>
    <p:sldId id="455" r:id="rId23"/>
    <p:sldId id="620" r:id="rId24"/>
    <p:sldId id="623" r:id="rId25"/>
    <p:sldId id="622" r:id="rId26"/>
    <p:sldId id="621" r:id="rId27"/>
    <p:sldId id="627" r:id="rId2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E52A3D"/>
    <a:srgbClr val="FF0000"/>
    <a:srgbClr val="FFFFFF"/>
    <a:srgbClr val="3AC550"/>
    <a:srgbClr val="451E14"/>
    <a:srgbClr val="0053B0"/>
    <a:srgbClr val="F9D908"/>
    <a:srgbClr val="FE62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1368" autoAdjust="0"/>
    <p:restoredTop sz="65238" autoAdjust="0"/>
  </p:normalViewPr>
  <p:slideViewPr>
    <p:cSldViewPr snapToGrid="0">
      <p:cViewPr varScale="1">
        <p:scale>
          <a:sx n="78" d="100"/>
          <a:sy n="78" d="100"/>
        </p:scale>
        <p:origin x="192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an Price" userId="S::bethan.price@socialcare.wales::29923274-46ec-4e83-956c-4c26375aa1fd" providerId="AD" clId="Web-{D84E97EE-71A8-56CF-E59B-68CF02883571}"/>
    <pc:docChg chg="modSld">
      <pc:chgData name="Bethan Price" userId="S::bethan.price@socialcare.wales::29923274-46ec-4e83-956c-4c26375aa1fd" providerId="AD" clId="Web-{D84E97EE-71A8-56CF-E59B-68CF02883571}" dt="2020-05-15T14:13:27.721" v="34" actId="20577"/>
      <pc:docMkLst>
        <pc:docMk/>
      </pc:docMkLst>
      <pc:sldChg chg="modSp addAnim delAnim">
        <pc:chgData name="Bethan Price" userId="S::bethan.price@socialcare.wales::29923274-46ec-4e83-956c-4c26375aa1fd" providerId="AD" clId="Web-{D84E97EE-71A8-56CF-E59B-68CF02883571}" dt="2020-05-15T14:12:03.408" v="6" actId="20577"/>
        <pc:sldMkLst>
          <pc:docMk/>
          <pc:sldMk cId="665749454" sldId="468"/>
        </pc:sldMkLst>
        <pc:spChg chg="mod">
          <ac:chgData name="Bethan Price" userId="S::bethan.price@socialcare.wales::29923274-46ec-4e83-956c-4c26375aa1fd" providerId="AD" clId="Web-{D84E97EE-71A8-56CF-E59B-68CF02883571}" dt="2020-05-15T14:12:03.408" v="6" actId="20577"/>
          <ac:spMkLst>
            <pc:docMk/>
            <pc:sldMk cId="665749454" sldId="468"/>
            <ac:spMk id="3" creationId="{54A3F97C-0AB0-4ABC-9135-B291552D507F}"/>
          </ac:spMkLst>
        </pc:spChg>
      </pc:sldChg>
      <pc:sldChg chg="modSp">
        <pc:chgData name="Bethan Price" userId="S::bethan.price@socialcare.wales::29923274-46ec-4e83-956c-4c26375aa1fd" providerId="AD" clId="Web-{D84E97EE-71A8-56CF-E59B-68CF02883571}" dt="2020-05-15T14:13:26.268" v="32" actId="20577"/>
        <pc:sldMkLst>
          <pc:docMk/>
          <pc:sldMk cId="708276487" sldId="623"/>
        </pc:sldMkLst>
        <pc:spChg chg="mod">
          <ac:chgData name="Bethan Price" userId="S::bethan.price@socialcare.wales::29923274-46ec-4e83-956c-4c26375aa1fd" providerId="AD" clId="Web-{D84E97EE-71A8-56CF-E59B-68CF02883571}" dt="2020-05-15T14:13:26.268" v="32" actId="20577"/>
          <ac:spMkLst>
            <pc:docMk/>
            <pc:sldMk cId="708276487" sldId="623"/>
            <ac:spMk id="4" creationId="{EEE4C5CC-DCB0-43D0-8A5B-161F054FB5C5}"/>
          </ac:spMkLst>
        </pc:spChg>
      </pc:sldChg>
      <pc:sldChg chg="modSp">
        <pc:chgData name="Bethan Price" userId="S::bethan.price@socialcare.wales::29923274-46ec-4e83-956c-4c26375aa1fd" providerId="AD" clId="Web-{D84E97EE-71A8-56CF-E59B-68CF02883571}" dt="2020-05-15T14:12:36.612" v="19" actId="20577"/>
        <pc:sldMkLst>
          <pc:docMk/>
          <pc:sldMk cId="2293458135" sldId="624"/>
        </pc:sldMkLst>
        <pc:spChg chg="mod">
          <ac:chgData name="Bethan Price" userId="S::bethan.price@socialcare.wales::29923274-46ec-4e83-956c-4c26375aa1fd" providerId="AD" clId="Web-{D84E97EE-71A8-56CF-E59B-68CF02883571}" dt="2020-05-15T14:12:36.612" v="19" actId="20577"/>
          <ac:spMkLst>
            <pc:docMk/>
            <pc:sldMk cId="2293458135" sldId="624"/>
            <ac:spMk id="2" creationId="{34B34F76-012D-4618-9D57-1268B2E217CC}"/>
          </ac:spMkLst>
        </pc:spChg>
      </pc:sldChg>
      <pc:sldChg chg="modSp">
        <pc:chgData name="Bethan Price" userId="S::bethan.price@socialcare.wales::29923274-46ec-4e83-956c-4c26375aa1fd" providerId="AD" clId="Web-{D84E97EE-71A8-56CF-E59B-68CF02883571}" dt="2020-05-15T14:13:04.721" v="27" actId="20577"/>
        <pc:sldMkLst>
          <pc:docMk/>
          <pc:sldMk cId="1695069019" sldId="626"/>
        </pc:sldMkLst>
        <pc:spChg chg="mod">
          <ac:chgData name="Bethan Price" userId="S::bethan.price@socialcare.wales::29923274-46ec-4e83-956c-4c26375aa1fd" providerId="AD" clId="Web-{D84E97EE-71A8-56CF-E59B-68CF02883571}" dt="2020-05-15T14:13:04.721" v="27" actId="20577"/>
          <ac:spMkLst>
            <pc:docMk/>
            <pc:sldMk cId="1695069019" sldId="626"/>
            <ac:spMk id="2" creationId="{A9AF63F0-146C-42C2-B450-21E5F8476445}"/>
          </ac:spMkLst>
        </pc:spChg>
      </pc:sldChg>
    </pc:docChg>
  </pc:docChgLst>
  <pc:docChgLst>
    <pc:chgData name="Nicole James" userId="87e49fce-462c-4f4b-b072-0e7301cf4f25" providerId="ADAL" clId="{33266AF5-3803-491E-B9BE-EC62170FBEE6}"/>
    <pc:docChg chg="custSel modSld modShowInfo">
      <pc:chgData name="Nicole James" userId="87e49fce-462c-4f4b-b072-0e7301cf4f25" providerId="ADAL" clId="{33266AF5-3803-491E-B9BE-EC62170FBEE6}" dt="2020-02-12T11:26:49.090" v="224" actId="2744"/>
      <pc:docMkLst>
        <pc:docMk/>
      </pc:docMkLst>
      <pc:sldChg chg="modNotesTx">
        <pc:chgData name="Nicole James" userId="87e49fce-462c-4f4b-b072-0e7301cf4f25" providerId="ADAL" clId="{33266AF5-3803-491E-B9BE-EC62170FBEE6}" dt="2020-02-02T12:49:16.658" v="188" actId="20577"/>
        <pc:sldMkLst>
          <pc:docMk/>
          <pc:sldMk cId="2311257334" sldId="328"/>
        </pc:sldMkLst>
      </pc:sldChg>
      <pc:sldChg chg="modNotesTx">
        <pc:chgData name="Nicole James" userId="87e49fce-462c-4f4b-b072-0e7301cf4f25" providerId="ADAL" clId="{33266AF5-3803-491E-B9BE-EC62170FBEE6}" dt="2020-02-02T12:56:34.366" v="198" actId="20577"/>
        <pc:sldMkLst>
          <pc:docMk/>
          <pc:sldMk cId="3155926915" sldId="334"/>
        </pc:sldMkLst>
      </pc:sldChg>
      <pc:sldChg chg="modNotesTx">
        <pc:chgData name="Nicole James" userId="87e49fce-462c-4f4b-b072-0e7301cf4f25" providerId="ADAL" clId="{33266AF5-3803-491E-B9BE-EC62170FBEE6}" dt="2020-02-02T12:58:33.505" v="200" actId="20577"/>
        <pc:sldMkLst>
          <pc:docMk/>
          <pc:sldMk cId="949121618" sldId="335"/>
        </pc:sldMkLst>
      </pc:sldChg>
      <pc:sldChg chg="modSp modAnim modNotesTx">
        <pc:chgData name="Nicole James" userId="87e49fce-462c-4f4b-b072-0e7301cf4f25" providerId="ADAL" clId="{33266AF5-3803-491E-B9BE-EC62170FBEE6}" dt="2020-02-02T13:00:23.246" v="206" actId="20577"/>
        <pc:sldMkLst>
          <pc:docMk/>
          <pc:sldMk cId="2130132412" sldId="336"/>
        </pc:sldMkLst>
        <pc:spChg chg="mod">
          <ac:chgData name="Nicole James" userId="87e49fce-462c-4f4b-b072-0e7301cf4f25" providerId="ADAL" clId="{33266AF5-3803-491E-B9BE-EC62170FBEE6}" dt="2020-02-01T12:19:52.932" v="185" actId="207"/>
          <ac:spMkLst>
            <pc:docMk/>
            <pc:sldMk cId="2130132412" sldId="336"/>
            <ac:spMk id="3" creationId="{26568935-8D85-4504-A0D0-C0987B817186}"/>
          </ac:spMkLst>
        </pc:spChg>
        <pc:spChg chg="mod">
          <ac:chgData name="Nicole James" userId="87e49fce-462c-4f4b-b072-0e7301cf4f25" providerId="ADAL" clId="{33266AF5-3803-491E-B9BE-EC62170FBEE6}" dt="2020-02-01T12:19:55.541" v="186" actId="207"/>
          <ac:spMkLst>
            <pc:docMk/>
            <pc:sldMk cId="2130132412" sldId="336"/>
            <ac:spMk id="6" creationId="{648F620D-63CD-4346-8759-EEA214CBE377}"/>
          </ac:spMkLst>
        </pc:spChg>
      </pc:sldChg>
      <pc:sldChg chg="modSp modNotesTx">
        <pc:chgData name="Nicole James" userId="87e49fce-462c-4f4b-b072-0e7301cf4f25" providerId="ADAL" clId="{33266AF5-3803-491E-B9BE-EC62170FBEE6}" dt="2020-02-02T13:00:46.526" v="207" actId="20577"/>
        <pc:sldMkLst>
          <pc:docMk/>
          <pc:sldMk cId="2645536874" sldId="416"/>
        </pc:sldMkLst>
        <pc:spChg chg="mod">
          <ac:chgData name="Nicole James" userId="87e49fce-462c-4f4b-b072-0e7301cf4f25" providerId="ADAL" clId="{33266AF5-3803-491E-B9BE-EC62170FBEE6}" dt="2020-02-01T11:27:39.895" v="176" actId="20577"/>
          <ac:spMkLst>
            <pc:docMk/>
            <pc:sldMk cId="2645536874" sldId="416"/>
            <ac:spMk id="13" creationId="{66242FDB-FDD2-4CA2-B9FD-800044A4B6EA}"/>
          </ac:spMkLst>
        </pc:spChg>
      </pc:sldChg>
      <pc:sldChg chg="modNotesTx">
        <pc:chgData name="Nicole James" userId="87e49fce-462c-4f4b-b072-0e7301cf4f25" providerId="ADAL" clId="{33266AF5-3803-491E-B9BE-EC62170FBEE6}" dt="2020-02-02T13:03:41.101" v="213" actId="20577"/>
        <pc:sldMkLst>
          <pc:docMk/>
          <pc:sldMk cId="3891915759" sldId="449"/>
        </pc:sldMkLst>
      </pc:sldChg>
      <pc:sldChg chg="modNotesTx">
        <pc:chgData name="Nicole James" userId="87e49fce-462c-4f4b-b072-0e7301cf4f25" providerId="ADAL" clId="{33266AF5-3803-491E-B9BE-EC62170FBEE6}" dt="2020-02-02T13:06:01.564" v="217" actId="6549"/>
        <pc:sldMkLst>
          <pc:docMk/>
          <pc:sldMk cId="2660660520" sldId="455"/>
        </pc:sldMkLst>
      </pc:sldChg>
      <pc:sldChg chg="modNotesTx">
        <pc:chgData name="Nicole James" userId="87e49fce-462c-4f4b-b072-0e7301cf4f25" providerId="ADAL" clId="{33266AF5-3803-491E-B9BE-EC62170FBEE6}" dt="2020-02-02T12:51:36.383" v="191" actId="20577"/>
        <pc:sldMkLst>
          <pc:docMk/>
          <pc:sldMk cId="665749454" sldId="468"/>
        </pc:sldMkLst>
      </pc:sldChg>
      <pc:sldChg chg="modNotesTx">
        <pc:chgData name="Nicole James" userId="87e49fce-462c-4f4b-b072-0e7301cf4f25" providerId="ADAL" clId="{33266AF5-3803-491E-B9BE-EC62170FBEE6}" dt="2020-02-02T12:53:35.389" v="194" actId="20577"/>
        <pc:sldMkLst>
          <pc:docMk/>
          <pc:sldMk cId="1953871745" sldId="470"/>
        </pc:sldMkLst>
      </pc:sldChg>
      <pc:sldChg chg="modNotesTx">
        <pc:chgData name="Nicole James" userId="87e49fce-462c-4f4b-b072-0e7301cf4f25" providerId="ADAL" clId="{33266AF5-3803-491E-B9BE-EC62170FBEE6}" dt="2020-02-02T12:54:33.359" v="195" actId="6549"/>
        <pc:sldMkLst>
          <pc:docMk/>
          <pc:sldMk cId="718181177" sldId="471"/>
        </pc:sldMkLst>
      </pc:sldChg>
      <pc:sldChg chg="modNotesTx">
        <pc:chgData name="Nicole James" userId="87e49fce-462c-4f4b-b072-0e7301cf4f25" providerId="ADAL" clId="{33266AF5-3803-491E-B9BE-EC62170FBEE6}" dt="2020-02-02T12:55:19.499" v="196" actId="20577"/>
        <pc:sldMkLst>
          <pc:docMk/>
          <pc:sldMk cId="1847452633" sldId="472"/>
        </pc:sldMkLst>
      </pc:sldChg>
      <pc:sldChg chg="modNotesTx">
        <pc:chgData name="Nicole James" userId="87e49fce-462c-4f4b-b072-0e7301cf4f25" providerId="ADAL" clId="{33266AF5-3803-491E-B9BE-EC62170FBEE6}" dt="2020-02-02T12:51:03.748" v="190" actId="6549"/>
        <pc:sldMkLst>
          <pc:docMk/>
          <pc:sldMk cId="1184298582" sldId="487"/>
        </pc:sldMkLst>
      </pc:sldChg>
      <pc:sldChg chg="modNotesTx">
        <pc:chgData name="Nicole James" userId="87e49fce-462c-4f4b-b072-0e7301cf4f25" providerId="ADAL" clId="{33266AF5-3803-491E-B9BE-EC62170FBEE6}" dt="2020-02-02T13:06:42.676" v="218" actId="20577"/>
        <pc:sldMkLst>
          <pc:docMk/>
          <pc:sldMk cId="2526591486" sldId="620"/>
        </pc:sldMkLst>
      </pc:sldChg>
      <pc:sldChg chg="modNotesTx">
        <pc:chgData name="Nicole James" userId="87e49fce-462c-4f4b-b072-0e7301cf4f25" providerId="ADAL" clId="{33266AF5-3803-491E-B9BE-EC62170FBEE6}" dt="2020-02-02T13:11:11.321" v="222" actId="20577"/>
        <pc:sldMkLst>
          <pc:docMk/>
          <pc:sldMk cId="2976010401" sldId="621"/>
        </pc:sldMkLst>
      </pc:sldChg>
      <pc:sldChg chg="modNotesTx">
        <pc:chgData name="Nicole James" userId="87e49fce-462c-4f4b-b072-0e7301cf4f25" providerId="ADAL" clId="{33266AF5-3803-491E-B9BE-EC62170FBEE6}" dt="2020-02-02T13:09:33.867" v="221" actId="20577"/>
        <pc:sldMkLst>
          <pc:docMk/>
          <pc:sldMk cId="2677364212" sldId="622"/>
        </pc:sldMkLst>
      </pc:sldChg>
      <pc:sldChg chg="modNotesTx">
        <pc:chgData name="Nicole James" userId="87e49fce-462c-4f4b-b072-0e7301cf4f25" providerId="ADAL" clId="{33266AF5-3803-491E-B9BE-EC62170FBEE6}" dt="2020-02-02T13:07:17.393" v="219" actId="20577"/>
        <pc:sldMkLst>
          <pc:docMk/>
          <pc:sldMk cId="708276487" sldId="623"/>
        </pc:sldMkLst>
      </pc:sldChg>
      <pc:sldChg chg="modNotesTx">
        <pc:chgData name="Nicole James" userId="87e49fce-462c-4f4b-b072-0e7301cf4f25" providerId="ADAL" clId="{33266AF5-3803-491E-B9BE-EC62170FBEE6}" dt="2020-02-02T13:02:17.632" v="209" actId="20577"/>
        <pc:sldMkLst>
          <pc:docMk/>
          <pc:sldMk cId="2293458135" sldId="624"/>
        </pc:sldMkLst>
      </pc:sldChg>
      <pc:sldChg chg="modNotesTx">
        <pc:chgData name="Nicole James" userId="87e49fce-462c-4f4b-b072-0e7301cf4f25" providerId="ADAL" clId="{33266AF5-3803-491E-B9BE-EC62170FBEE6}" dt="2020-02-02T13:04:45.040" v="215" actId="20577"/>
        <pc:sldMkLst>
          <pc:docMk/>
          <pc:sldMk cId="1695069019" sldId="626"/>
        </pc:sldMkLst>
      </pc:sldChg>
      <pc:sldChg chg="modNotesTx">
        <pc:chgData name="Nicole James" userId="87e49fce-462c-4f4b-b072-0e7301cf4f25" providerId="ADAL" clId="{33266AF5-3803-491E-B9BE-EC62170FBEE6}" dt="2020-02-02T13:13:26.127" v="223" actId="20577"/>
        <pc:sldMkLst>
          <pc:docMk/>
          <pc:sldMk cId="2186279296" sldId="627"/>
        </pc:sldMkLst>
      </pc:sldChg>
      <pc:sldChg chg="modNotesTx">
        <pc:chgData name="Nicole James" userId="87e49fce-462c-4f4b-b072-0e7301cf4f25" providerId="ADAL" clId="{33266AF5-3803-491E-B9BE-EC62170FBEE6}" dt="2020-02-02T12:50:53.914" v="189" actId="6549"/>
        <pc:sldMkLst>
          <pc:docMk/>
          <pc:sldMk cId="2267159442" sldId="628"/>
        </pc:sldMkLst>
      </pc:sldChg>
      <pc:sldChg chg="modNotesTx">
        <pc:chgData name="Nicole James" userId="87e49fce-462c-4f4b-b072-0e7301cf4f25" providerId="ADAL" clId="{33266AF5-3803-491E-B9BE-EC62170FBEE6}" dt="2020-02-02T12:56:44.537" v="199" actId="20577"/>
        <pc:sldMkLst>
          <pc:docMk/>
          <pc:sldMk cId="1157112529" sldId="629"/>
        </pc:sldMkLst>
      </pc:sldChg>
      <pc:sldChg chg="modNotesTx">
        <pc:chgData name="Nicole James" userId="87e49fce-462c-4f4b-b072-0e7301cf4f25" providerId="ADAL" clId="{33266AF5-3803-491E-B9BE-EC62170FBEE6}" dt="2020-02-02T12:56:04.176" v="197" actId="20577"/>
        <pc:sldMkLst>
          <pc:docMk/>
          <pc:sldMk cId="2281108046" sldId="630"/>
        </pc:sldMkLst>
      </pc:sldChg>
      <pc:sldChg chg="modNotesTx">
        <pc:chgData name="Nicole James" userId="87e49fce-462c-4f4b-b072-0e7301cf4f25" providerId="ADAL" clId="{33266AF5-3803-491E-B9BE-EC62170FBEE6}" dt="2020-02-02T13:02:22.880" v="210" actId="20577"/>
        <pc:sldMkLst>
          <pc:docMk/>
          <pc:sldMk cId="2724667854" sldId="631"/>
        </pc:sldMkLst>
      </pc:sldChg>
      <pc:sldChg chg="modNotesTx">
        <pc:chgData name="Nicole James" userId="87e49fce-462c-4f4b-b072-0e7301cf4f25" providerId="ADAL" clId="{33266AF5-3803-491E-B9BE-EC62170FBEE6}" dt="2020-02-02T13:02:41.626" v="211" actId="20577"/>
        <pc:sldMkLst>
          <pc:docMk/>
          <pc:sldMk cId="396340905" sldId="633"/>
        </pc:sldMkLst>
      </pc:sldChg>
    </pc:docChg>
  </pc:docChgLst>
  <pc:docChgLst>
    <pc:chgData name="Nicole James" userId="87e49fce-462c-4f4b-b072-0e7301cf4f25" providerId="ADAL" clId="{48DB3CC9-C3BA-45EA-9F38-7B3D33EC4CF7}"/>
    <pc:docChg chg="modSld modNotesMaster">
      <pc:chgData name="Nicole James" userId="87e49fce-462c-4f4b-b072-0e7301cf4f25" providerId="ADAL" clId="{48DB3CC9-C3BA-45EA-9F38-7B3D33EC4CF7}" dt="2020-01-29T10:20:54.522" v="1"/>
      <pc:docMkLst>
        <pc:docMk/>
      </pc:docMkLst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3155926915" sldId="334"/>
        </pc:sldMkLst>
      </pc:sldChg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949121618" sldId="335"/>
        </pc:sldMkLst>
      </pc:sldChg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2130132412" sldId="336"/>
        </pc:sldMkLst>
      </pc:sldChg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2660660520" sldId="455"/>
        </pc:sldMkLst>
      </pc:sldChg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1695069019" sldId="626"/>
        </pc:sldMkLst>
      </pc:sldChg>
      <pc:sldChg chg="modNotes">
        <pc:chgData name="Nicole James" userId="87e49fce-462c-4f4b-b072-0e7301cf4f25" providerId="ADAL" clId="{48DB3CC9-C3BA-45EA-9F38-7B3D33EC4CF7}" dt="2020-01-29T10:20:54.522" v="1"/>
        <pc:sldMkLst>
          <pc:docMk/>
          <pc:sldMk cId="1157112529" sldId="629"/>
        </pc:sldMkLst>
      </pc:sldChg>
    </pc:docChg>
  </pc:docChgLst>
  <pc:docChgLst>
    <pc:chgData name="Bethan Price" userId="S::bethan.price@socialcare.wales::29923274-46ec-4e83-956c-4c26375aa1fd" providerId="AD" clId="Web-{86652DAF-9D74-6C8C-27BF-1E3A173EC5EE}"/>
    <pc:docChg chg="modSld">
      <pc:chgData name="Bethan Price" userId="S::bethan.price@socialcare.wales::29923274-46ec-4e83-956c-4c26375aa1fd" providerId="AD" clId="Web-{86652DAF-9D74-6C8C-27BF-1E3A173EC5EE}" dt="2020-05-20T15:20:45.073" v="1" actId="1076"/>
      <pc:docMkLst>
        <pc:docMk/>
      </pc:docMkLst>
      <pc:sldChg chg="modSp">
        <pc:chgData name="Bethan Price" userId="S::bethan.price@socialcare.wales::29923274-46ec-4e83-956c-4c26375aa1fd" providerId="AD" clId="Web-{86652DAF-9D74-6C8C-27BF-1E3A173EC5EE}" dt="2020-05-20T15:20:45.073" v="1" actId="1076"/>
        <pc:sldMkLst>
          <pc:docMk/>
          <pc:sldMk cId="2724667854" sldId="631"/>
        </pc:sldMkLst>
        <pc:spChg chg="mod">
          <ac:chgData name="Bethan Price" userId="S::bethan.price@socialcare.wales::29923274-46ec-4e83-956c-4c26375aa1fd" providerId="AD" clId="Web-{86652DAF-9D74-6C8C-27BF-1E3A173EC5EE}" dt="2020-05-20T15:20:45.073" v="1" actId="1076"/>
          <ac:spMkLst>
            <pc:docMk/>
            <pc:sldMk cId="2724667854" sldId="631"/>
            <ac:spMk id="2" creationId="{34B34F76-012D-4618-9D57-1268B2E217CC}"/>
          </ac:spMkLst>
        </pc:spChg>
      </pc:sldChg>
    </pc:docChg>
  </pc:docChgLst>
  <pc:docChgLst>
    <pc:chgData name="Guest User" userId="S::urn:spo:anon#5a3ca72c122fbcaa3e025a5b76ecbf9471113605ba0e349e023af480d8e8db02::" providerId="AD" clId="Web-{B76CA7A1-77C5-1A83-E4B4-4BEB7E95CD38}"/>
    <pc:docChg chg="modSld">
      <pc:chgData name="Guest User" userId="S::urn:spo:anon#5a3ca72c122fbcaa3e025a5b76ecbf9471113605ba0e349e023af480d8e8db02::" providerId="AD" clId="Web-{B76CA7A1-77C5-1A83-E4B4-4BEB7E95CD38}" dt="2020-07-31T11:24:13.571" v="14" actId="20577"/>
      <pc:docMkLst>
        <pc:docMk/>
      </pc:docMkLst>
      <pc:sldChg chg="modSp">
        <pc:chgData name="Guest User" userId="S::urn:spo:anon#5a3ca72c122fbcaa3e025a5b76ecbf9471113605ba0e349e023af480d8e8db02::" providerId="AD" clId="Web-{B76CA7A1-77C5-1A83-E4B4-4BEB7E95CD38}" dt="2020-07-31T11:17:42.678" v="3" actId="1076"/>
        <pc:sldMkLst>
          <pc:docMk/>
          <pc:sldMk cId="3891915759" sldId="449"/>
        </pc:sldMkLst>
        <pc:spChg chg="mod">
          <ac:chgData name="Guest User" userId="S::urn:spo:anon#5a3ca72c122fbcaa3e025a5b76ecbf9471113605ba0e349e023af480d8e8db02::" providerId="AD" clId="Web-{B76CA7A1-77C5-1A83-E4B4-4BEB7E95CD38}" dt="2020-07-31T11:17:42.678" v="3" actId="1076"/>
          <ac:spMkLst>
            <pc:docMk/>
            <pc:sldMk cId="3891915759" sldId="449"/>
            <ac:spMk id="8" creationId="{00000000-0000-0000-0000-000000000000}"/>
          </ac:spMkLst>
        </pc:spChg>
      </pc:sldChg>
      <pc:sldChg chg="modSp">
        <pc:chgData name="Guest User" userId="S::urn:spo:anon#5a3ca72c122fbcaa3e025a5b76ecbf9471113605ba0e349e023af480d8e8db02::" providerId="AD" clId="Web-{B76CA7A1-77C5-1A83-E4B4-4BEB7E95CD38}" dt="2020-07-31T11:24:13.571" v="13" actId="20577"/>
        <pc:sldMkLst>
          <pc:docMk/>
          <pc:sldMk cId="1695069019" sldId="626"/>
        </pc:sldMkLst>
        <pc:spChg chg="mod">
          <ac:chgData name="Guest User" userId="S::urn:spo:anon#5a3ca72c122fbcaa3e025a5b76ecbf9471113605ba0e349e023af480d8e8db02::" providerId="AD" clId="Web-{B76CA7A1-77C5-1A83-E4B4-4BEB7E95CD38}" dt="2020-07-31T11:24:13.571" v="13" actId="20577"/>
          <ac:spMkLst>
            <pc:docMk/>
            <pc:sldMk cId="1695069019" sldId="626"/>
            <ac:spMk id="2" creationId="{A9AF63F0-146C-42C2-B450-21E5F8476445}"/>
          </ac:spMkLst>
        </pc:spChg>
      </pc:sldChg>
    </pc:docChg>
  </pc:docChgLst>
  <pc:docChgLst>
    <pc:chgData name="Bethan Price" userId="S::bethan.price@socialcare.wales::29923274-46ec-4e83-956c-4c26375aa1fd" providerId="AD" clId="Web-{3088946E-71BE-5839-DE37-DB32BBCF07B8}"/>
    <pc:docChg chg="modSld">
      <pc:chgData name="Bethan Price" userId="S::bethan.price@socialcare.wales::29923274-46ec-4e83-956c-4c26375aa1fd" providerId="AD" clId="Web-{3088946E-71BE-5839-DE37-DB32BBCF07B8}" dt="2020-05-15T13:44:58.397" v="204" actId="20577"/>
      <pc:docMkLst>
        <pc:docMk/>
      </pc:docMkLst>
      <pc:sldChg chg="modSp">
        <pc:chgData name="Bethan Price" userId="S::bethan.price@socialcare.wales::29923274-46ec-4e83-956c-4c26375aa1fd" providerId="AD" clId="Web-{3088946E-71BE-5839-DE37-DB32BBCF07B8}" dt="2020-05-15T13:37:32.700" v="38" actId="20577"/>
        <pc:sldMkLst>
          <pc:docMk/>
          <pc:sldMk cId="3155926915" sldId="334"/>
        </pc:sldMkLst>
        <pc:spChg chg="mod">
          <ac:chgData name="Bethan Price" userId="S::bethan.price@socialcare.wales::29923274-46ec-4e83-956c-4c26375aa1fd" providerId="AD" clId="Web-{3088946E-71BE-5839-DE37-DB32BBCF07B8}" dt="2020-05-15T13:37:32.700" v="38" actId="20577"/>
          <ac:spMkLst>
            <pc:docMk/>
            <pc:sldMk cId="3155926915" sldId="334"/>
            <ac:spMk id="2" creationId="{00000000-0000-0000-0000-000000000000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8:07.762" v="47" actId="20577"/>
        <pc:sldMkLst>
          <pc:docMk/>
          <pc:sldMk cId="949121618" sldId="335"/>
        </pc:sldMkLst>
        <pc:spChg chg="mod">
          <ac:chgData name="Bethan Price" userId="S::bethan.price@socialcare.wales::29923274-46ec-4e83-956c-4c26375aa1fd" providerId="AD" clId="Web-{3088946E-71BE-5839-DE37-DB32BBCF07B8}" dt="2020-05-15T13:38:03.012" v="44" actId="20577"/>
          <ac:spMkLst>
            <pc:docMk/>
            <pc:sldMk cId="949121618" sldId="335"/>
            <ac:spMk id="4" creationId="{6328CB2D-FB7F-4C80-A979-4896BC845629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8:07.762" v="47" actId="20577"/>
          <ac:spMkLst>
            <pc:docMk/>
            <pc:sldMk cId="949121618" sldId="335"/>
            <ac:spMk id="6" creationId="{00316E51-04D6-4737-BA41-1138F23A595D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8:38.309" v="58" actId="20577"/>
        <pc:sldMkLst>
          <pc:docMk/>
          <pc:sldMk cId="2130132412" sldId="336"/>
        </pc:sldMkLst>
        <pc:spChg chg="mod">
          <ac:chgData name="Bethan Price" userId="S::bethan.price@socialcare.wales::29923274-46ec-4e83-956c-4c26375aa1fd" providerId="AD" clId="Web-{3088946E-71BE-5839-DE37-DB32BBCF07B8}" dt="2020-05-15T13:38:25.668" v="52" actId="20577"/>
          <ac:spMkLst>
            <pc:docMk/>
            <pc:sldMk cId="2130132412" sldId="336"/>
            <ac:spMk id="2" creationId="{64D61112-85AF-44F2-9FB1-00A2A2479634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8:35.168" v="55" actId="20577"/>
          <ac:spMkLst>
            <pc:docMk/>
            <pc:sldMk cId="2130132412" sldId="336"/>
            <ac:spMk id="3" creationId="{26568935-8D85-4504-A0D0-C0987B817186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8:38.309" v="58" actId="20577"/>
          <ac:spMkLst>
            <pc:docMk/>
            <pc:sldMk cId="2130132412" sldId="336"/>
            <ac:spMk id="6" creationId="{648F620D-63CD-4346-8759-EEA214CBE377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9:16.855" v="87" actId="20577"/>
        <pc:sldMkLst>
          <pc:docMk/>
          <pc:sldMk cId="2645536874" sldId="416"/>
        </pc:sldMkLst>
        <pc:spChg chg="mod">
          <ac:chgData name="Bethan Price" userId="S::bethan.price@socialcare.wales::29923274-46ec-4e83-956c-4c26375aa1fd" providerId="AD" clId="Web-{3088946E-71BE-5839-DE37-DB32BBCF07B8}" dt="2020-05-15T13:38:43.809" v="60" actId="20577"/>
          <ac:spMkLst>
            <pc:docMk/>
            <pc:sldMk cId="2645536874" sldId="416"/>
            <ac:spMk id="7" creationId="{0F2D0C45-47D4-4FC9-A437-5BB4A28CE048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9:16.855" v="87" actId="20577"/>
          <ac:spMkLst>
            <pc:docMk/>
            <pc:sldMk cId="2645536874" sldId="416"/>
            <ac:spMk id="13" creationId="{66242FDB-FDD2-4CA2-B9FD-800044A4B6EA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1:52.009" v="141" actId="20577"/>
        <pc:sldMkLst>
          <pc:docMk/>
          <pc:sldMk cId="2660660520" sldId="455"/>
        </pc:sldMkLst>
        <pc:spChg chg="mod">
          <ac:chgData name="Bethan Price" userId="S::bethan.price@socialcare.wales::29923274-46ec-4e83-956c-4c26375aa1fd" providerId="AD" clId="Web-{3088946E-71BE-5839-DE37-DB32BBCF07B8}" dt="2020-05-15T13:41:52.009" v="141" actId="20577"/>
          <ac:spMkLst>
            <pc:docMk/>
            <pc:sldMk cId="2660660520" sldId="455"/>
            <ac:spMk id="5" creationId="{BF55F983-8385-43AE-B7DE-19560A3B8809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5:32.811" v="14" actId="20577"/>
        <pc:sldMkLst>
          <pc:docMk/>
          <pc:sldMk cId="665749454" sldId="468"/>
        </pc:sldMkLst>
        <pc:spChg chg="mod">
          <ac:chgData name="Bethan Price" userId="S::bethan.price@socialcare.wales::29923274-46ec-4e83-956c-4c26375aa1fd" providerId="AD" clId="Web-{3088946E-71BE-5839-DE37-DB32BBCF07B8}" dt="2020-05-15T13:35:32.811" v="14" actId="20577"/>
          <ac:spMkLst>
            <pc:docMk/>
            <pc:sldMk cId="665749454" sldId="468"/>
            <ac:spMk id="3" creationId="{54A3F97C-0AB0-4ABC-9135-B291552D507F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6:45.888" v="31" actId="20577"/>
        <pc:sldMkLst>
          <pc:docMk/>
          <pc:sldMk cId="1953871745" sldId="470"/>
        </pc:sldMkLst>
        <pc:spChg chg="mod">
          <ac:chgData name="Bethan Price" userId="S::bethan.price@socialcare.wales::29923274-46ec-4e83-956c-4c26375aa1fd" providerId="AD" clId="Web-{3088946E-71BE-5839-DE37-DB32BBCF07B8}" dt="2020-05-15T13:36:45.888" v="31" actId="20577"/>
          <ac:spMkLst>
            <pc:docMk/>
            <pc:sldMk cId="1953871745" sldId="470"/>
            <ac:spMk id="3" creationId="{54A3F97C-0AB0-4ABC-9135-B291552D507F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7:07.669" v="35" actId="20577"/>
        <pc:sldMkLst>
          <pc:docMk/>
          <pc:sldMk cId="718181177" sldId="471"/>
        </pc:sldMkLst>
        <pc:spChg chg="mod">
          <ac:chgData name="Bethan Price" userId="S::bethan.price@socialcare.wales::29923274-46ec-4e83-956c-4c26375aa1fd" providerId="AD" clId="Web-{3088946E-71BE-5839-DE37-DB32BBCF07B8}" dt="2020-05-15T13:37:07.669" v="35" actId="20577"/>
          <ac:spMkLst>
            <pc:docMk/>
            <pc:sldMk cId="718181177" sldId="471"/>
            <ac:spMk id="3" creationId="{54A3F97C-0AB0-4ABC-9135-B291552D507F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7:15.091" v="36" actId="20577"/>
        <pc:sldMkLst>
          <pc:docMk/>
          <pc:sldMk cId="1847452633" sldId="472"/>
        </pc:sldMkLst>
        <pc:spChg chg="mod">
          <ac:chgData name="Bethan Price" userId="S::bethan.price@socialcare.wales::29923274-46ec-4e83-956c-4c26375aa1fd" providerId="AD" clId="Web-{3088946E-71BE-5839-DE37-DB32BBCF07B8}" dt="2020-05-15T13:37:15.091" v="36" actId="20577"/>
          <ac:spMkLst>
            <pc:docMk/>
            <pc:sldMk cId="1847452633" sldId="472"/>
            <ac:spMk id="3" creationId="{54A3F97C-0AB0-4ABC-9135-B291552D507F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5:15.999" v="9" actId="20577"/>
        <pc:sldMkLst>
          <pc:docMk/>
          <pc:sldMk cId="1184298582" sldId="487"/>
        </pc:sldMkLst>
        <pc:spChg chg="mod">
          <ac:chgData name="Bethan Price" userId="S::bethan.price@socialcare.wales::29923274-46ec-4e83-956c-4c26375aa1fd" providerId="AD" clId="Web-{3088946E-71BE-5839-DE37-DB32BBCF07B8}" dt="2020-05-15T13:35:15.999" v="9" actId="20577"/>
          <ac:spMkLst>
            <pc:docMk/>
            <pc:sldMk cId="1184298582" sldId="487"/>
            <ac:spMk id="3" creationId="{EAA943EB-42F0-4C5D-A290-D2E634CF02ED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4:57.874" v="4" actId="20577"/>
          <ac:spMkLst>
            <pc:docMk/>
            <pc:sldMk cId="1184298582" sldId="487"/>
            <ac:spMk id="5" creationId="{FC2F186C-48C7-4A98-A6D5-764822D1DA37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2:34.227" v="149" actId="1076"/>
        <pc:sldMkLst>
          <pc:docMk/>
          <pc:sldMk cId="2526591486" sldId="620"/>
        </pc:sldMkLst>
        <pc:spChg chg="mod">
          <ac:chgData name="Bethan Price" userId="S::bethan.price@socialcare.wales::29923274-46ec-4e83-956c-4c26375aa1fd" providerId="AD" clId="Web-{3088946E-71BE-5839-DE37-DB32BBCF07B8}" dt="2020-05-15T13:42:01.306" v="143" actId="20577"/>
          <ac:spMkLst>
            <pc:docMk/>
            <pc:sldMk cId="2526591486" sldId="620"/>
            <ac:spMk id="2" creationId="{D5F47281-62B9-4A55-AA1B-34D30FCE195B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2:34.227" v="149" actId="1076"/>
          <ac:spMkLst>
            <pc:docMk/>
            <pc:sldMk cId="2526591486" sldId="620"/>
            <ac:spMk id="3" creationId="{5B536311-9E51-48DE-A156-83D724C73E41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4:14.945" v="184" actId="20577"/>
        <pc:sldMkLst>
          <pc:docMk/>
          <pc:sldMk cId="2976010401" sldId="621"/>
        </pc:sldMkLst>
        <pc:spChg chg="mod">
          <ac:chgData name="Bethan Price" userId="S::bethan.price@socialcare.wales::29923274-46ec-4e83-956c-4c26375aa1fd" providerId="AD" clId="Web-{3088946E-71BE-5839-DE37-DB32BBCF07B8}" dt="2020-05-15T13:44:11.116" v="181" actId="20577"/>
          <ac:spMkLst>
            <pc:docMk/>
            <pc:sldMk cId="2976010401" sldId="621"/>
            <ac:spMk id="6" creationId="{D3EA3CCC-03E8-476C-AD1B-073096B8B3EE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4:14.945" v="184" actId="20577"/>
          <ac:spMkLst>
            <pc:docMk/>
            <pc:sldMk cId="2976010401" sldId="621"/>
            <ac:spMk id="7" creationId="{8FA59EF5-B015-416A-B177-D7F8EF48D4BA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4:26.679" v="187" actId="20577"/>
        <pc:sldMkLst>
          <pc:docMk/>
          <pc:sldMk cId="2677364212" sldId="622"/>
        </pc:sldMkLst>
        <pc:spChg chg="mod">
          <ac:chgData name="Bethan Price" userId="S::bethan.price@socialcare.wales::29923274-46ec-4e83-956c-4c26375aa1fd" providerId="AD" clId="Web-{3088946E-71BE-5839-DE37-DB32BBCF07B8}" dt="2020-05-15T13:44:26.679" v="187" actId="20577"/>
          <ac:spMkLst>
            <pc:docMk/>
            <pc:sldMk cId="2677364212" sldId="622"/>
            <ac:spMk id="3" creationId="{5B536311-9E51-48DE-A156-83D724C73E41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3:47.148" v="166" actId="1076"/>
          <ac:spMkLst>
            <pc:docMk/>
            <pc:sldMk cId="2677364212" sldId="622"/>
            <ac:spMk id="5" creationId="{9A7B0DF7-D69C-445F-B8D3-3764778DB719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3:00.539" v="154" actId="20577"/>
        <pc:sldMkLst>
          <pc:docMk/>
          <pc:sldMk cId="708276487" sldId="623"/>
        </pc:sldMkLst>
        <pc:spChg chg="mod">
          <ac:chgData name="Bethan Price" userId="S::bethan.price@socialcare.wales::29923274-46ec-4e83-956c-4c26375aa1fd" providerId="AD" clId="Web-{3088946E-71BE-5839-DE37-DB32BBCF07B8}" dt="2020-05-15T13:43:00.539" v="154" actId="20577"/>
          <ac:spMkLst>
            <pc:docMk/>
            <pc:sldMk cId="708276487" sldId="623"/>
            <ac:spMk id="4" creationId="{EEE4C5CC-DCB0-43D0-8A5B-161F054FB5C5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9:37.823" v="95" actId="1076"/>
        <pc:sldMkLst>
          <pc:docMk/>
          <pc:sldMk cId="2293458135" sldId="624"/>
        </pc:sldMkLst>
        <pc:spChg chg="mod">
          <ac:chgData name="Bethan Price" userId="S::bethan.price@socialcare.wales::29923274-46ec-4e83-956c-4c26375aa1fd" providerId="AD" clId="Web-{3088946E-71BE-5839-DE37-DB32BBCF07B8}" dt="2020-05-15T13:39:32.027" v="93" actId="20577"/>
          <ac:spMkLst>
            <pc:docMk/>
            <pc:sldMk cId="2293458135" sldId="624"/>
            <ac:spMk id="2" creationId="{34B34F76-012D-4618-9D57-1268B2E217CC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39:37.823" v="95" actId="1076"/>
          <ac:spMkLst>
            <pc:docMk/>
            <pc:sldMk cId="2293458135" sldId="624"/>
            <ac:spMk id="10" creationId="{174A0E1E-5076-45EF-98BE-BE4DF0AFE191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1:33.056" v="136" actId="20577"/>
        <pc:sldMkLst>
          <pc:docMk/>
          <pc:sldMk cId="1695069019" sldId="626"/>
        </pc:sldMkLst>
        <pc:spChg chg="mod">
          <ac:chgData name="Bethan Price" userId="S::bethan.price@socialcare.wales::29923274-46ec-4e83-956c-4c26375aa1fd" providerId="AD" clId="Web-{3088946E-71BE-5839-DE37-DB32BBCF07B8}" dt="2020-05-15T13:41:15.181" v="131" actId="20577"/>
          <ac:spMkLst>
            <pc:docMk/>
            <pc:sldMk cId="1695069019" sldId="626"/>
            <ac:spMk id="2" creationId="{A9AF63F0-146C-42C2-B450-21E5F8476445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1:33.056" v="136" actId="20577"/>
          <ac:spMkLst>
            <pc:docMk/>
            <pc:sldMk cId="1695069019" sldId="626"/>
            <ac:spMk id="3" creationId="{1C917749-0ACF-42D0-A32F-1F378E359716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4:58.397" v="203" actId="20577"/>
        <pc:sldMkLst>
          <pc:docMk/>
          <pc:sldMk cId="2186279296" sldId="627"/>
        </pc:sldMkLst>
        <pc:spChg chg="mod">
          <ac:chgData name="Bethan Price" userId="S::bethan.price@socialcare.wales::29923274-46ec-4e83-956c-4c26375aa1fd" providerId="AD" clId="Web-{3088946E-71BE-5839-DE37-DB32BBCF07B8}" dt="2020-05-15T13:44:53.460" v="202" actId="20577"/>
          <ac:spMkLst>
            <pc:docMk/>
            <pc:sldMk cId="2186279296" sldId="627"/>
            <ac:spMk id="2" creationId="{D5F47281-62B9-4A55-AA1B-34D30FCE195B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4:58.397" v="203" actId="20577"/>
          <ac:spMkLst>
            <pc:docMk/>
            <pc:sldMk cId="2186279296" sldId="627"/>
            <ac:spMk id="5" creationId="{01AC1812-9327-46C5-968F-8DB6FDA9E22E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4:50.491" v="200" actId="20577"/>
          <ac:spMkLst>
            <pc:docMk/>
            <pc:sldMk cId="2186279296" sldId="627"/>
            <ac:spMk id="6" creationId="{FC991D89-E7F9-4F76-B024-6977125DE09C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4:55.031" v="2" actId="20577"/>
        <pc:sldMkLst>
          <pc:docMk/>
          <pc:sldMk cId="2267159442" sldId="628"/>
        </pc:sldMkLst>
        <pc:spChg chg="mod">
          <ac:chgData name="Bethan Price" userId="S::bethan.price@socialcare.wales::29923274-46ec-4e83-956c-4c26375aa1fd" providerId="AD" clId="Web-{3088946E-71BE-5839-DE37-DB32BBCF07B8}" dt="2020-05-15T13:34:55.031" v="2" actId="20577"/>
          <ac:spMkLst>
            <pc:docMk/>
            <pc:sldMk cId="2267159442" sldId="628"/>
            <ac:spMk id="8" creationId="{4B95062F-9598-4E2A-BBAF-F08D3DDBA0E2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37:58.512" v="43" actId="20577"/>
        <pc:sldMkLst>
          <pc:docMk/>
          <pc:sldMk cId="1157112529" sldId="629"/>
        </pc:sldMkLst>
        <pc:spChg chg="mod">
          <ac:chgData name="Bethan Price" userId="S::bethan.price@socialcare.wales::29923274-46ec-4e83-956c-4c26375aa1fd" providerId="AD" clId="Web-{3088946E-71BE-5839-DE37-DB32BBCF07B8}" dt="2020-05-15T13:37:58.512" v="43" actId="20577"/>
          <ac:spMkLst>
            <pc:docMk/>
            <pc:sldMk cId="1157112529" sldId="629"/>
            <ac:spMk id="2" creationId="{00000000-0000-0000-0000-000000000000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0:14.401" v="105" actId="20577"/>
        <pc:sldMkLst>
          <pc:docMk/>
          <pc:sldMk cId="2724667854" sldId="631"/>
        </pc:sldMkLst>
        <pc:spChg chg="mod">
          <ac:chgData name="Bethan Price" userId="S::bethan.price@socialcare.wales::29923274-46ec-4e83-956c-4c26375aa1fd" providerId="AD" clId="Web-{3088946E-71BE-5839-DE37-DB32BBCF07B8}" dt="2020-05-15T13:40:07.964" v="102" actId="20577"/>
          <ac:spMkLst>
            <pc:docMk/>
            <pc:sldMk cId="2724667854" sldId="631"/>
            <ac:spMk id="2" creationId="{34B34F76-012D-4618-9D57-1268B2E217CC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0:14.401" v="105" actId="20577"/>
          <ac:spMkLst>
            <pc:docMk/>
            <pc:sldMk cId="2724667854" sldId="631"/>
            <ac:spMk id="5" creationId="{C63B5B3D-61A3-40DD-BB2C-A07E50BCE531}"/>
          </ac:spMkLst>
        </pc:spChg>
      </pc:sldChg>
      <pc:sldChg chg="modSp">
        <pc:chgData name="Bethan Price" userId="S::bethan.price@socialcare.wales::29923274-46ec-4e83-956c-4c26375aa1fd" providerId="AD" clId="Web-{3088946E-71BE-5839-DE37-DB32BBCF07B8}" dt="2020-05-15T13:40:47.291" v="123" actId="20577"/>
        <pc:sldMkLst>
          <pc:docMk/>
          <pc:sldMk cId="396340905" sldId="633"/>
        </pc:sldMkLst>
        <pc:spChg chg="mod">
          <ac:chgData name="Bethan Price" userId="S::bethan.price@socialcare.wales::29923274-46ec-4e83-956c-4c26375aa1fd" providerId="AD" clId="Web-{3088946E-71BE-5839-DE37-DB32BBCF07B8}" dt="2020-05-15T13:40:21.901" v="109" actId="20577"/>
          <ac:spMkLst>
            <pc:docMk/>
            <pc:sldMk cId="396340905" sldId="633"/>
            <ac:spMk id="5" creationId="{44ACA065-5794-4A6A-A5BA-069908DDB183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0:47.291" v="123" actId="20577"/>
          <ac:spMkLst>
            <pc:docMk/>
            <pc:sldMk cId="396340905" sldId="633"/>
            <ac:spMk id="6" creationId="{B41964B7-6F1D-4448-AB39-54927BA46FE0}"/>
          </ac:spMkLst>
        </pc:spChg>
        <pc:spChg chg="mod">
          <ac:chgData name="Bethan Price" userId="S::bethan.price@socialcare.wales::29923274-46ec-4e83-956c-4c26375aa1fd" providerId="AD" clId="Web-{3088946E-71BE-5839-DE37-DB32BBCF07B8}" dt="2020-05-15T13:40:35.666" v="119" actId="20577"/>
          <ac:spMkLst>
            <pc:docMk/>
            <pc:sldMk cId="396340905" sldId="633"/>
            <ac:spMk id="12" creationId="{40927AF8-7697-4C0A-86B4-4F97E79A807D}"/>
          </ac:spMkLst>
        </pc:spChg>
      </pc:sldChg>
    </pc:docChg>
  </pc:docChgLst>
  <pc:docChgLst>
    <pc:chgData name="Danielle Williams" userId="2ffd8f61-7b6f-4050-b155-8688edf94325" providerId="ADAL" clId="{6FB6857C-7FDA-E349-81E3-59F995C895D7}"/>
    <pc:docChg chg="modMainMaster">
      <pc:chgData name="Danielle Williams" userId="2ffd8f61-7b6f-4050-b155-8688edf94325" providerId="ADAL" clId="{6FB6857C-7FDA-E349-81E3-59F995C895D7}" dt="2020-09-25T08:55:23.307" v="1" actId="962"/>
      <pc:docMkLst>
        <pc:docMk/>
      </pc:docMkLst>
      <pc:sldMasterChg chg="modSp mod">
        <pc:chgData name="Danielle Williams" userId="2ffd8f61-7b6f-4050-b155-8688edf94325" providerId="ADAL" clId="{6FB6857C-7FDA-E349-81E3-59F995C895D7}" dt="2020-09-25T08:55:23.307" v="1" actId="962"/>
        <pc:sldMasterMkLst>
          <pc:docMk/>
          <pc:sldMasterMk cId="2782810535" sldId="2147483664"/>
        </pc:sldMasterMkLst>
        <pc:picChg chg="mod">
          <ac:chgData name="Danielle Williams" userId="2ffd8f61-7b6f-4050-b155-8688edf94325" providerId="ADAL" clId="{6FB6857C-7FDA-E349-81E3-59F995C895D7}" dt="2020-09-25T08:55:23.307" v="1" actId="962"/>
          <ac:picMkLst>
            <pc:docMk/>
            <pc:sldMasterMk cId="2782810535" sldId="2147483664"/>
            <ac:picMk id="4" creationId="{AA0A9E99-4036-604E-A6A1-BFC4C1A29BEC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3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257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483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4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01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AAE9D-6842-442D-B0F0-710BB22683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Understanding Child Protection  |  training@newpathways.org.uk   |   www.newpathways.org.uk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034C1-4FA1-4843-BE8D-FE083814C9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AF4A3CD-984C-41F3-B9C5-711E6E06043C}" type="datetime1">
              <a:rPr lang="en-GB" smtClean="0"/>
              <a:t>25/09/2020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09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AAE9D-6842-442D-B0F0-710BB22683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Understanding Child Protection  |  training@newpathways.org.uk   |   www.newpathways.org.uk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034C1-4FA1-4843-BE8D-FE083814C9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AF4A3CD-984C-41F3-B9C5-711E6E06043C}" type="datetime1">
              <a:rPr lang="en-GB" smtClean="0"/>
              <a:t>25/09/2020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994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AAE9D-6842-442D-B0F0-710BB22683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Understanding Child Protection  |  training@newpathways.org.uk   |   www.newpathways.org.uk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034C1-4FA1-4843-BE8D-FE083814C9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AF4A3CD-984C-41F3-B9C5-711E6E06043C}" type="datetime1">
              <a:rPr lang="en-GB" smtClean="0"/>
              <a:t>25/09/2020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355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AAE9D-6842-442D-B0F0-710BB22683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Understanding Child Protection  |  training@newpathways.org.uk   |   www.newpathways.org.uk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D034C1-4FA1-4843-BE8D-FE083814C9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AF4A3CD-984C-41F3-B9C5-711E6E06043C}" type="datetime1">
              <a:rPr lang="en-GB" smtClean="0"/>
              <a:t>25/09/2020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04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62BD0-99E0-4BB9-A07A-EE8832C576DC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59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391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938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0906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51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9702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5244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7061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05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61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93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31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84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04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42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625035" y="7105313"/>
            <a:ext cx="4303253" cy="375331"/>
          </a:xfrm>
          <a:prstGeom prst="rect">
            <a:avLst/>
          </a:prstGeom>
        </p:spPr>
        <p:txBody>
          <a:bodyPr/>
          <a:lstStyle/>
          <a:p>
            <a:fld id="{38162BD0-99E0-4BB9-A07A-EE8832C576D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9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01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4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AA0A9E99-4036-604E-A6A1-BFC4C1A29BEC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81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2FDA63-F314-47C4-AD24-4CEDBD418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542" y="1041400"/>
            <a:ext cx="9165771" cy="2387600"/>
          </a:xfrm>
        </p:spPr>
        <p:txBody>
          <a:bodyPr/>
          <a:lstStyle/>
          <a:p>
            <a:r>
              <a:rPr lang="en-GB" sz="8000" dirty="0"/>
              <a:t>Definitions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423E24-0968-4BC0-9D6A-33CF737BD515}"/>
              </a:ext>
            </a:extLst>
          </p:cNvPr>
          <p:cNvSpPr/>
          <p:nvPr/>
        </p:nvSpPr>
        <p:spPr>
          <a:xfrm>
            <a:off x="1513114" y="3667595"/>
            <a:ext cx="9165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Key definitions about safeguarding children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11257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Abuse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5235" y="1311366"/>
            <a:ext cx="10777421" cy="423911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GB" sz="3600" dirty="0"/>
              <a:t>Abuse and neglect may be a </a:t>
            </a:r>
            <a:r>
              <a:rPr lang="en-GB" sz="3600" b="1" dirty="0"/>
              <a:t>specific incident</a:t>
            </a:r>
            <a:r>
              <a:rPr lang="en-GB" sz="3600" dirty="0"/>
              <a:t> or </a:t>
            </a:r>
            <a:r>
              <a:rPr lang="en-GB" sz="3600" b="1" dirty="0"/>
              <a:t>ongoing or repeated </a:t>
            </a:r>
            <a:r>
              <a:rPr lang="en-GB" sz="3600" dirty="0"/>
              <a:t>abuse and neglect 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GB" sz="3600" dirty="0"/>
              <a:t>The harm may be caused by </a:t>
            </a:r>
            <a:r>
              <a:rPr lang="en-GB" sz="3600" b="1" dirty="0"/>
              <a:t>a single issue</a:t>
            </a:r>
            <a:r>
              <a:rPr lang="en-GB" sz="3600" dirty="0"/>
              <a:t> or an </a:t>
            </a:r>
            <a:r>
              <a:rPr lang="en-GB" sz="3600" b="1" dirty="0"/>
              <a:t>accumulation</a:t>
            </a:r>
            <a:r>
              <a:rPr lang="en-GB" sz="3600" dirty="0"/>
              <a:t> of family circumstances and events</a:t>
            </a:r>
          </a:p>
          <a:p>
            <a:pPr marL="0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n-GB" sz="3600" dirty="0"/>
              <a:t>The task is to identify how identified risks come together and impact on the parents’ ability, and the health and well-being of the child  </a:t>
            </a:r>
            <a:endParaRPr lang="en-GB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711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C2607EC-F478-42D2-AE83-209B6AF2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Physical abuse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28CB2D-FB7F-4C80-A979-4896BC845629}"/>
              </a:ext>
            </a:extLst>
          </p:cNvPr>
          <p:cNvSpPr/>
          <p:nvPr/>
        </p:nvSpPr>
        <p:spPr>
          <a:xfrm>
            <a:off x="838200" y="1325563"/>
            <a:ext cx="10744200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ctr"/>
            <a:r>
              <a:rPr lang="en-GB" sz="3600" b="1" dirty="0"/>
              <a:t>Physical abuse </a:t>
            </a:r>
            <a:r>
              <a:rPr lang="en-GB" sz="3600" dirty="0"/>
              <a:t>means deliberately hurting a child or young person 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16E51-04D6-4737-BA41-1138F23A595D}"/>
              </a:ext>
            </a:extLst>
          </p:cNvPr>
          <p:cNvSpPr/>
          <p:nvPr/>
        </p:nvSpPr>
        <p:spPr>
          <a:xfrm>
            <a:off x="838200" y="2900948"/>
            <a:ext cx="10515600" cy="286232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600" b="1" dirty="0"/>
              <a:t>Fabricating or inducing illness </a:t>
            </a:r>
          </a:p>
          <a:p>
            <a:r>
              <a:rPr lang="en-GB" sz="3600" dirty="0"/>
              <a:t>When a carer actively promotes a child’s sickness by exaggerating it, not treating real problems, fabricating (lying) or falsifying signs, and/or deliberately making them ill </a:t>
            </a:r>
            <a:endParaRPr lang="en-GB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12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D61112-85AF-44F2-9FB1-00A2A2479634}"/>
              </a:ext>
            </a:extLst>
          </p:cNvPr>
          <p:cNvSpPr txBox="1"/>
          <p:nvPr/>
        </p:nvSpPr>
        <p:spPr>
          <a:xfrm>
            <a:off x="838199" y="1081088"/>
            <a:ext cx="11092543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3600" dirty="0"/>
              <a:t>Forcing or persuading a child to take part in sexual activities, whether or not the child is aware of what </a:t>
            </a:r>
            <a:br>
              <a:rPr lang="en-US" dirty="0"/>
            </a:br>
            <a:r>
              <a:rPr lang="en-GB" sz="3600" dirty="0"/>
              <a:t>is happening </a:t>
            </a:r>
          </a:p>
          <a:p>
            <a:endParaRPr lang="en-GB" sz="1600" dirty="0"/>
          </a:p>
          <a:p>
            <a:r>
              <a:rPr lang="en-GB" sz="3200" dirty="0"/>
              <a:t>Two categories of sexual abuse:</a:t>
            </a:r>
            <a:endParaRPr lang="en-GB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568935-8D85-4504-A0D0-C0987B817186}"/>
              </a:ext>
            </a:extLst>
          </p:cNvPr>
          <p:cNvSpPr/>
          <p:nvPr/>
        </p:nvSpPr>
        <p:spPr>
          <a:xfrm>
            <a:off x="838199" y="3635633"/>
            <a:ext cx="5105400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base">
              <a:spcAft>
                <a:spcPts val="600"/>
              </a:spcAft>
              <a:buClr>
                <a:schemeClr val="accent1"/>
              </a:buClr>
              <a:buSzPct val="80000"/>
            </a:pPr>
            <a:r>
              <a:rPr lang="en-GB" sz="3200" b="1" dirty="0">
                <a:solidFill>
                  <a:schemeClr val="accent3"/>
                </a:solidFill>
                <a:ea typeface="+mj-ea"/>
                <a:cs typeface="Calibri"/>
              </a:rPr>
              <a:t>Contact</a:t>
            </a:r>
            <a:br>
              <a:rPr lang="en-GB" sz="3600" b="1" dirty="0">
                <a:latin typeface="+mj-lt"/>
                <a:ea typeface="+mj-ea"/>
                <a:cs typeface="Calibri" panose="020F0502020204030204" pitchFamily="34" charset="0"/>
              </a:rPr>
            </a:br>
            <a:r>
              <a:rPr lang="en-GB" sz="2800" dirty="0"/>
              <a:t>involves touching, where an abuser makes physical contact with a child, including penetration </a:t>
            </a:r>
            <a:endParaRPr lang="en-GB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8F620D-63CD-4346-8759-EEA214CBE377}"/>
              </a:ext>
            </a:extLst>
          </p:cNvPr>
          <p:cNvSpPr/>
          <p:nvPr/>
        </p:nvSpPr>
        <p:spPr>
          <a:xfrm>
            <a:off x="5943599" y="3635633"/>
            <a:ext cx="5851069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base">
              <a:buClr>
                <a:schemeClr val="accent1"/>
              </a:buClr>
              <a:buSzPct val="80000"/>
            </a:pPr>
            <a:r>
              <a:rPr lang="en-GB" sz="3200" b="1" dirty="0">
                <a:solidFill>
                  <a:schemeClr val="accent3"/>
                </a:solidFill>
                <a:ea typeface="+mj-ea"/>
                <a:cs typeface="Calibri" panose="020F0502020204030204" pitchFamily="34" charset="0"/>
              </a:rPr>
              <a:t>Non-contact</a:t>
            </a:r>
          </a:p>
          <a:p>
            <a:r>
              <a:rPr lang="en-GB" sz="2800" dirty="0"/>
              <a:t>non-touching activities, such as grooming, exploitation, persuading children to perform sexual acts over the internet and flashing </a:t>
            </a:r>
            <a:endParaRPr lang="en-GB" sz="2800" dirty="0">
              <a:cs typeface="Arial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DEA5456-2235-4A72-910D-BA4445FA8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5897"/>
            <a:ext cx="10515600" cy="1325563"/>
          </a:xfrm>
        </p:spPr>
        <p:txBody>
          <a:bodyPr/>
          <a:lstStyle/>
          <a:p>
            <a:r>
              <a:rPr lang="en-GB" dirty="0"/>
              <a:t>Sexual abuse</a:t>
            </a:r>
          </a:p>
        </p:txBody>
      </p:sp>
    </p:spTree>
    <p:extLst>
      <p:ext uri="{BB962C8B-B14F-4D97-AF65-F5344CB8AC3E}">
        <p14:creationId xmlns:p14="http://schemas.microsoft.com/office/powerpoint/2010/main" val="213013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6242FDB-FDD2-4CA2-B9FD-800044A4B6EA}"/>
              </a:ext>
            </a:extLst>
          </p:cNvPr>
          <p:cNvSpPr/>
          <p:nvPr/>
        </p:nvSpPr>
        <p:spPr>
          <a:xfrm>
            <a:off x="838199" y="1064976"/>
            <a:ext cx="11017469" cy="547842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en-GB" sz="3200" dirty="0"/>
              <a:t>Child neglect is when the parent or main caregiver doesn’t perform parenting tasks to meet the developmental needs of the child </a:t>
            </a:r>
          </a:p>
          <a:p>
            <a:pPr>
              <a:spcAft>
                <a:spcPts val="1200"/>
              </a:spcAft>
              <a:defRPr/>
            </a:pPr>
            <a:r>
              <a:rPr lang="en-GB" sz="3200" dirty="0"/>
              <a:t>Neglect can occur </a:t>
            </a:r>
            <a:r>
              <a:rPr lang="en-GB" sz="3200" i="1" dirty="0"/>
              <a:t>despite</a:t>
            </a:r>
            <a:r>
              <a:rPr lang="en-GB" sz="3200" dirty="0"/>
              <a:t> the parent/carer having reasonable resources to complete the parenting tasks to a good enough standard </a:t>
            </a:r>
            <a:endParaRPr lang="en-GB" sz="3200" dirty="0">
              <a:cs typeface="Arial"/>
            </a:endParaRPr>
          </a:p>
          <a:p>
            <a:pPr>
              <a:spcAft>
                <a:spcPts val="1200"/>
              </a:spcAft>
              <a:defRPr/>
            </a:pPr>
            <a:r>
              <a:rPr lang="en-US" sz="3200" b="1" dirty="0"/>
              <a:t>Note: </a:t>
            </a:r>
            <a:r>
              <a:rPr lang="en-US" sz="3200" dirty="0"/>
              <a:t>If a practitioner suspects neglect, they do not need to satisfy both points – </a:t>
            </a:r>
            <a:r>
              <a:rPr lang="en-US" sz="3200" dirty="0" err="1"/>
              <a:t>ie</a:t>
            </a:r>
            <a:r>
              <a:rPr lang="en-US" sz="3200" dirty="0"/>
              <a:t>, do not need to know if the resources are/aren’t available – they should make a report regardless</a:t>
            </a:r>
            <a:endParaRPr lang="en-US" sz="3200" dirty="0">
              <a:cs typeface="Arial"/>
            </a:endParaRPr>
          </a:p>
          <a:p>
            <a:pPr lvl="0">
              <a:spcAft>
                <a:spcPts val="1200"/>
              </a:spcAft>
              <a:defRPr/>
            </a:pPr>
            <a:endParaRPr lang="en-GB" sz="3200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0F2D0C45-47D4-4FC9-A437-5BB4A28CE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Child neglect</a:t>
            </a:r>
          </a:p>
        </p:txBody>
      </p:sp>
    </p:spTree>
    <p:extLst>
      <p:ext uri="{BB962C8B-B14F-4D97-AF65-F5344CB8AC3E}">
        <p14:creationId xmlns:p14="http://schemas.microsoft.com/office/powerpoint/2010/main" val="264553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B34F76-012D-4618-9D57-1268B2E217CC}"/>
              </a:ext>
            </a:extLst>
          </p:cNvPr>
          <p:cNvSpPr/>
          <p:nvPr/>
        </p:nvSpPr>
        <p:spPr>
          <a:xfrm>
            <a:off x="6451600" y="1104842"/>
            <a:ext cx="5257800" cy="25822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200" b="1" dirty="0">
                <a:solidFill>
                  <a:schemeClr val="accent3"/>
                </a:solidFill>
              </a:rPr>
              <a:t>Nutritional neglect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200" dirty="0"/>
              <a:t>not paying attention to the diet for the child who may become obese or </a:t>
            </a:r>
            <a:r>
              <a:rPr lang="en-GB" sz="3200" dirty="0">
                <a:ea typeface="+mn-lt"/>
                <a:cs typeface="+mn-lt"/>
              </a:rPr>
              <a:t>“</a:t>
            </a:r>
            <a:r>
              <a:rPr lang="en-GB" sz="3200" dirty="0"/>
              <a:t>fail to thrive</a:t>
            </a:r>
            <a:r>
              <a:rPr lang="en-GB" sz="3200" dirty="0">
                <a:ea typeface="+mn-lt"/>
                <a:cs typeface="+mn-lt"/>
              </a:rPr>
              <a:t>”</a:t>
            </a:r>
            <a:r>
              <a:rPr lang="en-GB" sz="3200" dirty="0"/>
              <a:t> (not meeting developmental milestones)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E68C796-9C91-4551-9867-76BD2701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Neglectful parenting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4A82BC-42F9-47EE-88BE-4102597F1450}"/>
              </a:ext>
            </a:extLst>
          </p:cNvPr>
          <p:cNvSpPr/>
          <p:nvPr/>
        </p:nvSpPr>
        <p:spPr>
          <a:xfrm>
            <a:off x="838200" y="1104843"/>
            <a:ext cx="5257800" cy="179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600" b="1" dirty="0">
                <a:solidFill>
                  <a:schemeClr val="accent3"/>
                </a:solidFill>
              </a:rPr>
              <a:t>Medical neglect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200" dirty="0"/>
              <a:t>not seeking and providing appropriate medical, dental and eye care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9E378C-B63F-428E-8B7B-A5D270DA0AD5}"/>
              </a:ext>
            </a:extLst>
          </p:cNvPr>
          <p:cNvSpPr/>
          <p:nvPr/>
        </p:nvSpPr>
        <p:spPr>
          <a:xfrm>
            <a:off x="838200" y="3694141"/>
            <a:ext cx="5257800" cy="2188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600" b="1" dirty="0">
                <a:solidFill>
                  <a:schemeClr val="accent3"/>
                </a:solidFill>
              </a:rPr>
              <a:t>Supervisory neglect  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200" dirty="0"/>
              <a:t>not providing guidance and supervision that ensures the child is safe and protected from harm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4A0E1E-5076-45EF-98BE-BE4DF0AFE191}"/>
              </a:ext>
            </a:extLst>
          </p:cNvPr>
          <p:cNvSpPr/>
          <p:nvPr/>
        </p:nvSpPr>
        <p:spPr>
          <a:xfrm>
            <a:off x="6451600" y="3585218"/>
            <a:ext cx="5257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600" b="1" dirty="0">
                <a:solidFill>
                  <a:schemeClr val="accent3"/>
                </a:solidFill>
              </a:rPr>
              <a:t>Educational neglect</a:t>
            </a:r>
          </a:p>
          <a:p>
            <a:r>
              <a:rPr lang="en-GB" sz="3200" dirty="0"/>
              <a:t>not providing an environment for child to achieve their potential</a:t>
            </a:r>
          </a:p>
        </p:txBody>
      </p:sp>
    </p:spTree>
    <p:extLst>
      <p:ext uri="{BB962C8B-B14F-4D97-AF65-F5344CB8AC3E}">
        <p14:creationId xmlns:p14="http://schemas.microsoft.com/office/powerpoint/2010/main" val="2293458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B34F76-012D-4618-9D57-1268B2E217CC}"/>
              </a:ext>
            </a:extLst>
          </p:cNvPr>
          <p:cNvSpPr/>
          <p:nvPr/>
        </p:nvSpPr>
        <p:spPr>
          <a:xfrm>
            <a:off x="838200" y="1325562"/>
            <a:ext cx="5257800" cy="37487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  <a:buSzPct val="80000"/>
            </a:pPr>
            <a:r>
              <a:rPr lang="en-GB" sz="3600" b="1" dirty="0">
                <a:solidFill>
                  <a:schemeClr val="accent3"/>
                </a:solidFill>
              </a:rPr>
              <a:t>Physical neglect</a:t>
            </a:r>
          </a:p>
          <a:p>
            <a:pPr>
              <a:lnSpc>
                <a:spcPct val="90000"/>
              </a:lnSpc>
            </a:pPr>
            <a:r>
              <a:rPr lang="en-GB" sz="3200" dirty="0"/>
              <a:t>not providing physical care appropriate to the child’s age and development,</a:t>
            </a:r>
            <a:br>
              <a:rPr lang="en-GB" sz="3200" dirty="0"/>
            </a:br>
            <a:r>
              <a:rPr lang="en-GB" sz="3200" dirty="0"/>
              <a:t>and/or a safe physical environment that meets their health and development needs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E68C796-9C91-4551-9867-76BD2701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Neglectful parenting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B5B3D-61A3-40DD-BB2C-A07E50BCE531}"/>
              </a:ext>
            </a:extLst>
          </p:cNvPr>
          <p:cNvSpPr/>
          <p:nvPr/>
        </p:nvSpPr>
        <p:spPr>
          <a:xfrm>
            <a:off x="6502400" y="1325562"/>
            <a:ext cx="5257800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600" b="1" dirty="0">
                <a:solidFill>
                  <a:schemeClr val="accent3"/>
                </a:solidFill>
              </a:rPr>
              <a:t>Identity neglect </a:t>
            </a:r>
          </a:p>
          <a:p>
            <a:r>
              <a:rPr lang="en-GB" sz="3200" dirty="0"/>
              <a:t>not recognising or addressing the child or young person’s needs in terms of culture, religion, gender and sexuality</a:t>
            </a:r>
            <a:endParaRPr lang="en-GB" sz="3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4667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ACA065-5794-4A6A-A5BA-069908DD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Emotional abuse / neglect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1964B7-6F1D-4448-AB39-54927BA46FE0}"/>
              </a:ext>
            </a:extLst>
          </p:cNvPr>
          <p:cNvSpPr/>
          <p:nvPr/>
        </p:nvSpPr>
        <p:spPr>
          <a:xfrm>
            <a:off x="838200" y="3763960"/>
            <a:ext cx="10312400" cy="212365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3495"/>
            <a:r>
              <a:rPr lang="en-GB" sz="3600" dirty="0">
                <a:solidFill>
                  <a:schemeClr val="accent3"/>
                </a:solidFill>
              </a:rPr>
              <a:t>Emotional neglect </a:t>
            </a:r>
          </a:p>
          <a:p>
            <a:pPr marL="23495"/>
            <a:r>
              <a:rPr lang="en-GB" sz="3200" dirty="0"/>
              <a:t>It also includes not saying anything kind, expressing positive feelings or congratulating a child on successes, not showing any emotions in interactions with a child</a:t>
            </a:r>
            <a:endParaRPr lang="en-GB" sz="3200" dirty="0"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927AF8-7697-4C0A-86B4-4F97E79A807D}"/>
              </a:ext>
            </a:extLst>
          </p:cNvPr>
          <p:cNvSpPr/>
          <p:nvPr/>
        </p:nvSpPr>
        <p:spPr>
          <a:xfrm>
            <a:off x="838200" y="1120607"/>
            <a:ext cx="10312400" cy="261610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3495"/>
            <a:r>
              <a:rPr lang="en-GB" sz="3600" dirty="0">
                <a:solidFill>
                  <a:schemeClr val="accent3"/>
                </a:solidFill>
              </a:rPr>
              <a:t>Emotional abuse </a:t>
            </a:r>
          </a:p>
          <a:p>
            <a:r>
              <a:rPr lang="en-GB" sz="3200" dirty="0"/>
              <a:t>The ongoing emotional abuse of a child </a:t>
            </a:r>
            <a:br>
              <a:rPr lang="en-GB" sz="3200" dirty="0"/>
            </a:br>
            <a:r>
              <a:rPr lang="en-GB" sz="3200" dirty="0"/>
              <a:t>(sometimes called psychological abuse), including deliberately trying to scare or humiliate a child, or isolating or ignoring them</a:t>
            </a:r>
            <a:endParaRPr lang="en-GB" sz="3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34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3823" y="1217580"/>
            <a:ext cx="10247500" cy="60324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800"/>
              </a:spcAft>
            </a:pPr>
            <a:r>
              <a:rPr lang="en-GB" sz="3200" dirty="0"/>
              <a:t>Includes: </a:t>
            </a:r>
            <a:endParaRPr lang="en-GB" sz="3200" dirty="0">
              <a:cs typeface="Arial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stealing money/personal property </a:t>
            </a:r>
            <a:endParaRPr lang="en-GB" sz="3200" dirty="0">
              <a:cs typeface="Arial"/>
            </a:endParaRPr>
          </a:p>
          <a:p>
            <a:pPr marL="4572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defrauding the child</a:t>
            </a:r>
            <a:endParaRPr lang="en-GB" sz="3200" dirty="0">
              <a:cs typeface="Arial"/>
            </a:endParaRP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not meeting their care and support needs which are provided through allowances/grants</a:t>
            </a:r>
            <a:endParaRPr lang="en-GB" sz="3200" dirty="0">
              <a:cs typeface="Arial"/>
            </a:endParaRPr>
          </a:p>
          <a:p>
            <a:pPr marL="457200" lvl="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putting the child under pressure because of money or other personal property</a:t>
            </a:r>
            <a:endParaRPr lang="en-GB" sz="3200" dirty="0">
              <a:cs typeface="Arial"/>
            </a:endParaRPr>
          </a:p>
          <a:p>
            <a:pPr>
              <a:spcAft>
                <a:spcPts val="1800"/>
              </a:spcAft>
            </a:pPr>
            <a:endParaRPr lang="en-GB" sz="3600" dirty="0"/>
          </a:p>
          <a:p>
            <a:pPr lvl="0">
              <a:spcAft>
                <a:spcPts val="1800"/>
              </a:spcAft>
            </a:pPr>
            <a:endParaRPr lang="en-GB" sz="36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4D8EDF-6B64-407F-9127-D4AD7C23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Financial abuse</a:t>
            </a:r>
          </a:p>
        </p:txBody>
      </p:sp>
    </p:spTree>
    <p:extLst>
      <p:ext uri="{BB962C8B-B14F-4D97-AF65-F5344CB8AC3E}">
        <p14:creationId xmlns:p14="http://schemas.microsoft.com/office/powerpoint/2010/main" val="389191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840F75-B2E3-4000-8A47-A6C989BC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Domestic abuse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AF63F0-146C-42C2-B450-21E5F8476445}"/>
              </a:ext>
            </a:extLst>
          </p:cNvPr>
          <p:cNvSpPr/>
          <p:nvPr/>
        </p:nvSpPr>
        <p:spPr>
          <a:xfrm>
            <a:off x="838200" y="1199437"/>
            <a:ext cx="10515600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>
                <a:solidFill>
                  <a:srgbClr val="666666"/>
                </a:solidFill>
              </a:rPr>
              <a:t>“incident or pattern of incidents of controlling, coercive or threatening behaviour, </a:t>
            </a:r>
            <a:r>
              <a:rPr lang="en-GB" sz="3200" b="1" dirty="0">
                <a:solidFill>
                  <a:srgbClr val="666666"/>
                </a:solidFill>
              </a:rPr>
              <a:t>violence</a:t>
            </a:r>
            <a:r>
              <a:rPr lang="en-GB" sz="3200" dirty="0">
                <a:solidFill>
                  <a:srgbClr val="666666"/>
                </a:solidFill>
              </a:rPr>
              <a:t> or abuse between those aged 16 or over who are or have been intimate </a:t>
            </a:r>
            <a:r>
              <a:rPr lang="en-GB" sz="3200" b="1" dirty="0">
                <a:solidFill>
                  <a:srgbClr val="666666"/>
                </a:solidFill>
              </a:rPr>
              <a:t>partners</a:t>
            </a:r>
            <a:r>
              <a:rPr lang="en-GB" sz="3200" dirty="0">
                <a:solidFill>
                  <a:srgbClr val="666666"/>
                </a:solidFill>
              </a:rPr>
              <a:t> or </a:t>
            </a:r>
            <a:r>
              <a:rPr lang="en-GB" sz="3200" b="1" dirty="0">
                <a:solidFill>
                  <a:srgbClr val="666666"/>
                </a:solidFill>
              </a:rPr>
              <a:t>family</a:t>
            </a:r>
            <a:r>
              <a:rPr lang="en-GB" sz="3200" dirty="0">
                <a:solidFill>
                  <a:srgbClr val="666666"/>
                </a:solidFill>
              </a:rPr>
              <a:t> members regardless of gender or sexuality”</a:t>
            </a:r>
            <a:endParaRPr lang="cy-GB" sz="3200" dirty="0">
              <a:solidFill>
                <a:srgbClr val="666666"/>
              </a:solidFill>
              <a:cs typeface="Arial" panose="020B060402020202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917749-0ACF-42D0-A32F-1F378E359716}"/>
              </a:ext>
            </a:extLst>
          </p:cNvPr>
          <p:cNvSpPr/>
          <p:nvPr/>
        </p:nvSpPr>
        <p:spPr>
          <a:xfrm>
            <a:off x="838200" y="3373815"/>
            <a:ext cx="10515600" cy="25545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3200" dirty="0">
                <a:solidFill>
                  <a:srgbClr val="37394B"/>
                </a:solidFill>
              </a:rPr>
              <a:t>Practitioners might meet a parent or child where they think domestic abuse is present. If you discuss the case with a manager and/or safeguarding lead and you don't think it is a child at risk case, </a:t>
            </a:r>
            <a:r>
              <a:rPr lang="en-US" sz="3200" b="1" dirty="0">
                <a:solidFill>
                  <a:srgbClr val="37394B"/>
                </a:solidFill>
              </a:rPr>
              <a:t>you</a:t>
            </a:r>
            <a:r>
              <a:rPr lang="en-US" sz="3200" dirty="0">
                <a:solidFill>
                  <a:srgbClr val="37394B"/>
                </a:solidFill>
              </a:rPr>
              <a:t> </a:t>
            </a:r>
            <a:r>
              <a:rPr lang="en-US" sz="3200" b="1" dirty="0">
                <a:solidFill>
                  <a:srgbClr val="37394B"/>
                </a:solidFill>
              </a:rPr>
              <a:t>should still offer support</a:t>
            </a:r>
            <a:endParaRPr lang="en-US" sz="3200" dirty="0">
              <a:solidFill>
                <a:srgbClr val="37394B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506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840F75-B2E3-4000-8A47-A6C989BC3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Peer relationship abuse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55F983-8385-43AE-B7DE-19560A3B8809}"/>
              </a:ext>
            </a:extLst>
          </p:cNvPr>
          <p:cNvSpPr/>
          <p:nvPr/>
        </p:nvSpPr>
        <p:spPr>
          <a:xfrm>
            <a:off x="838200" y="1325563"/>
            <a:ext cx="10515600" cy="46782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GB" sz="3600" dirty="0">
                <a:cs typeface="Calibri"/>
              </a:rPr>
              <a:t>A pattern of actual or threatened acts of physical, sexual, and / or emotional abuse, by an adolescent (between the ages of 13 and 16) against a current or former partner </a:t>
            </a:r>
            <a:endParaRPr lang="en-GB" sz="3600" dirty="0">
              <a:cs typeface="Calibri" panose="020F0502020204030204" pitchFamily="34" charset="0"/>
            </a:endParaRPr>
          </a:p>
          <a:p>
            <a:pPr lvl="0">
              <a:lnSpc>
                <a:spcPct val="80000"/>
              </a:lnSpc>
              <a:spcAft>
                <a:spcPts val="600"/>
              </a:spcAft>
              <a:defRPr/>
            </a:pPr>
            <a:endParaRPr lang="en-GB" sz="3600" dirty="0"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GB" sz="3600" dirty="0">
                <a:cs typeface="Calibri"/>
              </a:rPr>
              <a:t>Practitioners should treat perpetrator and victim as children who may have care and support needs, and professionals should bear in mind that a child may be both a perpetrator and a victim of violence  </a:t>
            </a:r>
            <a:endParaRPr lang="en-GB" sz="3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66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7D71066-38C1-FB43-8BAE-82EE701560E0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close up of an umbrella&#10;&#10;Description automatically generated">
            <a:extLst>
              <a:ext uri="{FF2B5EF4-FFF2-40B4-BE49-F238E27FC236}">
                <a16:creationId xmlns:a16="http://schemas.microsoft.com/office/drawing/2014/main" id="{E25FD4BF-3F06-4778-B353-F3DD45411B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07"/>
          <a:stretch/>
        </p:blipFill>
        <p:spPr>
          <a:xfrm>
            <a:off x="-2133602" y="-683378"/>
            <a:ext cx="16459200" cy="7541378"/>
          </a:xfrm>
          <a:prstGeom prst="rect">
            <a:avLst/>
          </a:prstGeom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BBFDA65-8F30-4178-9BB2-35EFFEA34A30}"/>
              </a:ext>
            </a:extLst>
          </p:cNvPr>
          <p:cNvSpPr/>
          <p:nvPr/>
        </p:nvSpPr>
        <p:spPr>
          <a:xfrm>
            <a:off x="591671" y="3368500"/>
            <a:ext cx="2539252" cy="26776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95062F-9598-4E2A-BBAF-F08D3DDBA0E2}"/>
              </a:ext>
            </a:extLst>
          </p:cNvPr>
          <p:cNvSpPr/>
          <p:nvPr/>
        </p:nvSpPr>
        <p:spPr>
          <a:xfrm>
            <a:off x="1629333" y="1648952"/>
            <a:ext cx="8933329" cy="88024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dirty="0">
                <a:solidFill>
                  <a:schemeClr val="bg2"/>
                </a:solidFill>
              </a:rPr>
              <a:t>Taking action to promote the welfare of </a:t>
            </a:r>
            <a:br>
              <a:rPr lang="en-US" sz="3200" dirty="0">
                <a:solidFill>
                  <a:schemeClr val="bg2"/>
                </a:solidFill>
              </a:rPr>
            </a:br>
            <a:r>
              <a:rPr lang="en-US" sz="3200" dirty="0">
                <a:solidFill>
                  <a:schemeClr val="bg2"/>
                </a:solidFill>
              </a:rPr>
              <a:t>children and protect them from harm 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67AA03-8901-4039-A06E-179E7FF5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536270"/>
            <a:ext cx="10515600" cy="1325563"/>
          </a:xfrm>
        </p:spPr>
        <p:txBody>
          <a:bodyPr/>
          <a:lstStyle/>
          <a:p>
            <a:pPr algn="ctr"/>
            <a:r>
              <a:rPr lang="en-GB" sz="5400" dirty="0">
                <a:solidFill>
                  <a:schemeClr val="bg2"/>
                </a:solidFill>
              </a:rPr>
              <a:t>‘Safeguarding’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59F263-6B3A-4D33-9E06-DC6CB49D8643}"/>
              </a:ext>
            </a:extLst>
          </p:cNvPr>
          <p:cNvSpPr/>
          <p:nvPr/>
        </p:nvSpPr>
        <p:spPr>
          <a:xfrm>
            <a:off x="730623" y="3368500"/>
            <a:ext cx="27835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protecting</a:t>
            </a:r>
            <a:r>
              <a:rPr lang="en-US" sz="2800" dirty="0"/>
              <a:t> children from abuse and </a:t>
            </a:r>
          </a:p>
          <a:p>
            <a:pPr fontAlgn="base"/>
            <a:r>
              <a:rPr lang="en-US" sz="2800" dirty="0"/>
              <a:t>harm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E2807D-6D97-40C2-962C-CDB910D8D132}"/>
              </a:ext>
            </a:extLst>
          </p:cNvPr>
          <p:cNvSpPr/>
          <p:nvPr/>
        </p:nvSpPr>
        <p:spPr>
          <a:xfrm>
            <a:off x="3406585" y="3368500"/>
            <a:ext cx="26894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preventing</a:t>
            </a:r>
            <a:r>
              <a:rPr lang="en-US" sz="2800" dirty="0"/>
              <a:t> harm to children’s health or development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4153ED-B55C-4E88-96B6-72B12CBDF655}"/>
              </a:ext>
            </a:extLst>
          </p:cNvPr>
          <p:cNvSpPr/>
          <p:nvPr/>
        </p:nvSpPr>
        <p:spPr>
          <a:xfrm>
            <a:off x="6367179" y="3371501"/>
            <a:ext cx="25751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ensuring</a:t>
            </a:r>
            <a:r>
              <a:rPr lang="en-US" sz="2800" dirty="0"/>
              <a:t> children grow up with safe and effective care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A8C454-32F1-440B-9E60-6606C681CCCE}"/>
              </a:ext>
            </a:extLst>
          </p:cNvPr>
          <p:cNvSpPr/>
          <p:nvPr/>
        </p:nvSpPr>
        <p:spPr>
          <a:xfrm>
            <a:off x="9217956" y="3368500"/>
            <a:ext cx="25751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taking action </a:t>
            </a:r>
            <a:r>
              <a:rPr lang="en-US" sz="2800" dirty="0"/>
              <a:t>to support children and young people to have the best outcomes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6715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7281-62B9-4A55-AA1B-34D30FCE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Child criminal exploitation (CCE)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36311-9E51-48DE-A156-83D724C7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859" y="1021500"/>
            <a:ext cx="10515600" cy="56046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/>
              <a:t>Involving children in criminal activities including moving drugs or money for the profit of an individual, group or an </a:t>
            </a:r>
            <a:r>
              <a:rPr lang="en-US" sz="3200" dirty="0" err="1"/>
              <a:t>organised</a:t>
            </a:r>
            <a:r>
              <a:rPr lang="en-US" sz="3200" dirty="0"/>
              <a:t> criminal gang </a:t>
            </a:r>
            <a:endParaRPr lang="en-US" sz="3200" dirty="0"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Involves an </a:t>
            </a:r>
            <a:r>
              <a:rPr lang="en-US" sz="3200" b="1" dirty="0"/>
              <a:t>element of exchange </a:t>
            </a:r>
            <a:r>
              <a:rPr lang="en-US" sz="3200" dirty="0"/>
              <a:t>and is exploitation even if the activity appears consensual</a:t>
            </a:r>
            <a:endParaRPr lang="en-US" sz="3200" dirty="0"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Can involve </a:t>
            </a:r>
            <a:r>
              <a:rPr lang="en-US" sz="3200" b="1" dirty="0"/>
              <a:t>force and/or enticement </a:t>
            </a:r>
            <a:r>
              <a:rPr lang="en-US" sz="3200" dirty="0"/>
              <a:t>and is often accompanied by violence or threats of violence.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Typically has </a:t>
            </a:r>
            <a:r>
              <a:rPr lang="en-US" sz="3200" b="1" dirty="0"/>
              <a:t>power imbalance </a:t>
            </a:r>
            <a:r>
              <a:rPr lang="en-US" sz="3200" dirty="0"/>
              <a:t>in </a:t>
            </a:r>
            <a:r>
              <a:rPr lang="en-US" sz="3200" dirty="0" err="1"/>
              <a:t>favour</a:t>
            </a:r>
            <a:r>
              <a:rPr lang="en-US" sz="3200" dirty="0"/>
              <a:t> of those who are exploiting the child</a:t>
            </a:r>
            <a:endParaRPr lang="en-US" sz="3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5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7281-62B9-4A55-AA1B-34D30FCE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Honour-based abuse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E4C5CC-DCB0-43D0-8A5B-161F054FB5C5}"/>
              </a:ext>
            </a:extLst>
          </p:cNvPr>
          <p:cNvSpPr/>
          <p:nvPr/>
        </p:nvSpPr>
        <p:spPr>
          <a:xfrm>
            <a:off x="838200" y="1166018"/>
            <a:ext cx="10922000" cy="51090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/>
              <a:t>Abuse and/or violence committed by people for </a:t>
            </a:r>
            <a:r>
              <a:rPr lang="en-US" sz="3600" dirty="0" err="1"/>
              <a:t>behaviours</a:t>
            </a:r>
            <a:r>
              <a:rPr lang="en-US" sz="3600" dirty="0"/>
              <a:t> which are against the family’s or community’s expectations, such as: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refusing to marry, adultery, divorce</a:t>
            </a:r>
            <a:endParaRPr lang="en-US" sz="3600" dirty="0">
              <a:cs typeface="Arial" panose="020B060402020202020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being LGBT+</a:t>
            </a:r>
            <a:endParaRPr lang="en-US" sz="3600" dirty="0">
              <a:cs typeface="Arial" panose="020B060402020202020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being a victim of rape or sexual assault</a:t>
            </a:r>
            <a:endParaRPr lang="en-US" sz="3600" dirty="0">
              <a:cs typeface="Arial" panose="020B060402020202020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wearing makeup, </a:t>
            </a:r>
            <a:r>
              <a:rPr lang="en-GB" sz="3600" dirty="0"/>
              <a:t>dressing </a:t>
            </a:r>
            <a:r>
              <a:rPr lang="en-GB" sz="3600" dirty="0">
                <a:ea typeface="+mn-lt"/>
                <a:cs typeface="+mn-lt"/>
              </a:rPr>
              <a:t>“</a:t>
            </a:r>
            <a:r>
              <a:rPr lang="en-GB" sz="3600" dirty="0"/>
              <a:t>inappropriately</a:t>
            </a:r>
            <a:r>
              <a:rPr lang="en-GB" sz="3600" dirty="0">
                <a:ea typeface="+mn-lt"/>
                <a:cs typeface="+mn-lt"/>
              </a:rPr>
              <a:t>”</a:t>
            </a:r>
            <a:endParaRPr lang="en-US" sz="3600" dirty="0">
              <a:cs typeface="Arial" panose="020B060402020202020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wanting a career</a:t>
            </a:r>
            <a:endParaRPr lang="en-US" sz="3600" dirty="0">
              <a:cs typeface="Arial" panose="020B0604020202020204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7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7281-62B9-4A55-AA1B-34D30FCE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GB" dirty="0"/>
              <a:t>Online abuse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36311-9E51-48DE-A156-83D724C7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992"/>
            <a:ext cx="10515600" cy="17803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000" dirty="0"/>
              <a:t>Any type of abuse through technology, such as computers, tablets, mobile phones, consoles and other electronic devices</a:t>
            </a:r>
            <a:endParaRPr lang="en-GB" sz="3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7B0DF7-D69C-445F-B8D3-3764778DB719}"/>
              </a:ext>
            </a:extLst>
          </p:cNvPr>
          <p:cNvSpPr/>
          <p:nvPr/>
        </p:nvSpPr>
        <p:spPr>
          <a:xfrm>
            <a:off x="838200" y="2519169"/>
            <a:ext cx="11017469" cy="32470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lvl="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Grooming</a:t>
            </a:r>
            <a:endParaRPr lang="en-GB" sz="3000" dirty="0">
              <a:cs typeface="Arial"/>
            </a:endParaRP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Cyberbullying/</a:t>
            </a:r>
            <a:r>
              <a:rPr lang="en-US" sz="3000" dirty="0"/>
              <a:t>Abusive online </a:t>
            </a:r>
            <a:r>
              <a:rPr lang="en-US" sz="3000" err="1"/>
              <a:t>behaviour</a:t>
            </a:r>
            <a:r>
              <a:rPr lang="en-US" sz="3000" dirty="0"/>
              <a:t> between children</a:t>
            </a:r>
            <a:endParaRPr lang="en-US" sz="3000" dirty="0">
              <a:cs typeface="Arial"/>
            </a:endParaRP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Sexting and sexual harassment </a:t>
            </a:r>
          </a:p>
          <a:p>
            <a:pPr marL="457200" lvl="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Online pornography</a:t>
            </a:r>
            <a:endParaRPr lang="en-GB" sz="3000" dirty="0">
              <a:cs typeface="Arial"/>
            </a:endParaRPr>
          </a:p>
          <a:p>
            <a:pPr marL="457200" lvl="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Sexual abuse online</a:t>
            </a:r>
            <a:endParaRPr lang="en-GB" sz="3000" dirty="0">
              <a:cs typeface="Arial"/>
            </a:endParaRPr>
          </a:p>
          <a:p>
            <a:pPr marL="457200" indent="-45720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3000" dirty="0"/>
              <a:t>Online radicalisation </a:t>
            </a:r>
            <a:endParaRPr lang="en-GB" sz="3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736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7281-62B9-4A55-AA1B-34D30FCE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802"/>
            <a:ext cx="10515600" cy="1325563"/>
          </a:xfrm>
        </p:spPr>
        <p:txBody>
          <a:bodyPr/>
          <a:lstStyle/>
          <a:p>
            <a:r>
              <a:rPr lang="en-GB" dirty="0"/>
              <a:t>Child trafficking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EA3CCC-03E8-476C-AD1B-073096B8B3EE}"/>
              </a:ext>
            </a:extLst>
          </p:cNvPr>
          <p:cNvSpPr txBox="1"/>
          <p:nvPr/>
        </p:nvSpPr>
        <p:spPr>
          <a:xfrm>
            <a:off x="838200" y="1212624"/>
            <a:ext cx="10845800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200" dirty="0">
                <a:solidFill>
                  <a:schemeClr val="accent1"/>
                </a:solidFill>
              </a:rPr>
              <a:t>Includes three elements:</a:t>
            </a:r>
          </a:p>
          <a:p>
            <a:pPr marL="742950" indent="-742950">
              <a:spcAft>
                <a:spcPts val="1200"/>
              </a:spcAft>
              <a:buAutoNum type="arabicParenR"/>
            </a:pPr>
            <a:r>
              <a:rPr lang="en-GB" sz="3200">
                <a:solidFill>
                  <a:schemeClr val="accent1"/>
                </a:solidFill>
              </a:rPr>
              <a:t>involves a </a:t>
            </a:r>
            <a:r>
              <a:rPr lang="en-GB" sz="3200" b="1">
                <a:solidFill>
                  <a:schemeClr val="accent1"/>
                </a:solidFill>
              </a:rPr>
              <a:t>child</a:t>
            </a:r>
            <a:endParaRPr lang="en-GB" sz="3200">
              <a:solidFill>
                <a:schemeClr val="accent1"/>
              </a:solidFill>
            </a:endParaRPr>
          </a:p>
          <a:p>
            <a:pPr marL="742950" indent="-742950">
              <a:spcAft>
                <a:spcPts val="1200"/>
              </a:spcAft>
              <a:buAutoNum type="arabicParenR"/>
            </a:pPr>
            <a:r>
              <a:rPr lang="en-GB" sz="3200" b="1">
                <a:solidFill>
                  <a:schemeClr val="accent1"/>
                </a:solidFill>
              </a:rPr>
              <a:t>movement</a:t>
            </a:r>
            <a:r>
              <a:rPr lang="en-GB" sz="3200">
                <a:solidFill>
                  <a:schemeClr val="accent1"/>
                </a:solidFill>
              </a:rPr>
              <a:t> from one place to another</a:t>
            </a:r>
            <a:endParaRPr lang="en-GB" sz="3200" b="1">
              <a:solidFill>
                <a:schemeClr val="accent1"/>
              </a:solidFill>
              <a:cs typeface="Arial"/>
            </a:endParaRPr>
          </a:p>
          <a:p>
            <a:pPr marL="742950" indent="-742950">
              <a:spcAft>
                <a:spcPts val="1200"/>
              </a:spcAft>
              <a:buFontTx/>
              <a:buAutoNum type="arabicParenR"/>
            </a:pPr>
            <a:r>
              <a:rPr lang="en-GB" sz="3200">
                <a:solidFill>
                  <a:schemeClr val="accent1"/>
                </a:solidFill>
              </a:rPr>
              <a:t>for</a:t>
            </a:r>
            <a:r>
              <a:rPr lang="en-GB" sz="3200" dirty="0">
                <a:solidFill>
                  <a:schemeClr val="accent1"/>
                </a:solidFill>
              </a:rPr>
              <a:t> the purpose of </a:t>
            </a:r>
            <a:r>
              <a:rPr lang="en-GB" sz="3200" b="1" dirty="0">
                <a:solidFill>
                  <a:schemeClr val="accent1"/>
                </a:solidFill>
              </a:rPr>
              <a:t>exploitation</a:t>
            </a:r>
            <a:endParaRPr lang="en-GB" sz="3200" b="1">
              <a:solidFill>
                <a:schemeClr val="accent1"/>
              </a:solidFill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59EF5-B015-416A-B177-D7F8EF48D4BA}"/>
              </a:ext>
            </a:extLst>
          </p:cNvPr>
          <p:cNvSpPr/>
          <p:nvPr/>
        </p:nvSpPr>
        <p:spPr>
          <a:xfrm>
            <a:off x="838200" y="3971154"/>
            <a:ext cx="10845800" cy="186512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Any child who has been recruited, transported, transferred, </a:t>
            </a:r>
            <a:r>
              <a:rPr lang="en-US" sz="3200" err="1"/>
              <a:t>harboured</a:t>
            </a:r>
            <a:r>
              <a:rPr lang="en-US" sz="3200" dirty="0"/>
              <a:t> or received for the purpose of exploitation </a:t>
            </a:r>
            <a:r>
              <a:rPr lang="en-US" sz="3200" b="1" dirty="0"/>
              <a:t>must</a:t>
            </a:r>
            <a:r>
              <a:rPr lang="en-US" sz="3200" dirty="0"/>
              <a:t> be considered a victim of trafficking and/or modern slavery, whether or not</a:t>
            </a:r>
            <a:r>
              <a:rPr lang="en-US" sz="3200"/>
              <a:t> they have been forced or deceived</a:t>
            </a:r>
          </a:p>
        </p:txBody>
      </p:sp>
    </p:spTree>
    <p:extLst>
      <p:ext uri="{BB962C8B-B14F-4D97-AF65-F5344CB8AC3E}">
        <p14:creationId xmlns:p14="http://schemas.microsoft.com/office/powerpoint/2010/main" val="297601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91FB58F-CD4B-CC46-8F59-F1672052C82F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F47281-62B9-4A55-AA1B-34D30FCE1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/>
              <a:t>Child sexual exploitation (CSE)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991D89-E7F9-4F76-B024-6977125DE09C}"/>
              </a:ext>
            </a:extLst>
          </p:cNvPr>
          <p:cNvSpPr txBox="1"/>
          <p:nvPr/>
        </p:nvSpPr>
        <p:spPr>
          <a:xfrm>
            <a:off x="838200" y="1092905"/>
            <a:ext cx="10845800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GB" sz="3600" dirty="0">
                <a:solidFill>
                  <a:schemeClr val="accent1"/>
                </a:solidFill>
              </a:rPr>
              <a:t>Includes three elements:</a:t>
            </a:r>
          </a:p>
          <a:p>
            <a:pPr marL="742950" indent="-742950">
              <a:spcAft>
                <a:spcPts val="600"/>
              </a:spcAft>
              <a:buAutoNum type="arabicParenR"/>
            </a:pPr>
            <a:r>
              <a:rPr lang="en-GB" sz="3200">
                <a:solidFill>
                  <a:schemeClr val="accent1"/>
                </a:solidFill>
              </a:rPr>
              <a:t>involves a </a:t>
            </a:r>
            <a:r>
              <a:rPr lang="en-GB" sz="3200" b="1" dirty="0">
                <a:solidFill>
                  <a:schemeClr val="accent1"/>
                </a:solidFill>
              </a:rPr>
              <a:t>child</a:t>
            </a:r>
            <a:endParaRPr lang="en-GB" sz="3200" b="1" dirty="0">
              <a:solidFill>
                <a:schemeClr val="accent1"/>
              </a:solidFill>
              <a:cs typeface="Arial" panose="020B0604020202020204"/>
            </a:endParaRPr>
          </a:p>
          <a:p>
            <a:pPr marL="742950" indent="-742950">
              <a:spcAft>
                <a:spcPts val="600"/>
              </a:spcAft>
              <a:buAutoNum type="arabicParenR"/>
            </a:pPr>
            <a:r>
              <a:rPr lang="en-US" sz="3200">
                <a:solidFill>
                  <a:schemeClr val="accent1"/>
                </a:solidFill>
              </a:rPr>
              <a:t>is a form of </a:t>
            </a:r>
            <a:r>
              <a:rPr lang="en-US" sz="3200" b="1" dirty="0">
                <a:solidFill>
                  <a:schemeClr val="accent1"/>
                </a:solidFill>
              </a:rPr>
              <a:t>sexual abuse </a:t>
            </a:r>
            <a:endParaRPr lang="en-GB" sz="3200" b="1" dirty="0">
              <a:solidFill>
                <a:schemeClr val="accent1"/>
              </a:solidFill>
              <a:cs typeface="Arial" panose="020B0604020202020204"/>
            </a:endParaRPr>
          </a:p>
          <a:p>
            <a:pPr marL="742950" indent="-742950">
              <a:spcAft>
                <a:spcPts val="600"/>
              </a:spcAft>
              <a:buAutoNum type="arabicParenR"/>
            </a:pPr>
            <a:r>
              <a:rPr lang="en-US" sz="3200">
                <a:solidFill>
                  <a:schemeClr val="accent1"/>
                </a:solidFill>
              </a:rPr>
              <a:t>involves</a:t>
            </a:r>
            <a:r>
              <a:rPr lang="en-US" sz="3200" dirty="0">
                <a:solidFill>
                  <a:schemeClr val="accent1"/>
                </a:solidFill>
              </a:rPr>
              <a:t> some form of </a:t>
            </a:r>
            <a:r>
              <a:rPr lang="en-US" sz="3200" b="1" dirty="0">
                <a:solidFill>
                  <a:schemeClr val="accent1"/>
                </a:solidFill>
              </a:rPr>
              <a:t>exchange</a:t>
            </a:r>
            <a:endParaRPr lang="en-US" sz="3200" b="1" dirty="0">
              <a:solidFill>
                <a:schemeClr val="accent1"/>
              </a:solidFill>
              <a:cs typeface="Arial" panose="020B0604020202020204"/>
            </a:endParaRPr>
          </a:p>
          <a:p>
            <a:pPr lvl="2">
              <a:spcAft>
                <a:spcPts val="600"/>
              </a:spcAft>
            </a:pPr>
            <a:r>
              <a:rPr lang="en-US" sz="2800" i="1" dirty="0"/>
              <a:t>The involvement of exchange is what makes CSE distinct </a:t>
            </a:r>
            <a:r>
              <a:rPr lang="en-US" sz="2800" i="1"/>
              <a:t>from other forms of child sexual abuse</a:t>
            </a:r>
            <a:r>
              <a:rPr lang="en-US" sz="2800" i="1">
                <a:solidFill>
                  <a:schemeClr val="accent1"/>
                </a:solidFill>
              </a:rPr>
              <a:t> </a:t>
            </a:r>
            <a:endParaRPr lang="en-US" sz="2800" i="1">
              <a:solidFill>
                <a:schemeClr val="accent1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AC1812-9327-46C5-968F-8DB6FDA9E22E}"/>
              </a:ext>
            </a:extLst>
          </p:cNvPr>
          <p:cNvSpPr/>
          <p:nvPr/>
        </p:nvSpPr>
        <p:spPr>
          <a:xfrm>
            <a:off x="838200" y="4571078"/>
            <a:ext cx="10515600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3200" dirty="0"/>
              <a:t>Grooming, coercion and control are often employed by perpetrators and facilitators of CSE as ways to get children into a position to be abused and/or to ensure </a:t>
            </a:r>
            <a:r>
              <a:rPr lang="en-US" sz="3200"/>
              <a:t>that children engage in sexual acts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21862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943EB-42F0-4C5D-A290-D2E634CF0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469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71500" indent="-5715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Part of safeguarding and promoting welfare</a:t>
            </a:r>
          </a:p>
          <a:p>
            <a:pPr marL="571500" indent="-571500" fontAlgn="base">
              <a:spcAft>
                <a:spcPts val="1800"/>
              </a:spcAft>
            </a:pPr>
            <a:r>
              <a:rPr lang="en-US" sz="3600" dirty="0"/>
              <a:t>Focuses on protecting children identified as suffering or likely to suffer significant harm </a:t>
            </a:r>
          </a:p>
          <a:p>
            <a:pPr marL="571500" indent="-571500" fontAlgn="base">
              <a:spcAft>
                <a:spcPts val="1800"/>
              </a:spcAft>
            </a:pPr>
            <a:r>
              <a:rPr lang="en-US" sz="3600" dirty="0"/>
              <a:t>This includes child protection procedures </a:t>
            </a:r>
            <a:br>
              <a:rPr lang="en-US" sz="3600" dirty="0"/>
            </a:br>
            <a:r>
              <a:rPr lang="en-US" sz="3600" dirty="0"/>
              <a:t>which describe how to respond to concerns about a child</a:t>
            </a:r>
          </a:p>
          <a:p>
            <a:endParaRPr lang="en-US" sz="3600" dirty="0"/>
          </a:p>
          <a:p>
            <a:endParaRPr lang="en-GB" sz="3600" dirty="0">
              <a:solidFill>
                <a:srgbClr val="000000"/>
              </a:solidFill>
            </a:endParaRPr>
          </a:p>
          <a:p>
            <a:endParaRPr lang="en-GB" sz="36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2F186C-48C7-4A98-A6D5-764822D1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Child protection</a:t>
            </a:r>
          </a:p>
        </p:txBody>
      </p:sp>
    </p:spTree>
    <p:extLst>
      <p:ext uri="{BB962C8B-B14F-4D97-AF65-F5344CB8AC3E}">
        <p14:creationId xmlns:p14="http://schemas.microsoft.com/office/powerpoint/2010/main" val="118429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F97C-0AB0-4ABC-9135-B291552D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1433"/>
            <a:ext cx="10515600" cy="20757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3600" dirty="0"/>
              <a:t>The Social Services and Well-being (Wales) Act 2014 and accompanying guidance define a </a:t>
            </a:r>
            <a:r>
              <a:rPr lang="en-GB" sz="3600" dirty="0">
                <a:ea typeface="+mn-lt"/>
                <a:cs typeface="+mn-lt"/>
              </a:rPr>
              <a:t>“</a:t>
            </a:r>
            <a:r>
              <a:rPr lang="en-GB" sz="3600" b="1" dirty="0"/>
              <a:t>child</a:t>
            </a:r>
            <a:r>
              <a:rPr lang="en-GB" sz="3600" dirty="0">
                <a:ea typeface="+mn-lt"/>
                <a:cs typeface="+mn-lt"/>
              </a:rPr>
              <a:t>”</a:t>
            </a:r>
            <a:r>
              <a:rPr lang="en-GB" sz="3600" dirty="0"/>
              <a:t> as </a:t>
            </a:r>
            <a:r>
              <a:rPr lang="en-GB" sz="3600" b="1" dirty="0"/>
              <a:t>a person who is aged under 18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2D211D9-B319-41FB-9D2C-30650E3BB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66574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F97C-0AB0-4ABC-9135-B291552D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205"/>
            <a:ext cx="10515600" cy="480218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3200" dirty="0"/>
              <a:t>A child who:</a:t>
            </a:r>
            <a:endParaRPr lang="en-GB" sz="3200" dirty="0">
              <a:cs typeface="Arial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</a:pPr>
            <a:r>
              <a:rPr lang="en-GB" sz="3200" dirty="0"/>
              <a:t>is experiencing or is at risk of experiencing abuse, neglect or other kinds of harm </a:t>
            </a:r>
            <a:endParaRPr lang="en-GB" sz="3200" dirty="0">
              <a:cs typeface="Aria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and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457200" indent="-45720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has care and support needs (whether or not the local authority is meeting those needs)</a:t>
            </a:r>
            <a:endParaRPr lang="en-GB" sz="3200" dirty="0">
              <a:cs typeface="Arial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36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47D146B-B7B7-41EF-8A3C-9ADE89862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Child at risk</a:t>
            </a:r>
          </a:p>
        </p:txBody>
      </p:sp>
    </p:spTree>
    <p:extLst>
      <p:ext uri="{BB962C8B-B14F-4D97-AF65-F5344CB8AC3E}">
        <p14:creationId xmlns:p14="http://schemas.microsoft.com/office/powerpoint/2010/main" val="195387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1D3D-D1A7-4888-8D55-D2363200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F97C-0AB0-4ABC-9135-B291552D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732" y="1529501"/>
            <a:ext cx="10515600" cy="53284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80000"/>
              </a:lnSpc>
              <a:spcAft>
                <a:spcPts val="1200"/>
              </a:spcAft>
            </a:pPr>
            <a:r>
              <a:rPr lang="en-GB" sz="3600" b="1" dirty="0"/>
              <a:t>Abuse</a:t>
            </a:r>
            <a:r>
              <a:rPr lang="en-GB" sz="3600" dirty="0"/>
              <a:t> – sexual, emotional, physical, financial and neglect </a:t>
            </a:r>
          </a:p>
          <a:p>
            <a:pPr marL="457200" lvl="0" indent="-45720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600" b="1" dirty="0"/>
              <a:t>Harming health </a:t>
            </a:r>
            <a:r>
              <a:rPr lang="en-GB" sz="3600" dirty="0"/>
              <a:t>–</a:t>
            </a:r>
            <a:r>
              <a:rPr lang="en-GB" sz="3600" b="1" dirty="0"/>
              <a:t> </a:t>
            </a:r>
            <a:r>
              <a:rPr lang="en-GB" sz="3600" dirty="0"/>
              <a:t>physical or mental (including seeing or hearing another person suffer abuse)</a:t>
            </a:r>
          </a:p>
          <a:p>
            <a:pPr marL="457200" lvl="0" indent="-457200">
              <a:lnSpc>
                <a:spcPct val="8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600" b="1" dirty="0"/>
              <a:t>Harming development </a:t>
            </a:r>
            <a:r>
              <a:rPr lang="en-GB" sz="3600" dirty="0"/>
              <a:t>– physical, intellectual, emotional, social or behavioural (including seeing or hearing another person suffer abuse)</a:t>
            </a:r>
          </a:p>
        </p:txBody>
      </p:sp>
    </p:spTree>
    <p:extLst>
      <p:ext uri="{BB962C8B-B14F-4D97-AF65-F5344CB8AC3E}">
        <p14:creationId xmlns:p14="http://schemas.microsoft.com/office/powerpoint/2010/main" val="71818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91D3D-D1A7-4888-8D55-D2363200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Significant 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3F97C-0AB0-4ABC-9135-B291552D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5948"/>
            <a:ext cx="10515600" cy="48469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sz="3600" dirty="0"/>
              <a:t>You determine significant harm by </a:t>
            </a:r>
            <a:r>
              <a:rPr lang="en-GB" sz="3600" b="1" dirty="0"/>
              <a:t>comparing</a:t>
            </a:r>
            <a:r>
              <a:rPr lang="en-GB" sz="3600" dirty="0"/>
              <a:t> the child’s health or development with that which you could </a:t>
            </a:r>
            <a:r>
              <a:rPr lang="en-GB" sz="3600" b="1" dirty="0"/>
              <a:t>reasonably expect </a:t>
            </a:r>
            <a:r>
              <a:rPr lang="en-GB" sz="3600" dirty="0"/>
              <a:t>of a similar child</a:t>
            </a:r>
          </a:p>
        </p:txBody>
      </p:sp>
    </p:spTree>
    <p:extLst>
      <p:ext uri="{BB962C8B-B14F-4D97-AF65-F5344CB8AC3E}">
        <p14:creationId xmlns:p14="http://schemas.microsoft.com/office/powerpoint/2010/main" val="184745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A129-6E4D-4E8D-809F-3B074274E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sz="6600" dirty="0"/>
              <a:t>Types of harm</a:t>
            </a:r>
          </a:p>
        </p:txBody>
      </p:sp>
    </p:spTree>
    <p:extLst>
      <p:ext uri="{BB962C8B-B14F-4D97-AF65-F5344CB8AC3E}">
        <p14:creationId xmlns:p14="http://schemas.microsoft.com/office/powerpoint/2010/main" val="228110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30485" y="0"/>
            <a:ext cx="10515600" cy="1325563"/>
          </a:xfrm>
        </p:spPr>
        <p:txBody>
          <a:bodyPr/>
          <a:lstStyle/>
          <a:p>
            <a:r>
              <a:rPr lang="en-GB" dirty="0"/>
              <a:t>Abuse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30485" y="1259412"/>
            <a:ext cx="10515600" cy="423911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sz="3600" dirty="0">
                <a:solidFill>
                  <a:schemeClr val="tx1"/>
                </a:solidFill>
              </a:rPr>
              <a:t>Physical, sexual, emotional or financial abuse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sz="3600" dirty="0">
                <a:solidFill>
                  <a:schemeClr val="tx1"/>
                </a:solidFill>
              </a:rPr>
              <a:t>Includes abuse in any setting, including a private home, an institution or any other place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600"/>
              </a:spcAft>
            </a:pPr>
            <a:r>
              <a:rPr lang="en-US" sz="3600" dirty="0">
                <a:solidFill>
                  <a:schemeClr val="tx1"/>
                </a:solidFill>
              </a:rPr>
              <a:t>Includes </a:t>
            </a:r>
            <a:r>
              <a:rPr lang="en-GB" sz="3600" dirty="0"/>
              <a:t>any harm to the child's health or development through </a:t>
            </a:r>
            <a:r>
              <a:rPr lang="en-GB" sz="3600" b="1" dirty="0"/>
              <a:t>witnessing</a:t>
            </a:r>
            <a:r>
              <a:rPr lang="en-GB" sz="3600" dirty="0"/>
              <a:t> another person being abused</a:t>
            </a:r>
            <a:endParaRPr lang="en-GB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9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C972F-889E-4506-8BB4-6A9E4F7B2E8C}">
  <ds:schemaRefs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3921c09e-0880-46c2-85b5-782023efd1e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2133</TotalTime>
  <Words>1332</Words>
  <Application>Microsoft Macintosh PowerPoint</Application>
  <PresentationFormat>Widescreen</PresentationFormat>
  <Paragraphs>146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Helvetica</vt:lpstr>
      <vt:lpstr>SCW</vt:lpstr>
      <vt:lpstr>Definitions</vt:lpstr>
      <vt:lpstr>‘Safeguarding’</vt:lpstr>
      <vt:lpstr>Child protection</vt:lpstr>
      <vt:lpstr>Child</vt:lpstr>
      <vt:lpstr>Child at risk</vt:lpstr>
      <vt:lpstr>Harm</vt:lpstr>
      <vt:lpstr>Significant harm</vt:lpstr>
      <vt:lpstr>Types of harm</vt:lpstr>
      <vt:lpstr>Abuse</vt:lpstr>
      <vt:lpstr>Abuse</vt:lpstr>
      <vt:lpstr>Physical abuse</vt:lpstr>
      <vt:lpstr>Sexual abuse</vt:lpstr>
      <vt:lpstr>Child neglect</vt:lpstr>
      <vt:lpstr>Neglectful parenting</vt:lpstr>
      <vt:lpstr>Neglectful parenting</vt:lpstr>
      <vt:lpstr>Emotional abuse / neglect</vt:lpstr>
      <vt:lpstr>Financial abuse</vt:lpstr>
      <vt:lpstr>Domestic abuse</vt:lpstr>
      <vt:lpstr>Peer relationship abuse</vt:lpstr>
      <vt:lpstr>Child criminal exploitation (CCE) </vt:lpstr>
      <vt:lpstr>Honour-based abuse</vt:lpstr>
      <vt:lpstr>Online abuse</vt:lpstr>
      <vt:lpstr>Child trafficking</vt:lpstr>
      <vt:lpstr>Child sexual exploitation (CSE)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160</cp:revision>
  <cp:lastPrinted>2019-10-12T12:15:31Z</cp:lastPrinted>
  <dcterms:created xsi:type="dcterms:W3CDTF">2019-10-02T11:57:39Z</dcterms:created>
  <dcterms:modified xsi:type="dcterms:W3CDTF">2020-09-25T08:55:25Z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