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56" r:id="rId5"/>
    <p:sldId id="274" r:id="rId6"/>
    <p:sldId id="275" r:id="rId7"/>
    <p:sldId id="281" r:id="rId8"/>
    <p:sldId id="268" r:id="rId9"/>
    <p:sldId id="271" r:id="rId10"/>
    <p:sldId id="272" r:id="rId11"/>
    <p:sldId id="257" r:id="rId12"/>
    <p:sldId id="282" r:id="rId13"/>
    <p:sldId id="260" r:id="rId14"/>
    <p:sldId id="283" r:id="rId15"/>
    <p:sldId id="261" r:id="rId16"/>
    <p:sldId id="284" r:id="rId17"/>
    <p:sldId id="276" r:id="rId18"/>
    <p:sldId id="278" r:id="rId19"/>
    <p:sldId id="27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94C"/>
    <a:srgbClr val="F7AB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65102" autoAdjust="0"/>
  </p:normalViewPr>
  <p:slideViewPr>
    <p:cSldViewPr snapToGrid="0">
      <p:cViewPr varScale="1">
        <p:scale>
          <a:sx n="81" d="100"/>
          <a:sy n="81" d="100"/>
        </p:scale>
        <p:origin x="12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James" userId="87e49fce-462c-4f4b-b072-0e7301cf4f25" providerId="ADAL" clId="{79C62468-59AA-4819-ACF3-F1D1E5DD914C}"/>
    <pc:docChg chg="custSel modSld">
      <pc:chgData name="Nicole James" userId="87e49fce-462c-4f4b-b072-0e7301cf4f25" providerId="ADAL" clId="{79C62468-59AA-4819-ACF3-F1D1E5DD914C}" dt="2020-02-02T12:19:17.849" v="235" actId="6549"/>
      <pc:docMkLst>
        <pc:docMk/>
      </pc:docMkLst>
      <pc:sldChg chg="modNotesTx">
        <pc:chgData name="Nicole James" userId="87e49fce-462c-4f4b-b072-0e7301cf4f25" providerId="ADAL" clId="{79C62468-59AA-4819-ACF3-F1D1E5DD914C}" dt="2020-02-02T11:49:52.136" v="221" actId="6549"/>
        <pc:sldMkLst>
          <pc:docMk/>
          <pc:sldMk cId="2735374661" sldId="256"/>
        </pc:sldMkLst>
      </pc:sldChg>
      <pc:sldChg chg="modNotesTx">
        <pc:chgData name="Nicole James" userId="87e49fce-462c-4f4b-b072-0e7301cf4f25" providerId="ADAL" clId="{79C62468-59AA-4819-ACF3-F1D1E5DD914C}" dt="2020-02-02T12:02:19.481" v="228" actId="20577"/>
        <pc:sldMkLst>
          <pc:docMk/>
          <pc:sldMk cId="2226426153" sldId="257"/>
        </pc:sldMkLst>
      </pc:sldChg>
      <pc:sldChg chg="modNotesTx">
        <pc:chgData name="Nicole James" userId="87e49fce-462c-4f4b-b072-0e7301cf4f25" providerId="ADAL" clId="{79C62468-59AA-4819-ACF3-F1D1E5DD914C}" dt="2020-02-02T12:12:49.327" v="230" actId="20577"/>
        <pc:sldMkLst>
          <pc:docMk/>
          <pc:sldMk cId="1395354803" sldId="260"/>
        </pc:sldMkLst>
      </pc:sldChg>
      <pc:sldChg chg="modNotesTx">
        <pc:chgData name="Nicole James" userId="87e49fce-462c-4f4b-b072-0e7301cf4f25" providerId="ADAL" clId="{79C62468-59AA-4819-ACF3-F1D1E5DD914C}" dt="2020-02-02T12:16:50.613" v="232" actId="20577"/>
        <pc:sldMkLst>
          <pc:docMk/>
          <pc:sldMk cId="2151958032" sldId="261"/>
        </pc:sldMkLst>
      </pc:sldChg>
      <pc:sldChg chg="modNotesTx">
        <pc:chgData name="Nicole James" userId="87e49fce-462c-4f4b-b072-0e7301cf4f25" providerId="ADAL" clId="{79C62468-59AA-4819-ACF3-F1D1E5DD914C}" dt="2020-02-02T12:01:20.891" v="225" actId="20577"/>
        <pc:sldMkLst>
          <pc:docMk/>
          <pc:sldMk cId="193172169" sldId="268"/>
        </pc:sldMkLst>
      </pc:sldChg>
      <pc:sldChg chg="modNotesTx">
        <pc:chgData name="Nicole James" userId="87e49fce-462c-4f4b-b072-0e7301cf4f25" providerId="ADAL" clId="{79C62468-59AA-4819-ACF3-F1D1E5DD914C}" dt="2020-02-02T12:01:25.084" v="226" actId="20577"/>
        <pc:sldMkLst>
          <pc:docMk/>
          <pc:sldMk cId="2350345134" sldId="271"/>
        </pc:sldMkLst>
      </pc:sldChg>
      <pc:sldChg chg="modNotesTx">
        <pc:chgData name="Nicole James" userId="87e49fce-462c-4f4b-b072-0e7301cf4f25" providerId="ADAL" clId="{79C62468-59AA-4819-ACF3-F1D1E5DD914C}" dt="2020-02-02T12:01:27.208" v="227" actId="20577"/>
        <pc:sldMkLst>
          <pc:docMk/>
          <pc:sldMk cId="4000667475" sldId="272"/>
        </pc:sldMkLst>
      </pc:sldChg>
      <pc:sldChg chg="modNotesTx">
        <pc:chgData name="Nicole James" userId="87e49fce-462c-4f4b-b072-0e7301cf4f25" providerId="ADAL" clId="{79C62468-59AA-4819-ACF3-F1D1E5DD914C}" dt="2020-02-02T11:50:54.255" v="222" actId="20577"/>
        <pc:sldMkLst>
          <pc:docMk/>
          <pc:sldMk cId="1517629970" sldId="274"/>
        </pc:sldMkLst>
      </pc:sldChg>
      <pc:sldChg chg="modNotesTx">
        <pc:chgData name="Nicole James" userId="87e49fce-462c-4f4b-b072-0e7301cf4f25" providerId="ADAL" clId="{79C62468-59AA-4819-ACF3-F1D1E5DD914C}" dt="2020-02-02T11:57:39.264" v="223" actId="20577"/>
        <pc:sldMkLst>
          <pc:docMk/>
          <pc:sldMk cId="1973531846" sldId="275"/>
        </pc:sldMkLst>
      </pc:sldChg>
      <pc:sldChg chg="modNotesTx">
        <pc:chgData name="Nicole James" userId="87e49fce-462c-4f4b-b072-0e7301cf4f25" providerId="ADAL" clId="{79C62468-59AA-4819-ACF3-F1D1E5DD914C}" dt="2020-02-02T12:17:46.977" v="233" actId="6549"/>
        <pc:sldMkLst>
          <pc:docMk/>
          <pc:sldMk cId="3340786511" sldId="276"/>
        </pc:sldMkLst>
      </pc:sldChg>
      <pc:sldChg chg="modNotesTx">
        <pc:chgData name="Nicole James" userId="87e49fce-462c-4f4b-b072-0e7301cf4f25" providerId="ADAL" clId="{79C62468-59AA-4819-ACF3-F1D1E5DD914C}" dt="2020-02-02T12:18:28.474" v="234" actId="6549"/>
        <pc:sldMkLst>
          <pc:docMk/>
          <pc:sldMk cId="704564728" sldId="278"/>
        </pc:sldMkLst>
      </pc:sldChg>
      <pc:sldChg chg="modNotesTx">
        <pc:chgData name="Nicole James" userId="87e49fce-462c-4f4b-b072-0e7301cf4f25" providerId="ADAL" clId="{79C62468-59AA-4819-ACF3-F1D1E5DD914C}" dt="2020-02-02T12:19:17.849" v="235" actId="6549"/>
        <pc:sldMkLst>
          <pc:docMk/>
          <pc:sldMk cId="164147804" sldId="279"/>
        </pc:sldMkLst>
      </pc:sldChg>
      <pc:sldChg chg="modNotesTx">
        <pc:chgData name="Nicole James" userId="87e49fce-462c-4f4b-b072-0e7301cf4f25" providerId="ADAL" clId="{79C62468-59AA-4819-ACF3-F1D1E5DD914C}" dt="2020-02-02T11:59:29.995" v="224" actId="20577"/>
        <pc:sldMkLst>
          <pc:docMk/>
          <pc:sldMk cId="1033064147" sldId="281"/>
        </pc:sldMkLst>
      </pc:sldChg>
      <pc:sldChg chg="modNotesTx">
        <pc:chgData name="Nicole James" userId="87e49fce-462c-4f4b-b072-0e7301cf4f25" providerId="ADAL" clId="{79C62468-59AA-4819-ACF3-F1D1E5DD914C}" dt="2020-02-02T12:04:53.086" v="229" actId="20577"/>
        <pc:sldMkLst>
          <pc:docMk/>
          <pc:sldMk cId="459538126" sldId="282"/>
        </pc:sldMkLst>
      </pc:sldChg>
      <pc:sldChg chg="modNotesTx">
        <pc:chgData name="Nicole James" userId="87e49fce-462c-4f4b-b072-0e7301cf4f25" providerId="ADAL" clId="{79C62468-59AA-4819-ACF3-F1D1E5DD914C}" dt="2020-02-02T12:14:22.224" v="231" actId="20577"/>
        <pc:sldMkLst>
          <pc:docMk/>
          <pc:sldMk cId="1862674152" sldId="283"/>
        </pc:sldMkLst>
      </pc:sldChg>
    </pc:docChg>
  </pc:docChgLst>
  <pc:docChgLst>
    <pc:chgData name="Bethan Price" userId="S::bethan.price@socialcare.wales::29923274-46ec-4e83-956c-4c26375aa1fd" providerId="AD" clId="Web-{DDC9B742-234D-00E8-4054-2234BC3F111C}"/>
    <pc:docChg chg="modSld">
      <pc:chgData name="Bethan Price" userId="S::bethan.price@socialcare.wales::29923274-46ec-4e83-956c-4c26375aa1fd" providerId="AD" clId="Web-{DDC9B742-234D-00E8-4054-2234BC3F111C}" dt="2020-05-15T13:31:11.375" v="66" actId="1076"/>
      <pc:docMkLst>
        <pc:docMk/>
      </pc:docMkLst>
      <pc:sldChg chg="modSp">
        <pc:chgData name="Bethan Price" userId="S::bethan.price@socialcare.wales::29923274-46ec-4e83-956c-4c26375aa1fd" providerId="AD" clId="Web-{DDC9B742-234D-00E8-4054-2234BC3F111C}" dt="2020-05-15T13:25:09.706" v="1" actId="20577"/>
        <pc:sldMkLst>
          <pc:docMk/>
          <pc:sldMk cId="2735374661" sldId="256"/>
        </pc:sldMkLst>
        <pc:spChg chg="mod">
          <ac:chgData name="Bethan Price" userId="S::bethan.price@socialcare.wales::29923274-46ec-4e83-956c-4c26375aa1fd" providerId="AD" clId="Web-{DDC9B742-234D-00E8-4054-2234BC3F111C}" dt="2020-05-15T13:25:09.706" v="1" actId="20577"/>
          <ac:spMkLst>
            <pc:docMk/>
            <pc:sldMk cId="2735374661" sldId="256"/>
            <ac:spMk id="2" creationId="{01E6AE4A-9934-4A5E-841E-3F094F8D0332}"/>
          </ac:spMkLst>
        </pc:spChg>
      </pc:sldChg>
      <pc:sldChg chg="modSp">
        <pc:chgData name="Bethan Price" userId="S::bethan.price@socialcare.wales::29923274-46ec-4e83-956c-4c26375aa1fd" providerId="AD" clId="Web-{DDC9B742-234D-00E8-4054-2234BC3F111C}" dt="2020-05-15T13:29:20.063" v="48" actId="20577"/>
        <pc:sldMkLst>
          <pc:docMk/>
          <pc:sldMk cId="2226426153" sldId="257"/>
        </pc:sldMkLst>
        <pc:spChg chg="mod">
          <ac:chgData name="Bethan Price" userId="S::bethan.price@socialcare.wales::29923274-46ec-4e83-956c-4c26375aa1fd" providerId="AD" clId="Web-{DDC9B742-234D-00E8-4054-2234BC3F111C}" dt="2020-05-15T13:29:20.063" v="48" actId="20577"/>
          <ac:spMkLst>
            <pc:docMk/>
            <pc:sldMk cId="2226426153" sldId="257"/>
            <ac:spMk id="2" creationId="{6DFE53E3-8CCD-40CF-94B0-10DD330F6AFB}"/>
          </ac:spMkLst>
        </pc:spChg>
      </pc:sldChg>
      <pc:sldChg chg="modSp">
        <pc:chgData name="Bethan Price" userId="S::bethan.price@socialcare.wales::29923274-46ec-4e83-956c-4c26375aa1fd" providerId="AD" clId="Web-{DDC9B742-234D-00E8-4054-2234BC3F111C}" dt="2020-05-15T13:29:43.626" v="51" actId="20577"/>
        <pc:sldMkLst>
          <pc:docMk/>
          <pc:sldMk cId="1395354803" sldId="260"/>
        </pc:sldMkLst>
        <pc:spChg chg="mod">
          <ac:chgData name="Bethan Price" userId="S::bethan.price@socialcare.wales::29923274-46ec-4e83-956c-4c26375aa1fd" providerId="AD" clId="Web-{DDC9B742-234D-00E8-4054-2234BC3F111C}" dt="2020-05-15T13:29:36.438" v="50" actId="20577"/>
          <ac:spMkLst>
            <pc:docMk/>
            <pc:sldMk cId="1395354803" sldId="260"/>
            <ac:spMk id="3" creationId="{B41209DC-5960-43E7-BE50-FB772275F8B8}"/>
          </ac:spMkLst>
        </pc:spChg>
        <pc:spChg chg="mod">
          <ac:chgData name="Bethan Price" userId="S::bethan.price@socialcare.wales::29923274-46ec-4e83-956c-4c26375aa1fd" providerId="AD" clId="Web-{DDC9B742-234D-00E8-4054-2234BC3F111C}" dt="2020-05-15T13:29:43.626" v="51" actId="20577"/>
          <ac:spMkLst>
            <pc:docMk/>
            <pc:sldMk cId="1395354803" sldId="260"/>
            <ac:spMk id="4" creationId="{2779932D-4414-4519-8CC6-9E55FCA26A5C}"/>
          </ac:spMkLst>
        </pc:spChg>
      </pc:sldChg>
      <pc:sldChg chg="modSp">
        <pc:chgData name="Bethan Price" userId="S::bethan.price@socialcare.wales::29923274-46ec-4e83-956c-4c26375aa1fd" providerId="AD" clId="Web-{DDC9B742-234D-00E8-4054-2234BC3F111C}" dt="2020-05-15T13:30:15.875" v="56" actId="20577"/>
        <pc:sldMkLst>
          <pc:docMk/>
          <pc:sldMk cId="2151958032" sldId="261"/>
        </pc:sldMkLst>
        <pc:spChg chg="mod">
          <ac:chgData name="Bethan Price" userId="S::bethan.price@socialcare.wales::29923274-46ec-4e83-956c-4c26375aa1fd" providerId="AD" clId="Web-{DDC9B742-234D-00E8-4054-2234BC3F111C}" dt="2020-05-15T13:30:15.875" v="56" actId="20577"/>
          <ac:spMkLst>
            <pc:docMk/>
            <pc:sldMk cId="2151958032" sldId="261"/>
            <ac:spMk id="3" creationId="{61A80DAB-5456-4F8A-B809-60E0C6FD8A2E}"/>
          </ac:spMkLst>
        </pc:spChg>
      </pc:sldChg>
      <pc:sldChg chg="modSp">
        <pc:chgData name="Bethan Price" userId="S::bethan.price@socialcare.wales::29923274-46ec-4e83-956c-4c26375aa1fd" providerId="AD" clId="Web-{DDC9B742-234D-00E8-4054-2234BC3F111C}" dt="2020-05-15T13:28:40.517" v="34" actId="20577"/>
        <pc:sldMkLst>
          <pc:docMk/>
          <pc:sldMk cId="193172169" sldId="268"/>
        </pc:sldMkLst>
        <pc:spChg chg="mod">
          <ac:chgData name="Bethan Price" userId="S::bethan.price@socialcare.wales::29923274-46ec-4e83-956c-4c26375aa1fd" providerId="AD" clId="Web-{DDC9B742-234D-00E8-4054-2234BC3F111C}" dt="2020-05-15T13:28:40.517" v="34" actId="20577"/>
          <ac:spMkLst>
            <pc:docMk/>
            <pc:sldMk cId="193172169" sldId="268"/>
            <ac:spMk id="3" creationId="{704E7F6E-7C7B-469D-9BDC-18862E51C369}"/>
          </ac:spMkLst>
        </pc:spChg>
      </pc:sldChg>
      <pc:sldChg chg="modSp">
        <pc:chgData name="Bethan Price" userId="S::bethan.price@socialcare.wales::29923274-46ec-4e83-956c-4c26375aa1fd" providerId="AD" clId="Web-{DDC9B742-234D-00E8-4054-2234BC3F111C}" dt="2020-05-15T13:28:50.407" v="38" actId="20577"/>
        <pc:sldMkLst>
          <pc:docMk/>
          <pc:sldMk cId="2350345134" sldId="271"/>
        </pc:sldMkLst>
        <pc:spChg chg="mod">
          <ac:chgData name="Bethan Price" userId="S::bethan.price@socialcare.wales::29923274-46ec-4e83-956c-4c26375aa1fd" providerId="AD" clId="Web-{DDC9B742-234D-00E8-4054-2234BC3F111C}" dt="2020-05-15T13:28:50.407" v="38" actId="20577"/>
          <ac:spMkLst>
            <pc:docMk/>
            <pc:sldMk cId="2350345134" sldId="271"/>
            <ac:spMk id="3" creationId="{704E7F6E-7C7B-469D-9BDC-18862E51C369}"/>
          </ac:spMkLst>
        </pc:spChg>
      </pc:sldChg>
      <pc:sldChg chg="modSp">
        <pc:chgData name="Bethan Price" userId="S::bethan.price@socialcare.wales::29923274-46ec-4e83-956c-4c26375aa1fd" providerId="AD" clId="Web-{DDC9B742-234D-00E8-4054-2234BC3F111C}" dt="2020-05-15T13:29:03.157" v="42" actId="20577"/>
        <pc:sldMkLst>
          <pc:docMk/>
          <pc:sldMk cId="4000667475" sldId="272"/>
        </pc:sldMkLst>
        <pc:spChg chg="mod">
          <ac:chgData name="Bethan Price" userId="S::bethan.price@socialcare.wales::29923274-46ec-4e83-956c-4c26375aa1fd" providerId="AD" clId="Web-{DDC9B742-234D-00E8-4054-2234BC3F111C}" dt="2020-05-15T13:29:03.157" v="42" actId="20577"/>
          <ac:spMkLst>
            <pc:docMk/>
            <pc:sldMk cId="4000667475" sldId="272"/>
            <ac:spMk id="3" creationId="{704E7F6E-7C7B-469D-9BDC-18862E51C369}"/>
          </ac:spMkLst>
        </pc:spChg>
      </pc:sldChg>
      <pc:sldChg chg="modSp">
        <pc:chgData name="Bethan Price" userId="S::bethan.price@socialcare.wales::29923274-46ec-4e83-956c-4c26375aa1fd" providerId="AD" clId="Web-{DDC9B742-234D-00E8-4054-2234BC3F111C}" dt="2020-05-15T13:25:32.518" v="6" actId="20577"/>
        <pc:sldMkLst>
          <pc:docMk/>
          <pc:sldMk cId="1517629970" sldId="274"/>
        </pc:sldMkLst>
        <pc:spChg chg="mod">
          <ac:chgData name="Bethan Price" userId="S::bethan.price@socialcare.wales::29923274-46ec-4e83-956c-4c26375aa1fd" providerId="AD" clId="Web-{DDC9B742-234D-00E8-4054-2234BC3F111C}" dt="2020-05-15T13:25:32.518" v="6" actId="20577"/>
          <ac:spMkLst>
            <pc:docMk/>
            <pc:sldMk cId="1517629970" sldId="274"/>
            <ac:spMk id="3" creationId="{3B1EB261-66C1-4D9D-A137-212F99985D55}"/>
          </ac:spMkLst>
        </pc:spChg>
      </pc:sldChg>
      <pc:sldChg chg="modSp">
        <pc:chgData name="Bethan Price" userId="S::bethan.price@socialcare.wales::29923274-46ec-4e83-956c-4c26375aa1fd" providerId="AD" clId="Web-{DDC9B742-234D-00E8-4054-2234BC3F111C}" dt="2020-05-15T13:25:57.362" v="12" actId="1076"/>
        <pc:sldMkLst>
          <pc:docMk/>
          <pc:sldMk cId="1973531846" sldId="275"/>
        </pc:sldMkLst>
        <pc:spChg chg="mod">
          <ac:chgData name="Bethan Price" userId="S::bethan.price@socialcare.wales::29923274-46ec-4e83-956c-4c26375aa1fd" providerId="AD" clId="Web-{DDC9B742-234D-00E8-4054-2234BC3F111C}" dt="2020-05-15T13:25:53.112" v="11" actId="20577"/>
          <ac:spMkLst>
            <pc:docMk/>
            <pc:sldMk cId="1973531846" sldId="275"/>
            <ac:spMk id="2" creationId="{97D12638-A0BD-4712-B0AE-94F1D317BCA2}"/>
          </ac:spMkLst>
        </pc:spChg>
        <pc:spChg chg="mod">
          <ac:chgData name="Bethan Price" userId="S::bethan.price@socialcare.wales::29923274-46ec-4e83-956c-4c26375aa1fd" providerId="AD" clId="Web-{DDC9B742-234D-00E8-4054-2234BC3F111C}" dt="2020-05-15T13:25:57.362" v="12" actId="1076"/>
          <ac:spMkLst>
            <pc:docMk/>
            <pc:sldMk cId="1973531846" sldId="275"/>
            <ac:spMk id="3" creationId="{FB7BA9CD-64B7-48AD-BAD0-28398CF51328}"/>
          </ac:spMkLst>
        </pc:spChg>
      </pc:sldChg>
      <pc:sldChg chg="modSp">
        <pc:chgData name="Bethan Price" userId="S::bethan.price@socialcare.wales::29923274-46ec-4e83-956c-4c26375aa1fd" providerId="AD" clId="Web-{DDC9B742-234D-00E8-4054-2234BC3F111C}" dt="2020-05-15T13:30:52.344" v="64" actId="20577"/>
        <pc:sldMkLst>
          <pc:docMk/>
          <pc:sldMk cId="3340786511" sldId="276"/>
        </pc:sldMkLst>
        <pc:spChg chg="mod">
          <ac:chgData name="Bethan Price" userId="S::bethan.price@socialcare.wales::29923274-46ec-4e83-956c-4c26375aa1fd" providerId="AD" clId="Web-{DDC9B742-234D-00E8-4054-2234BC3F111C}" dt="2020-05-15T13:30:52.344" v="64" actId="20577"/>
          <ac:spMkLst>
            <pc:docMk/>
            <pc:sldMk cId="3340786511" sldId="276"/>
            <ac:spMk id="3" creationId="{2F9E4195-534E-4392-99F6-24F1D80FC78C}"/>
          </ac:spMkLst>
        </pc:spChg>
      </pc:sldChg>
      <pc:sldChg chg="modSp">
        <pc:chgData name="Bethan Price" userId="S::bethan.price@socialcare.wales::29923274-46ec-4e83-956c-4c26375aa1fd" providerId="AD" clId="Web-{DDC9B742-234D-00E8-4054-2234BC3F111C}" dt="2020-05-15T13:30:54.734" v="65" actId="20577"/>
        <pc:sldMkLst>
          <pc:docMk/>
          <pc:sldMk cId="704564728" sldId="278"/>
        </pc:sldMkLst>
        <pc:spChg chg="mod">
          <ac:chgData name="Bethan Price" userId="S::bethan.price@socialcare.wales::29923274-46ec-4e83-956c-4c26375aa1fd" providerId="AD" clId="Web-{DDC9B742-234D-00E8-4054-2234BC3F111C}" dt="2020-05-15T13:30:54.734" v="65" actId="20577"/>
          <ac:spMkLst>
            <pc:docMk/>
            <pc:sldMk cId="704564728" sldId="278"/>
            <ac:spMk id="3" creationId="{2F9E4195-534E-4392-99F6-24F1D80FC78C}"/>
          </ac:spMkLst>
        </pc:spChg>
      </pc:sldChg>
      <pc:sldChg chg="modSp">
        <pc:chgData name="Bethan Price" userId="S::bethan.price@socialcare.wales::29923274-46ec-4e83-956c-4c26375aa1fd" providerId="AD" clId="Web-{DDC9B742-234D-00E8-4054-2234BC3F111C}" dt="2020-05-15T13:31:11.375" v="66" actId="1076"/>
        <pc:sldMkLst>
          <pc:docMk/>
          <pc:sldMk cId="164147804" sldId="279"/>
        </pc:sldMkLst>
        <pc:spChg chg="mod">
          <ac:chgData name="Bethan Price" userId="S::bethan.price@socialcare.wales::29923274-46ec-4e83-956c-4c26375aa1fd" providerId="AD" clId="Web-{DDC9B742-234D-00E8-4054-2234BC3F111C}" dt="2020-05-15T13:31:11.375" v="66" actId="1076"/>
          <ac:spMkLst>
            <pc:docMk/>
            <pc:sldMk cId="164147804" sldId="279"/>
            <ac:spMk id="4" creationId="{BD63556F-7DAA-4D31-906E-2709E7AF617C}"/>
          </ac:spMkLst>
        </pc:spChg>
      </pc:sldChg>
      <pc:sldChg chg="modSp">
        <pc:chgData name="Bethan Price" userId="S::bethan.price@socialcare.wales::29923274-46ec-4e83-956c-4c26375aa1fd" providerId="AD" clId="Web-{DDC9B742-234D-00E8-4054-2234BC3F111C}" dt="2020-05-15T13:28:20.704" v="28" actId="20577"/>
        <pc:sldMkLst>
          <pc:docMk/>
          <pc:sldMk cId="1033064147" sldId="281"/>
        </pc:sldMkLst>
        <pc:spChg chg="mod">
          <ac:chgData name="Bethan Price" userId="S::bethan.price@socialcare.wales::29923274-46ec-4e83-956c-4c26375aa1fd" providerId="AD" clId="Web-{DDC9B742-234D-00E8-4054-2234BC3F111C}" dt="2020-05-15T13:26:26.768" v="21" actId="20577"/>
          <ac:spMkLst>
            <pc:docMk/>
            <pc:sldMk cId="1033064147" sldId="281"/>
            <ac:spMk id="4" creationId="{D84CF666-5E99-4897-A174-05F2D04C0C7E}"/>
          </ac:spMkLst>
        </pc:spChg>
        <pc:spChg chg="mod">
          <ac:chgData name="Bethan Price" userId="S::bethan.price@socialcare.wales::29923274-46ec-4e83-956c-4c26375aa1fd" providerId="AD" clId="Web-{DDC9B742-234D-00E8-4054-2234BC3F111C}" dt="2020-05-15T13:28:20.704" v="28" actId="20577"/>
          <ac:spMkLst>
            <pc:docMk/>
            <pc:sldMk cId="1033064147" sldId="281"/>
            <ac:spMk id="5" creationId="{EF24BB33-F7BB-45B7-B8B4-47200F4CE6B5}"/>
          </ac:spMkLst>
        </pc:spChg>
      </pc:sldChg>
      <pc:sldChg chg="modSp">
        <pc:chgData name="Bethan Price" userId="S::bethan.price@socialcare.wales::29923274-46ec-4e83-956c-4c26375aa1fd" providerId="AD" clId="Web-{DDC9B742-234D-00E8-4054-2234BC3F111C}" dt="2020-05-15T13:29:59.485" v="55" actId="20577"/>
        <pc:sldMkLst>
          <pc:docMk/>
          <pc:sldMk cId="1862674152" sldId="283"/>
        </pc:sldMkLst>
        <pc:spChg chg="mod">
          <ac:chgData name="Bethan Price" userId="S::bethan.price@socialcare.wales::29923274-46ec-4e83-956c-4c26375aa1fd" providerId="AD" clId="Web-{DDC9B742-234D-00E8-4054-2234BC3F111C}" dt="2020-05-15T13:29:51.766" v="53" actId="20577"/>
          <ac:spMkLst>
            <pc:docMk/>
            <pc:sldMk cId="1862674152" sldId="283"/>
            <ac:spMk id="3" creationId="{B41209DC-5960-43E7-BE50-FB772275F8B8}"/>
          </ac:spMkLst>
        </pc:spChg>
        <pc:spChg chg="mod">
          <ac:chgData name="Bethan Price" userId="S::bethan.price@socialcare.wales::29923274-46ec-4e83-956c-4c26375aa1fd" providerId="AD" clId="Web-{DDC9B742-234D-00E8-4054-2234BC3F111C}" dt="2020-05-15T13:29:59.485" v="55" actId="20577"/>
          <ac:spMkLst>
            <pc:docMk/>
            <pc:sldMk cId="1862674152" sldId="283"/>
            <ac:spMk id="4" creationId="{2779932D-4414-4519-8CC6-9E55FCA26A5C}"/>
          </ac:spMkLst>
        </pc:spChg>
      </pc:sldChg>
    </pc:docChg>
  </pc:docChgLst>
  <pc:docChgLst>
    <pc:chgData name="Danielle Williams" userId="2ffd8f61-7b6f-4050-b155-8688edf94325" providerId="ADAL" clId="{70F3D6CF-C005-804E-B2F5-C93B5F256203}"/>
    <pc:docChg chg="undo custSel modMainMaster">
      <pc:chgData name="Danielle Williams" userId="2ffd8f61-7b6f-4050-b155-8688edf94325" providerId="ADAL" clId="{70F3D6CF-C005-804E-B2F5-C93B5F256203}" dt="2020-09-25T08:56:05.091" v="3" actId="962"/>
      <pc:docMkLst>
        <pc:docMk/>
      </pc:docMkLst>
      <pc:sldMasterChg chg="modSp mod">
        <pc:chgData name="Danielle Williams" userId="2ffd8f61-7b6f-4050-b155-8688edf94325" providerId="ADAL" clId="{70F3D6CF-C005-804E-B2F5-C93B5F256203}" dt="2020-09-25T08:56:05.091" v="3" actId="962"/>
        <pc:sldMasterMkLst>
          <pc:docMk/>
          <pc:sldMasterMk cId="314805350" sldId="2147483660"/>
        </pc:sldMasterMkLst>
        <pc:picChg chg="mod">
          <ac:chgData name="Danielle Williams" userId="2ffd8f61-7b6f-4050-b155-8688edf94325" providerId="ADAL" clId="{70F3D6CF-C005-804E-B2F5-C93B5F256203}" dt="2020-09-25T08:56:05.091" v="3" actId="962"/>
          <ac:picMkLst>
            <pc:docMk/>
            <pc:sldMasterMk cId="314805350" sldId="2147483660"/>
            <ac:picMk id="4" creationId="{CE4773E0-AB17-CF49-94E5-BF03026E9979}"/>
          </ac:picMkLst>
        </pc:picChg>
      </pc:sldMasterChg>
    </pc:docChg>
  </pc:docChgLst>
  <pc:docChgLst>
    <pc:chgData name="Ffyona Usher" userId="S::ffyona.usher@socialcare.wales::b0a3cb9b-8ee6-4056-847c-252fb7adc15a" providerId="AD" clId="Web-{B6885136-7250-0E0D-7AF6-EF3A43AC4A13}"/>
    <pc:docChg chg="modSld">
      <pc:chgData name="Ffyona Usher" userId="S::ffyona.usher@socialcare.wales::b0a3cb9b-8ee6-4056-847c-252fb7adc15a" providerId="AD" clId="Web-{B6885136-7250-0E0D-7AF6-EF3A43AC4A13}" dt="2020-08-07T12:37:39.255" v="16" actId="20577"/>
      <pc:docMkLst>
        <pc:docMk/>
      </pc:docMkLst>
      <pc:sldChg chg="modSp">
        <pc:chgData name="Ffyona Usher" userId="S::ffyona.usher@socialcare.wales::b0a3cb9b-8ee6-4056-847c-252fb7adc15a" providerId="AD" clId="Web-{B6885136-7250-0E0D-7AF6-EF3A43AC4A13}" dt="2020-08-07T12:37:39.255" v="16" actId="20577"/>
        <pc:sldMkLst>
          <pc:docMk/>
          <pc:sldMk cId="1517629970" sldId="274"/>
        </pc:sldMkLst>
        <pc:spChg chg="mod">
          <ac:chgData name="Ffyona Usher" userId="S::ffyona.usher@socialcare.wales::b0a3cb9b-8ee6-4056-847c-252fb7adc15a" providerId="AD" clId="Web-{B6885136-7250-0E0D-7AF6-EF3A43AC4A13}" dt="2020-08-07T12:37:39.255" v="16" actId="20577"/>
          <ac:spMkLst>
            <pc:docMk/>
            <pc:sldMk cId="1517629970" sldId="274"/>
            <ac:spMk id="3" creationId="{3B1EB261-66C1-4D9D-A137-212F99985D55}"/>
          </ac:spMkLst>
        </pc:spChg>
      </pc:sldChg>
    </pc:docChg>
  </pc:docChgLst>
  <pc:docChgLst>
    <pc:chgData name="Guest User" userId="S::urn:spo:anon#5a3ca72c122fbcaa3e025a5b76ecbf9471113605ba0e349e023af480d8e8db02::" providerId="AD" clId="Web-{3328B0F3-6A4E-D1C7-F7B6-8B2B10EAE5AA}"/>
    <pc:docChg chg="modSld">
      <pc:chgData name="Guest User" userId="S::urn:spo:anon#5a3ca72c122fbcaa3e025a5b76ecbf9471113605ba0e349e023af480d8e8db02::" providerId="AD" clId="Web-{3328B0F3-6A4E-D1C7-F7B6-8B2B10EAE5AA}" dt="2020-07-31T10:35:10.401" v="0" actId="20577"/>
      <pc:docMkLst>
        <pc:docMk/>
      </pc:docMkLst>
      <pc:sldChg chg="modSp">
        <pc:chgData name="Guest User" userId="S::urn:spo:anon#5a3ca72c122fbcaa3e025a5b76ecbf9471113605ba0e349e023af480d8e8db02::" providerId="AD" clId="Web-{3328B0F3-6A4E-D1C7-F7B6-8B2B10EAE5AA}" dt="2020-07-31T10:35:10.401" v="0" actId="20577"/>
        <pc:sldMkLst>
          <pc:docMk/>
          <pc:sldMk cId="3340786511" sldId="276"/>
        </pc:sldMkLst>
        <pc:spChg chg="mod">
          <ac:chgData name="Guest User" userId="S::urn:spo:anon#5a3ca72c122fbcaa3e025a5b76ecbf9471113605ba0e349e023af480d8e8db02::" providerId="AD" clId="Web-{3328B0F3-6A4E-D1C7-F7B6-8B2B10EAE5AA}" dt="2020-07-31T10:35:10.401" v="0" actId="20577"/>
          <ac:spMkLst>
            <pc:docMk/>
            <pc:sldMk cId="3340786511" sldId="276"/>
            <ac:spMk id="3" creationId="{2F9E4195-534E-4392-99F6-24F1D80FC78C}"/>
          </ac:spMkLst>
        </pc:spChg>
      </pc:sldChg>
    </pc:docChg>
  </pc:docChgLst>
  <pc:docChgLst>
    <pc:chgData name="Bethan Price" userId="S::bethan.price@socialcare.wales::29923274-46ec-4e83-956c-4c26375aa1fd" providerId="AD" clId="Web-{40B7A65D-75D9-5F03-F730-2C82E70C4C8A}"/>
    <pc:docChg chg="modSld">
      <pc:chgData name="Bethan Price" userId="S::bethan.price@socialcare.wales::29923274-46ec-4e83-956c-4c26375aa1fd" providerId="AD" clId="Web-{40B7A65D-75D9-5F03-F730-2C82E70C4C8A}" dt="2020-05-15T14:14:16.620" v="7" actId="20577"/>
      <pc:docMkLst>
        <pc:docMk/>
      </pc:docMkLst>
      <pc:sldChg chg="modSp">
        <pc:chgData name="Bethan Price" userId="S::bethan.price@socialcare.wales::29923274-46ec-4e83-956c-4c26375aa1fd" providerId="AD" clId="Web-{40B7A65D-75D9-5F03-F730-2C82E70C4C8A}" dt="2020-05-15T14:14:16.620" v="7" actId="20577"/>
        <pc:sldMkLst>
          <pc:docMk/>
          <pc:sldMk cId="1033064147" sldId="281"/>
        </pc:sldMkLst>
        <pc:spChg chg="mod">
          <ac:chgData name="Bethan Price" userId="S::bethan.price@socialcare.wales::29923274-46ec-4e83-956c-4c26375aa1fd" providerId="AD" clId="Web-{40B7A65D-75D9-5F03-F730-2C82E70C4C8A}" dt="2020-05-15T14:14:14.417" v="6" actId="20577"/>
          <ac:spMkLst>
            <pc:docMk/>
            <pc:sldMk cId="1033064147" sldId="281"/>
            <ac:spMk id="4" creationId="{D84CF666-5E99-4897-A174-05F2D04C0C7E}"/>
          </ac:spMkLst>
        </pc:spChg>
        <pc:spChg chg="mod">
          <ac:chgData name="Bethan Price" userId="S::bethan.price@socialcare.wales::29923274-46ec-4e83-956c-4c26375aa1fd" providerId="AD" clId="Web-{40B7A65D-75D9-5F03-F730-2C82E70C4C8A}" dt="2020-05-15T14:14:16.620" v="7" actId="20577"/>
          <ac:spMkLst>
            <pc:docMk/>
            <pc:sldMk cId="1033064147" sldId="281"/>
            <ac:spMk id="5" creationId="{EF24BB33-F7BB-45B7-B8B4-47200F4CE6B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8413E-4B8A-4399-9BC0-5E91608AB980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898E2-43AA-4F53-B18E-E9F0C3C1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867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898E2-43AA-4F53-B18E-E9F0C3C1044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0737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898E2-43AA-4F53-B18E-E9F0C3C1044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7818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898E2-43AA-4F53-B18E-E9F0C3C1044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5099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898E2-43AA-4F53-B18E-E9F0C3C1044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4446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9600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9110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293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898E2-43AA-4F53-B18E-E9F0C3C1044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435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898E2-43AA-4F53-B18E-E9F0C3C1044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40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412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898E2-43AA-4F53-B18E-E9F0C3C1044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979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898E2-43AA-4F53-B18E-E9F0C3C1044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601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898E2-43AA-4F53-B18E-E9F0C3C1044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211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898E2-43AA-4F53-B18E-E9F0C3C1044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994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898E2-43AA-4F53-B18E-E9F0C3C1044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85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7AB6-751E-4502-900A-EC2A5775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8D9E0-8FD4-4D64-A440-2FEAB7979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0A707-A166-4C56-A533-0D614B94350C}"/>
              </a:ext>
            </a:extLst>
          </p:cNvPr>
          <p:cNvCxnSpPr/>
          <p:nvPr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04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B437-72C7-4938-B2E2-475B91C4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0B37-2FC3-40F5-AF8D-CBE742D50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731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4E9BD-AFAB-4D58-B2AD-9644C602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1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793B-625F-4107-A07E-C65C38E1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09964"/>
            <a:ext cx="10515600" cy="4966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 descr="Logo Gweithdrefnau Diogelu Cymru&#10;Wales Safeguarding Procedures logo">
            <a:extLst>
              <a:ext uri="{FF2B5EF4-FFF2-40B4-BE49-F238E27FC236}">
                <a16:creationId xmlns:a16="http://schemas.microsoft.com/office/drawing/2014/main" id="{CE4773E0-AB17-CF49-94E5-BF03026E9979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60" y="5812697"/>
            <a:ext cx="3525080" cy="9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0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6AE4A-9934-4A5E-841E-3F094F8D03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 child-centred approach 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D5632B-8155-4D71-91E1-92BCC781CB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381" y="3602038"/>
            <a:ext cx="11737571" cy="1655762"/>
          </a:xfrm>
        </p:spPr>
        <p:txBody>
          <a:bodyPr/>
          <a:lstStyle/>
          <a:p>
            <a:r>
              <a:rPr lang="en-GB" sz="2800" dirty="0"/>
              <a:t>“The cornerstone of effective intervention and support.”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5374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9BCD-C067-4261-B01C-61CF91E87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660111"/>
          </a:xfrm>
        </p:spPr>
        <p:txBody>
          <a:bodyPr/>
          <a:lstStyle/>
          <a:p>
            <a:r>
              <a:rPr lang="en-GB" sz="4800" dirty="0"/>
              <a:t>How to use a child-centred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209DC-5960-43E7-BE50-FB772275F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694"/>
            <a:ext cx="10515600" cy="187330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4000" dirty="0">
                <a:solidFill>
                  <a:schemeClr val="accent3"/>
                </a:solidFill>
              </a:rPr>
              <a:t>See and speak to the child</a:t>
            </a:r>
          </a:p>
          <a:p>
            <a:pPr marL="0" indent="0">
              <a:buNone/>
            </a:pPr>
            <a:r>
              <a:rPr lang="en-GB" sz="3200" dirty="0">
                <a:solidFill>
                  <a:schemeClr val="tx1"/>
                </a:solidFill>
              </a:rPr>
              <a:t>Aim </a:t>
            </a:r>
            <a:r>
              <a:rPr lang="en-US" sz="3200" dirty="0">
                <a:solidFill>
                  <a:schemeClr val="tx1"/>
                </a:solidFill>
                <a:ea typeface="+mn-lt"/>
                <a:cs typeface="+mn-lt"/>
              </a:rPr>
              <a:t>–</a:t>
            </a:r>
            <a:r>
              <a:rPr lang="en-GB" sz="3200" dirty="0">
                <a:solidFill>
                  <a:schemeClr val="tx1"/>
                </a:solidFill>
              </a:rPr>
              <a:t> to establish trust so that the child can be open and honest</a:t>
            </a:r>
            <a:endParaRPr lang="en-GB" sz="32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79932D-4414-4519-8CC6-9E55FCA26A5C}"/>
              </a:ext>
            </a:extLst>
          </p:cNvPr>
          <p:cNvSpPr txBox="1">
            <a:spLocks/>
          </p:cNvSpPr>
          <p:nvPr/>
        </p:nvSpPr>
        <p:spPr>
          <a:xfrm>
            <a:off x="803564" y="3543822"/>
            <a:ext cx="10515600" cy="14212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accent3"/>
                </a:solidFill>
              </a:rPr>
              <a:t>Understand their daily life experience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Aim – </a:t>
            </a:r>
            <a:r>
              <a:rPr lang="en-GB" sz="3200" dirty="0">
                <a:solidFill>
                  <a:schemeClr val="tx1"/>
                </a:solidFill>
              </a:rPr>
              <a:t>to understand what a typical day looks like</a:t>
            </a:r>
            <a:endParaRPr lang="en-GB" sz="3200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535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9BCD-C067-4261-B01C-61CF91E87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660111"/>
          </a:xfrm>
        </p:spPr>
        <p:txBody>
          <a:bodyPr/>
          <a:lstStyle/>
          <a:p>
            <a:r>
              <a:rPr lang="en-GB" sz="4800" dirty="0"/>
              <a:t>How to use a child-centred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209DC-5960-43E7-BE50-FB772275F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694"/>
            <a:ext cx="10515600" cy="187330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4000" dirty="0">
                <a:solidFill>
                  <a:schemeClr val="accent3"/>
                </a:solidFill>
              </a:rPr>
              <a:t>Establish what they would like to see change in their daily lives</a:t>
            </a:r>
            <a:br>
              <a:rPr lang="en-US" sz="4000" dirty="0">
                <a:solidFill>
                  <a:schemeClr val="accent3"/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Aim </a:t>
            </a:r>
            <a:r>
              <a:rPr lang="en-US" sz="3200" dirty="0">
                <a:solidFill>
                  <a:schemeClr val="tx1"/>
                </a:solidFill>
                <a:ea typeface="+mn-lt"/>
                <a:cs typeface="+mn-lt"/>
              </a:rPr>
              <a:t>–</a:t>
            </a:r>
            <a:r>
              <a:rPr lang="en-GB" sz="3200" dirty="0">
                <a:solidFill>
                  <a:schemeClr val="tx1"/>
                </a:solidFill>
              </a:rPr>
              <a:t> to understand what the child wants as an outcome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79932D-4414-4519-8CC6-9E55FCA26A5C}"/>
              </a:ext>
            </a:extLst>
          </p:cNvPr>
          <p:cNvSpPr txBox="1">
            <a:spLocks/>
          </p:cNvSpPr>
          <p:nvPr/>
        </p:nvSpPr>
        <p:spPr>
          <a:xfrm>
            <a:off x="838200" y="3621753"/>
            <a:ext cx="10515600" cy="22823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GB" sz="4000" dirty="0">
                <a:solidFill>
                  <a:schemeClr val="accent3"/>
                </a:solidFill>
              </a:rPr>
              <a:t>Put the child’s safeguarding interests over their wishes when needed</a:t>
            </a:r>
          </a:p>
          <a:p>
            <a:pPr marL="0" lvl="0" indent="0">
              <a:buNone/>
            </a:pPr>
            <a:r>
              <a:rPr lang="en-GB" sz="3200" dirty="0">
                <a:solidFill>
                  <a:schemeClr val="tx1"/>
                </a:solidFill>
              </a:rPr>
              <a:t>Aim – to ensure what’s best for the child’s well-being</a:t>
            </a:r>
            <a:endParaRPr lang="en-GB" sz="3200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267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6432B-D91F-4F03-AA71-93E9C33AE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engage the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80DAB-5456-4F8A-B809-60E0C6FD8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6331"/>
            <a:ext cx="10515600" cy="496699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71450" indent="-171450">
              <a:spcBef>
                <a:spcPts val="0"/>
              </a:spcBef>
              <a:spcAft>
                <a:spcPts val="2400"/>
              </a:spcAft>
            </a:pPr>
            <a:r>
              <a:rPr lang="en-GB" sz="3200" dirty="0">
                <a:solidFill>
                  <a:schemeClr val="tx1"/>
                </a:solidFill>
              </a:rPr>
              <a:t>Engage early to build a trusting relationship 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 marL="171450" lvl="0" indent="-171450">
              <a:spcBef>
                <a:spcPts val="0"/>
              </a:spcBef>
              <a:spcAft>
                <a:spcPts val="2400"/>
              </a:spcAft>
            </a:pPr>
            <a:r>
              <a:rPr lang="en-GB" sz="3200" dirty="0">
                <a:solidFill>
                  <a:schemeClr val="tx1"/>
                </a:solidFill>
              </a:rPr>
              <a:t>Discuss possible interventions with the family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 marL="171450" indent="-171450">
              <a:spcBef>
                <a:spcPts val="0"/>
              </a:spcBef>
              <a:spcAft>
                <a:spcPts val="2400"/>
              </a:spcAft>
            </a:pPr>
            <a:r>
              <a:rPr lang="en-GB" sz="3200" dirty="0">
                <a:solidFill>
                  <a:schemeClr val="tx1"/>
                </a:solidFill>
              </a:rPr>
              <a:t>Encourage them to help develop their own solutions 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 marL="171450" indent="-171450">
              <a:spcBef>
                <a:spcPts val="0"/>
              </a:spcBef>
              <a:spcAft>
                <a:spcPts val="2400"/>
              </a:spcAft>
            </a:pPr>
            <a:r>
              <a:rPr lang="en-GB" sz="3200" dirty="0">
                <a:solidFill>
                  <a:schemeClr val="tx1"/>
                </a:solidFill>
              </a:rPr>
              <a:t>Offer support in a way they can relate to 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 marL="171450" lvl="0" indent="-171450">
              <a:spcBef>
                <a:spcPts val="0"/>
              </a:spcBef>
              <a:spcAft>
                <a:spcPts val="2400"/>
              </a:spcAft>
            </a:pPr>
            <a:r>
              <a:rPr lang="en-GB" sz="3200" dirty="0">
                <a:solidFill>
                  <a:schemeClr val="tx1"/>
                </a:solidFill>
              </a:rPr>
              <a:t>Ensure you communicate with them in a clear and accessible way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5195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0C621-81E5-4DE4-B05A-D1167BC23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8889"/>
            <a:ext cx="10515600" cy="660111"/>
          </a:xfrm>
        </p:spPr>
        <p:txBody>
          <a:bodyPr/>
          <a:lstStyle/>
          <a:p>
            <a:pPr algn="ctr"/>
            <a:r>
              <a:rPr lang="en-GB" dirty="0"/>
              <a:t>Further information</a:t>
            </a:r>
          </a:p>
        </p:txBody>
      </p:sp>
    </p:spTree>
    <p:extLst>
      <p:ext uri="{BB962C8B-B14F-4D97-AF65-F5344CB8AC3E}">
        <p14:creationId xmlns:p14="http://schemas.microsoft.com/office/powerpoint/2010/main" val="3580165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96766-9620-4B39-AC0F-5AC9B4DEA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696"/>
          </a:xfrm>
        </p:spPr>
        <p:txBody>
          <a:bodyPr/>
          <a:lstStyle/>
          <a:p>
            <a:r>
              <a:rPr lang="en-GB" dirty="0">
                <a:solidFill>
                  <a:schemeClr val="accent3"/>
                </a:solidFill>
              </a:rPr>
              <a:t>What is dignity?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E4195-534E-4392-99F6-24F1D80FC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829" y="1425982"/>
            <a:ext cx="10515600" cy="488222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600" b="1" dirty="0"/>
              <a:t>Dignity</a:t>
            </a:r>
            <a:r>
              <a:rPr lang="en-US" sz="3600" dirty="0"/>
              <a:t> means: 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dirty="0"/>
              <a:t>seeing and treating every person as a </a:t>
            </a:r>
            <a:r>
              <a:rPr lang="en-US" sz="3200" b="1" dirty="0"/>
              <a:t>unique individual 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dirty="0"/>
              <a:t>respecting others’ </a:t>
            </a:r>
            <a:r>
              <a:rPr lang="en-US" sz="3200" b="1" dirty="0"/>
              <a:t>views, choices and decisions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b="1" dirty="0"/>
              <a:t>not making assumptions </a:t>
            </a:r>
            <a:r>
              <a:rPr lang="en-US" sz="3200" dirty="0"/>
              <a:t>about how people want </a:t>
            </a:r>
            <a:br>
              <a:rPr lang="en-US" sz="3200" dirty="0"/>
            </a:br>
            <a:r>
              <a:rPr lang="en-US" sz="3200" dirty="0"/>
              <a:t>to be treated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working with </a:t>
            </a:r>
            <a:r>
              <a:rPr lang="en-US" sz="3200" b="1" dirty="0"/>
              <a:t>care and compassion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32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40786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96766-9620-4B39-AC0F-5AC9B4DEA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696"/>
          </a:xfrm>
        </p:spPr>
        <p:txBody>
          <a:bodyPr/>
          <a:lstStyle/>
          <a:p>
            <a:r>
              <a:rPr lang="en-GB" dirty="0">
                <a:solidFill>
                  <a:schemeClr val="accent3"/>
                </a:solidFill>
              </a:rPr>
              <a:t>What is respect?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E4195-534E-4392-99F6-24F1D80FC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776" y="1446249"/>
            <a:ext cx="10515600" cy="312251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fontAlgn="base">
              <a:buNone/>
            </a:pPr>
            <a:r>
              <a:rPr lang="en-GB" sz="3600" b="1" dirty="0">
                <a:solidFill>
                  <a:schemeClr val="tx1"/>
                </a:solidFill>
              </a:rPr>
              <a:t>Respect</a:t>
            </a:r>
            <a:r>
              <a:rPr lang="en-GB" sz="3600">
                <a:solidFill>
                  <a:schemeClr val="tx1"/>
                </a:solidFill>
              </a:rPr>
              <a:t> means: </a:t>
            </a:r>
            <a:endParaRPr lang="en-GB" sz="3600" dirty="0">
              <a:solidFill>
                <a:schemeClr val="tx1"/>
              </a:solidFill>
            </a:endParaRPr>
          </a:p>
          <a:p>
            <a:pPr fontAlgn="base"/>
            <a:r>
              <a:rPr lang="en-GB" sz="3600" dirty="0">
                <a:solidFill>
                  <a:schemeClr val="tx1"/>
                </a:solidFill>
              </a:rPr>
              <a:t>valuing someone as a </a:t>
            </a:r>
            <a:r>
              <a:rPr lang="en-GB" sz="3600" b="1" dirty="0">
                <a:solidFill>
                  <a:schemeClr val="tx1"/>
                </a:solidFill>
              </a:rPr>
              <a:t>unique individual</a:t>
            </a:r>
            <a:r>
              <a:rPr lang="en-GB" sz="3600" dirty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​</a:t>
            </a:r>
          </a:p>
          <a:p>
            <a:pPr fontAlgn="base"/>
            <a:r>
              <a:rPr lang="en-US" sz="3600" dirty="0"/>
              <a:t>take account of other people’s </a:t>
            </a:r>
            <a:r>
              <a:rPr lang="en-GB" sz="3600" b="1" dirty="0">
                <a:solidFill>
                  <a:schemeClr val="tx1"/>
                </a:solidFill>
              </a:rPr>
              <a:t>views, opinions, </a:t>
            </a:r>
            <a:r>
              <a:rPr lang="en-US" sz="3600" b="1" dirty="0"/>
              <a:t>feelings, wishes, rights, values and </a:t>
            </a:r>
            <a:r>
              <a:rPr lang="en-GB" sz="3600" b="1" dirty="0">
                <a:solidFill>
                  <a:schemeClr val="tx1"/>
                </a:solidFill>
              </a:rPr>
              <a:t>beliefs</a:t>
            </a:r>
            <a:r>
              <a:rPr lang="en-US" sz="3600" dirty="0"/>
              <a:t> </a:t>
            </a:r>
          </a:p>
          <a:p>
            <a:pPr marL="0" indent="0" fontAlgn="base">
              <a:buNone/>
            </a:pP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64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D2787-6A09-454F-BE94-D8DF71B2D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7226"/>
          </a:xfrm>
        </p:spPr>
        <p:txBody>
          <a:bodyPr/>
          <a:lstStyle/>
          <a:p>
            <a:r>
              <a:rPr lang="en-GB" dirty="0">
                <a:solidFill>
                  <a:schemeClr val="accent3"/>
                </a:solidFill>
              </a:rPr>
              <a:t>What is enabling and empowering?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C344B3E8-9331-4FF8-9B6C-35F4B72037FC}"/>
              </a:ext>
            </a:extLst>
          </p:cNvPr>
          <p:cNvSpPr txBox="1">
            <a:spLocks/>
          </p:cNvSpPr>
          <p:nvPr/>
        </p:nvSpPr>
        <p:spPr>
          <a:xfrm>
            <a:off x="838197" y="3636548"/>
            <a:ext cx="10515600" cy="709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600" dirty="0">
              <a:solidFill>
                <a:schemeClr val="accent3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D02992C-BCFF-430C-AA91-ED734939F331}"/>
              </a:ext>
            </a:extLst>
          </p:cNvPr>
          <p:cNvSpPr/>
          <p:nvPr/>
        </p:nvSpPr>
        <p:spPr>
          <a:xfrm>
            <a:off x="895315" y="1547571"/>
            <a:ext cx="9458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600" b="1" dirty="0"/>
              <a:t>Enabling</a:t>
            </a:r>
            <a:r>
              <a:rPr lang="en-US" sz="3600" dirty="0"/>
              <a:t> means helping to create the conditions people need to do something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63556F-7DAA-4D31-906E-2709E7AF617C}"/>
              </a:ext>
            </a:extLst>
          </p:cNvPr>
          <p:cNvSpPr/>
          <p:nvPr/>
        </p:nvSpPr>
        <p:spPr>
          <a:xfrm>
            <a:off x="895316" y="3241962"/>
            <a:ext cx="104584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Empowering</a:t>
            </a:r>
            <a:r>
              <a:rPr lang="en-US" sz="3600" dirty="0"/>
              <a:t> means helping people to have the authority, freedom or confidence to do things</a:t>
            </a:r>
          </a:p>
        </p:txBody>
      </p:sp>
    </p:spTree>
    <p:extLst>
      <p:ext uri="{BB962C8B-B14F-4D97-AF65-F5344CB8AC3E}">
        <p14:creationId xmlns:p14="http://schemas.microsoft.com/office/powerpoint/2010/main" val="164147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AE9CA5-7C1A-B14F-8C76-E0193F35545C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18A597-7DFA-4A17-B06C-BB530668C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Legislation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EB261-66C1-4D9D-A137-212F99985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b="1" dirty="0"/>
              <a:t>Social Services and Well-being (Wales) Act 2014: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/>
              <a:t>Any </a:t>
            </a:r>
            <a:r>
              <a:rPr lang="en-US" dirty="0"/>
              <a:t>practitioner working with: </a:t>
            </a:r>
            <a:endParaRPr lang="en-US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an individual who has, or may have, care and support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 </a:t>
            </a:r>
            <a:r>
              <a:rPr lang="en-US" dirty="0" err="1"/>
              <a:t>carer</a:t>
            </a:r>
            <a:r>
              <a:rPr lang="en-US" dirty="0"/>
              <a:t> who has, or may have, support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children who are looked after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/>
              <a:t>must</a:t>
            </a:r>
            <a:r>
              <a:rPr lang="en-US" dirty="0"/>
              <a:t> 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put</a:t>
            </a:r>
            <a:r>
              <a:rPr lang="en-US" dirty="0"/>
              <a:t> the </a:t>
            </a:r>
            <a:r>
              <a:rPr lang="en-GB" dirty="0"/>
              <a:t>person’s </a:t>
            </a:r>
            <a:r>
              <a:rPr lang="en-US" dirty="0"/>
              <a:t>rights and best interests first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b="1" dirty="0"/>
              <a:t>consider </a:t>
            </a:r>
            <a:r>
              <a:rPr lang="en-GB" dirty="0"/>
              <a:t>the person’s </a:t>
            </a:r>
            <a:r>
              <a:rPr lang="en-GB" b="1" dirty="0"/>
              <a:t>views</a:t>
            </a:r>
            <a:r>
              <a:rPr lang="en-GB" dirty="0"/>
              <a:t>, </a:t>
            </a:r>
            <a:r>
              <a:rPr lang="en-GB" b="1" dirty="0"/>
              <a:t>wishes</a:t>
            </a:r>
            <a:r>
              <a:rPr lang="en-GB" dirty="0"/>
              <a:t> and </a:t>
            </a:r>
            <a:r>
              <a:rPr lang="en-GB" b="1" dirty="0"/>
              <a:t>feelings</a:t>
            </a:r>
            <a:endParaRPr lang="en-GB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b="1" dirty="0"/>
              <a:t>promote and respect </a:t>
            </a:r>
            <a:r>
              <a:rPr lang="en-GB" dirty="0"/>
              <a:t>the person’s </a:t>
            </a:r>
            <a:r>
              <a:rPr lang="en-GB" b="1" dirty="0"/>
              <a:t>dignity</a:t>
            </a:r>
            <a:endParaRPr lang="en-GB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b="1" dirty="0"/>
              <a:t>respect</a:t>
            </a:r>
            <a:r>
              <a:rPr lang="en-GB" dirty="0"/>
              <a:t> the person’s characteristics, culture and beliefs</a:t>
            </a:r>
            <a:endParaRPr lang="en-GB" dirty="0"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b="1" dirty="0"/>
              <a:t>support </a:t>
            </a:r>
            <a:r>
              <a:rPr lang="en-GB" dirty="0"/>
              <a:t>the person to </a:t>
            </a:r>
            <a:r>
              <a:rPr lang="en-GB" b="1" dirty="0"/>
              <a:t>be involved </a:t>
            </a:r>
            <a:r>
              <a:rPr lang="en-GB" dirty="0"/>
              <a:t>in decisions that affect them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51762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12638-A0BD-4712-B0AE-94F1D317B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is called: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BA9CD-64B7-48AD-BAD0-28398CF51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034" y="1771115"/>
            <a:ext cx="10515600" cy="8024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buNone/>
            </a:pPr>
            <a:r>
              <a:rPr lang="en-GB" sz="5400" dirty="0">
                <a:solidFill>
                  <a:schemeClr val="accent3"/>
                </a:solidFill>
              </a:rPr>
              <a:t>a child-centred approach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8C36A9D-5534-431B-83DD-4577FD4C5EC1}"/>
              </a:ext>
            </a:extLst>
          </p:cNvPr>
          <p:cNvSpPr txBox="1">
            <a:spLocks/>
          </p:cNvSpPr>
          <p:nvPr/>
        </p:nvSpPr>
        <p:spPr>
          <a:xfrm>
            <a:off x="625034" y="3222142"/>
            <a:ext cx="10884480" cy="1489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600" dirty="0">
                <a:solidFill>
                  <a:schemeClr val="tx1"/>
                </a:solidFill>
              </a:rPr>
              <a:t>“Engaging with, and listening to, what children </a:t>
            </a:r>
            <a:br>
              <a:rPr lang="en-GB" sz="3600" dirty="0">
                <a:solidFill>
                  <a:schemeClr val="tx1"/>
                </a:solidFill>
              </a:rPr>
            </a:br>
            <a:r>
              <a:rPr lang="en-GB" sz="3600" dirty="0">
                <a:solidFill>
                  <a:schemeClr val="tx1"/>
                </a:solidFill>
              </a:rPr>
              <a:t>and young people say about what is happening to them should be </a:t>
            </a:r>
            <a:r>
              <a:rPr lang="en-GB" sz="3600" b="1" dirty="0">
                <a:solidFill>
                  <a:schemeClr val="tx1"/>
                </a:solidFill>
              </a:rPr>
              <a:t>the cornerstone of effective intervention and support</a:t>
            </a:r>
            <a:r>
              <a:rPr lang="en-GB" sz="3600" dirty="0">
                <a:solidFill>
                  <a:schemeClr val="tx1"/>
                </a:solidFill>
              </a:rPr>
              <a:t>.” </a:t>
            </a:r>
          </a:p>
          <a:p>
            <a:pPr marL="171450" indent="-171450"/>
            <a:endParaRPr lang="en-US" sz="3600" b="1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7353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rrow: Bent 8">
            <a:extLst>
              <a:ext uri="{FF2B5EF4-FFF2-40B4-BE49-F238E27FC236}">
                <a16:creationId xmlns:a16="http://schemas.microsoft.com/office/drawing/2014/main" id="{CF96A06C-3CDD-47F3-B042-D647145069E9}"/>
              </a:ext>
            </a:extLst>
          </p:cNvPr>
          <p:cNvSpPr/>
          <p:nvPr/>
        </p:nvSpPr>
        <p:spPr>
          <a:xfrm rot="16200000" flipH="1" flipV="1">
            <a:off x="7373518" y="-117952"/>
            <a:ext cx="499586" cy="3518453"/>
          </a:xfrm>
          <a:prstGeom prst="bentArrow">
            <a:avLst>
              <a:gd name="adj1" fmla="val 33620"/>
              <a:gd name="adj2" fmla="val 42566"/>
              <a:gd name="adj3" fmla="val 50000"/>
              <a:gd name="adj4" fmla="val 73438"/>
            </a:avLst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B9EF58-9964-46A1-BC74-9C0BC82E2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6275"/>
          </a:xfrm>
        </p:spPr>
        <p:txBody>
          <a:bodyPr/>
          <a:lstStyle/>
          <a:p>
            <a:r>
              <a:rPr lang="en-GB" sz="4800" dirty="0"/>
              <a:t>How is this approach different?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4CF666-5E99-4897-A174-05F2D04C0C7E}"/>
              </a:ext>
            </a:extLst>
          </p:cNvPr>
          <p:cNvSpPr txBox="1"/>
          <p:nvPr/>
        </p:nvSpPr>
        <p:spPr>
          <a:xfrm>
            <a:off x="606287" y="1120774"/>
            <a:ext cx="5257800" cy="4102223"/>
          </a:xfrm>
          <a:prstGeom prst="roundRect">
            <a:avLst>
              <a:gd name="adj" fmla="val 6397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3200" b="1" dirty="0">
                <a:solidFill>
                  <a:schemeClr val="tx2"/>
                </a:solidFill>
              </a:rPr>
              <a:t>Old approach</a:t>
            </a: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800" dirty="0"/>
              <a:t>attitude: </a:t>
            </a:r>
            <a:r>
              <a:rPr lang="en-GB" sz="2800" dirty="0">
                <a:ea typeface="+mn-lt"/>
                <a:cs typeface="+mn-lt"/>
              </a:rPr>
              <a:t>‘</a:t>
            </a:r>
            <a:r>
              <a:rPr lang="en-GB" sz="2800" b="1" dirty="0"/>
              <a:t>we</a:t>
            </a:r>
            <a:r>
              <a:rPr lang="en-GB" sz="2800" dirty="0"/>
              <a:t> know best</a:t>
            </a:r>
            <a:r>
              <a:rPr lang="en-GB" sz="2800" dirty="0">
                <a:ea typeface="+mn-lt"/>
                <a:cs typeface="+mn-lt"/>
              </a:rPr>
              <a:t>’</a:t>
            </a:r>
            <a:endParaRPr lang="en-GB" sz="2800" dirty="0">
              <a:cs typeface="Arial"/>
            </a:endParaRP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process</a:t>
            </a:r>
            <a:r>
              <a:rPr lang="en-US" sz="2800" dirty="0"/>
              <a:t>-led</a:t>
            </a: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system</a:t>
            </a:r>
            <a:r>
              <a:rPr lang="en-US" sz="2800" dirty="0"/>
              <a:t>-focused</a:t>
            </a: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doing things </a:t>
            </a:r>
            <a:r>
              <a:rPr lang="en-US" sz="2800" b="1" dirty="0"/>
              <a:t>for/to </a:t>
            </a:r>
            <a:r>
              <a:rPr lang="en-US" sz="2800" dirty="0"/>
              <a:t>the child/family</a:t>
            </a: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800" b="1" dirty="0"/>
              <a:t>no clear voice </a:t>
            </a:r>
            <a:r>
              <a:rPr lang="en-GB" sz="2800" dirty="0"/>
              <a:t>of</a:t>
            </a:r>
            <a:r>
              <a:rPr lang="en-GB" sz="2800" b="1" dirty="0"/>
              <a:t> </a:t>
            </a:r>
            <a:r>
              <a:rPr lang="en-GB" sz="2800" dirty="0"/>
              <a:t>the child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24BB33-F7BB-45B7-B8B4-47200F4CE6B5}"/>
              </a:ext>
            </a:extLst>
          </p:cNvPr>
          <p:cNvSpPr txBox="1"/>
          <p:nvPr/>
        </p:nvSpPr>
        <p:spPr>
          <a:xfrm>
            <a:off x="6327915" y="1828003"/>
            <a:ext cx="5257800" cy="4102222"/>
          </a:xfrm>
          <a:prstGeom prst="roundRect">
            <a:avLst>
              <a:gd name="adj" fmla="val 3336"/>
            </a:avLst>
          </a:prstGeom>
          <a:noFill/>
          <a:ln>
            <a:solidFill>
              <a:schemeClr val="accent1"/>
            </a:solidFill>
          </a:ln>
        </p:spPr>
        <p:txBody>
          <a:bodyPr wrap="square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3200" b="1" dirty="0">
                <a:solidFill>
                  <a:schemeClr val="tx2"/>
                </a:solidFill>
              </a:rPr>
              <a:t>Child-</a:t>
            </a:r>
            <a:r>
              <a:rPr lang="en-US" sz="3200" b="1" dirty="0" err="1">
                <a:solidFill>
                  <a:schemeClr val="tx2"/>
                </a:solidFill>
              </a:rPr>
              <a:t>centred</a:t>
            </a:r>
            <a:r>
              <a:rPr lang="en-US" sz="3200" b="1" dirty="0">
                <a:solidFill>
                  <a:schemeClr val="tx2"/>
                </a:solidFill>
              </a:rPr>
              <a:t> approach</a:t>
            </a: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800" dirty="0"/>
              <a:t>attitude: </a:t>
            </a:r>
            <a:r>
              <a:rPr lang="en-GB" sz="2800" dirty="0">
                <a:ea typeface="+mn-lt"/>
                <a:cs typeface="+mn-lt"/>
              </a:rPr>
              <a:t>‘</a:t>
            </a:r>
            <a:r>
              <a:rPr lang="en-GB" sz="2800" b="1" dirty="0"/>
              <a:t>they</a:t>
            </a:r>
            <a:r>
              <a:rPr lang="en-GB" sz="2800" dirty="0"/>
              <a:t> know best</a:t>
            </a:r>
            <a:r>
              <a:rPr lang="en-GB" sz="2800" dirty="0">
                <a:ea typeface="+mn-lt"/>
                <a:cs typeface="+mn-lt"/>
              </a:rPr>
              <a:t>’</a:t>
            </a:r>
            <a:endParaRPr lang="en-GB" sz="2800" dirty="0">
              <a:cs typeface="Arial"/>
            </a:endParaRP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child/family</a:t>
            </a:r>
            <a:r>
              <a:rPr lang="en-US" sz="2800" dirty="0"/>
              <a:t>-led</a:t>
            </a: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800" dirty="0"/>
              <a:t>sees the child as an </a:t>
            </a:r>
            <a:r>
              <a:rPr lang="en-GB" sz="2800" b="1" dirty="0"/>
              <a:t>individual</a:t>
            </a:r>
            <a:endParaRPr lang="en-US" sz="2800" b="1" dirty="0"/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outcome-focused</a:t>
            </a: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obvious voice and control of the child</a:t>
            </a:r>
          </a:p>
        </p:txBody>
      </p:sp>
    </p:spTree>
    <p:extLst>
      <p:ext uri="{BB962C8B-B14F-4D97-AF65-F5344CB8AC3E}">
        <p14:creationId xmlns:p14="http://schemas.microsoft.com/office/powerpoint/2010/main" val="103306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E53E3-8CCD-40CF-94B0-10DD330F6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children want?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E7F6E-7C7B-469D-9BDC-18862E51C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7662"/>
            <a:ext cx="10515600" cy="496699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b="1" dirty="0">
                <a:solidFill>
                  <a:schemeClr val="tx2"/>
                </a:solidFill>
              </a:rPr>
              <a:t>Awareness</a:t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200" dirty="0"/>
              <a:t>to have adults notice when things are troubling them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b="1" dirty="0">
                <a:solidFill>
                  <a:schemeClr val="tx2"/>
                </a:solidFill>
              </a:rPr>
              <a:t>Understanding</a:t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200" dirty="0"/>
              <a:t>to understand what is happening, to be heard and understood </a:t>
            </a:r>
            <a:endParaRPr lang="en-US" sz="3200" dirty="0"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b="1" dirty="0">
                <a:solidFill>
                  <a:schemeClr val="tx2"/>
                </a:solidFill>
              </a:rPr>
              <a:t>Action</a:t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200" dirty="0"/>
              <a:t>to have people act on that understanding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7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E53E3-8CCD-40CF-94B0-10DD330F6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children want?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E7F6E-7C7B-469D-9BDC-18862E51C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287000" cy="446469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200" b="1" dirty="0">
                <a:solidFill>
                  <a:schemeClr val="tx2"/>
                </a:solidFill>
              </a:rPr>
              <a:t>Stability</a:t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200" dirty="0"/>
              <a:t>to be able to develop a trusting relationship with the people helping them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200" b="1" dirty="0">
                <a:solidFill>
                  <a:schemeClr val="tx2"/>
                </a:solidFill>
              </a:rPr>
              <a:t>Respect</a:t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200" dirty="0"/>
              <a:t>to be treated with respect at all times 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200" b="1" dirty="0">
                <a:solidFill>
                  <a:schemeClr val="tx2"/>
                </a:solidFill>
              </a:rPr>
              <a:t>Information and engagement</a:t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200" dirty="0"/>
              <a:t>to be informed about and involved in any decisions that affect their lives</a:t>
            </a:r>
          </a:p>
        </p:txBody>
      </p:sp>
    </p:spTree>
    <p:extLst>
      <p:ext uri="{BB962C8B-B14F-4D97-AF65-F5344CB8AC3E}">
        <p14:creationId xmlns:p14="http://schemas.microsoft.com/office/powerpoint/2010/main" val="235034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E53E3-8CCD-40CF-94B0-10DD330F6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children want?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E7F6E-7C7B-469D-9BDC-18862E51C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750"/>
            <a:ext cx="10287000" cy="448374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200" b="1" dirty="0">
                <a:solidFill>
                  <a:schemeClr val="tx2"/>
                </a:solidFill>
              </a:rPr>
              <a:t>Explanation</a:t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200" dirty="0"/>
              <a:t>to explain things to them, especially when it is not what they want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200" b="1" dirty="0">
                <a:solidFill>
                  <a:schemeClr val="tx2"/>
                </a:solidFill>
              </a:rPr>
              <a:t>Support</a:t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200" dirty="0"/>
              <a:t>to have their own support, as well as family support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200" b="1" dirty="0">
                <a:solidFill>
                  <a:schemeClr val="tx2"/>
                </a:solidFill>
              </a:rPr>
              <a:t>Advocacy</a:t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200" dirty="0"/>
              <a:t>to have advocacy support to help them express their views</a:t>
            </a:r>
            <a:endParaRPr lang="en-US" sz="32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066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4CBF3820-350D-4814-93ED-FB1E52F4CDFB}"/>
              </a:ext>
            </a:extLst>
          </p:cNvPr>
          <p:cNvSpPr/>
          <p:nvPr/>
        </p:nvSpPr>
        <p:spPr>
          <a:xfrm>
            <a:off x="954157" y="1451113"/>
            <a:ext cx="10356573" cy="3160644"/>
          </a:xfrm>
          <a:prstGeom prst="wedgeRoundRectCallout">
            <a:avLst>
              <a:gd name="adj1" fmla="val 38668"/>
              <a:gd name="adj2" fmla="val 84513"/>
              <a:gd name="adj3" fmla="val 16667"/>
            </a:avLst>
          </a:prstGeom>
          <a:solidFill>
            <a:srgbClr val="F7AB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FE53E3-8CCD-40CF-94B0-10DD330F6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157" y="1451113"/>
            <a:ext cx="10356574" cy="3160643"/>
          </a:xfrm>
        </p:spPr>
        <p:txBody>
          <a:bodyPr/>
          <a:lstStyle/>
          <a:p>
            <a:pPr algn="ctr"/>
            <a:r>
              <a:rPr lang="en-GB" sz="5400" dirty="0">
                <a:solidFill>
                  <a:schemeClr val="tx1"/>
                </a:solidFill>
              </a:rPr>
              <a:t>Why use a </a:t>
            </a:r>
            <a:br>
              <a:rPr lang="en-GB" sz="5400" dirty="0">
                <a:solidFill>
                  <a:schemeClr val="tx1"/>
                </a:solidFill>
              </a:rPr>
            </a:br>
            <a:r>
              <a:rPr lang="en-GB" sz="5400" dirty="0">
                <a:solidFill>
                  <a:schemeClr val="tx1"/>
                </a:solidFill>
              </a:rPr>
              <a:t>child-centred approach?</a:t>
            </a:r>
          </a:p>
        </p:txBody>
      </p:sp>
    </p:spTree>
    <p:extLst>
      <p:ext uri="{BB962C8B-B14F-4D97-AF65-F5344CB8AC3E}">
        <p14:creationId xmlns:p14="http://schemas.microsoft.com/office/powerpoint/2010/main" val="222642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63126-0071-4310-B0AA-48BCEF5D6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7948"/>
            <a:ext cx="10515600" cy="2146852"/>
          </a:xfrm>
        </p:spPr>
        <p:txBody>
          <a:bodyPr/>
          <a:lstStyle/>
          <a:p>
            <a:pPr algn="ctr"/>
            <a:r>
              <a:rPr lang="en-GB" sz="6000" dirty="0"/>
              <a:t>How to use a </a:t>
            </a:r>
            <a:br>
              <a:rPr lang="en-GB" sz="6000" dirty="0"/>
            </a:br>
            <a:r>
              <a:rPr lang="en-GB" sz="6000" dirty="0"/>
              <a:t>child-centred approach</a:t>
            </a:r>
          </a:p>
        </p:txBody>
      </p:sp>
    </p:spTree>
    <p:extLst>
      <p:ext uri="{BB962C8B-B14F-4D97-AF65-F5344CB8AC3E}">
        <p14:creationId xmlns:p14="http://schemas.microsoft.com/office/powerpoint/2010/main" val="459538126"/>
      </p:ext>
    </p:extLst>
  </p:cSld>
  <p:clrMapOvr>
    <a:masterClrMapping/>
  </p:clrMapOvr>
</p:sld>
</file>

<file path=ppt/theme/theme1.xml><?xml version="1.0" encoding="utf-8"?>
<a:theme xmlns:a="http://schemas.openxmlformats.org/drawingml/2006/main" name="SCW">
  <a:themeElements>
    <a:clrScheme name="SCW Full">
      <a:dk1>
        <a:srgbClr val="37394C"/>
      </a:dk1>
      <a:lt1>
        <a:sysClr val="window" lastClr="FFFFFF"/>
      </a:lt1>
      <a:dk2>
        <a:srgbClr val="16AD85"/>
      </a:dk2>
      <a:lt2>
        <a:srgbClr val="FFFFFF"/>
      </a:lt2>
      <a:accent1>
        <a:srgbClr val="37394C"/>
      </a:accent1>
      <a:accent2>
        <a:srgbClr val="16AD85"/>
      </a:accent2>
      <a:accent3>
        <a:srgbClr val="EB5E57"/>
      </a:accent3>
      <a:accent4>
        <a:srgbClr val="FFFFFF"/>
      </a:accent4>
      <a:accent5>
        <a:srgbClr val="257D86"/>
      </a:accent5>
      <a:accent6>
        <a:srgbClr val="F7AB64"/>
      </a:accent6>
      <a:hlink>
        <a:srgbClr val="86BC25"/>
      </a:hlink>
      <a:folHlink>
        <a:srgbClr val="C6C6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W" id="{C503F75D-E413-4180-8B11-89EBFB3A300A}" vid="{CD650A14-2FAF-4561-96F9-4007D22797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C2DA9DA79A548A593589E8F905E05" ma:contentTypeVersion="11" ma:contentTypeDescription="Create a new document." ma:contentTypeScope="" ma:versionID="4617ffe8256266157422f2465dad9b38">
  <xsd:schema xmlns:xsd="http://www.w3.org/2001/XMLSchema" xmlns:xs="http://www.w3.org/2001/XMLSchema" xmlns:p="http://schemas.microsoft.com/office/2006/metadata/properties" xmlns:ns3="3921c09e-0880-46c2-85b5-782023efd1ea" xmlns:ns4="938c16c7-c037-46c2-b059-7c36ee9c9343" targetNamespace="http://schemas.microsoft.com/office/2006/metadata/properties" ma:root="true" ma:fieldsID="e45c772fb09092c6bbe35b3003707d1a" ns3:_="" ns4:_="">
    <xsd:import namespace="3921c09e-0880-46c2-85b5-782023efd1ea"/>
    <xsd:import namespace="938c16c7-c037-46c2-b059-7c36ee9c93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c09e-0880-46c2-85b5-782023efd1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8c16c7-c037-46c2-b059-7c36ee9c934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18F95A-6851-43CA-8B39-105552F0C4E9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2006/documentManagement/types"/>
    <ds:schemaRef ds:uri="938c16c7-c037-46c2-b059-7c36ee9c9343"/>
    <ds:schemaRef ds:uri="http://purl.org/dc/terms/"/>
    <ds:schemaRef ds:uri="http://schemas.microsoft.com/office/infopath/2007/PartnerControls"/>
    <ds:schemaRef ds:uri="3921c09e-0880-46c2-85b5-782023efd1e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705C7AD-7CD7-4D71-9AC7-CA7AAEF01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21c09e-0880-46c2-85b5-782023efd1ea"/>
    <ds:schemaRef ds:uri="938c16c7-c037-46c2-b059-7c36ee9c9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3BD306-AC94-4D1F-B229-81B8D40BDC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SCW</Template>
  <TotalTime>661</TotalTime>
  <Words>598</Words>
  <Application>Microsoft Macintosh PowerPoint</Application>
  <PresentationFormat>Widescreen</PresentationFormat>
  <Paragraphs>88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SCW</vt:lpstr>
      <vt:lpstr>A child-centred approach </vt:lpstr>
      <vt:lpstr>Legislation </vt:lpstr>
      <vt:lpstr>This is called:</vt:lpstr>
      <vt:lpstr>How is this approach different?</vt:lpstr>
      <vt:lpstr>What do children want?</vt:lpstr>
      <vt:lpstr>What do children want?</vt:lpstr>
      <vt:lpstr>What do children want?</vt:lpstr>
      <vt:lpstr>Why use a  child-centred approach?</vt:lpstr>
      <vt:lpstr>How to use a  child-centred approach</vt:lpstr>
      <vt:lpstr>How to use a child-centred approach</vt:lpstr>
      <vt:lpstr>How to use a child-centred approach</vt:lpstr>
      <vt:lpstr>How to engage the family</vt:lpstr>
      <vt:lpstr>Further information</vt:lpstr>
      <vt:lpstr>What is dignity?</vt:lpstr>
      <vt:lpstr>What is respect?</vt:lpstr>
      <vt:lpstr>What is enabling and empowering?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Centered</dc:title>
  <dc:creator>Nicole James</dc:creator>
  <cp:lastModifiedBy>Danielle Williams</cp:lastModifiedBy>
  <cp:revision>96</cp:revision>
  <dcterms:created xsi:type="dcterms:W3CDTF">2019-10-04T08:53:23Z</dcterms:created>
  <dcterms:modified xsi:type="dcterms:W3CDTF">2020-09-25T08:56:09Z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0x010100B05C2DA9DA79A548A593589E8F905E05</vt:lpwstr>
  </property>
</Properties>
</file>