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18"/>
  </p:notesMasterIdLst>
  <p:sldIdLst>
    <p:sldId id="328" r:id="rId5"/>
    <p:sldId id="468" r:id="rId6"/>
    <p:sldId id="542" r:id="rId7"/>
    <p:sldId id="470" r:id="rId8"/>
    <p:sldId id="638" r:id="rId9"/>
    <p:sldId id="628" r:id="rId10"/>
    <p:sldId id="630" r:id="rId11"/>
    <p:sldId id="634" r:id="rId12"/>
    <p:sldId id="633" r:id="rId13"/>
    <p:sldId id="334" r:id="rId14"/>
    <p:sldId id="635" r:id="rId15"/>
    <p:sldId id="637" r:id="rId16"/>
    <p:sldId id="636" r:id="rId1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2A3D"/>
    <a:srgbClr val="FF0000"/>
    <a:srgbClr val="FFFFFF"/>
    <a:srgbClr val="3AC550"/>
    <a:srgbClr val="451E14"/>
    <a:srgbClr val="0053B0"/>
    <a:srgbClr val="F9D908"/>
    <a:srgbClr val="FE621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8722DA-F27B-DD72-9310-D207B743C199}" v="7" dt="2020-09-28T18:52:28.5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3" autoAdjust="0"/>
    <p:restoredTop sz="71633" autoAdjust="0"/>
  </p:normalViewPr>
  <p:slideViewPr>
    <p:cSldViewPr snapToGrid="0">
      <p:cViewPr varScale="1">
        <p:scale>
          <a:sx n="90" d="100"/>
          <a:sy n="90" d="100"/>
        </p:scale>
        <p:origin x="2088" y="184"/>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an Price" userId="S::bethan.price@socialcare.wales::29923274-46ec-4e83-956c-4c26375aa1fd" providerId="AD" clId="Web-{2E9D499A-A267-A7A5-0725-662E88BF0C6F}"/>
    <pc:docChg chg="modSld">
      <pc:chgData name="Bethan Price" userId="S::bethan.price@socialcare.wales::29923274-46ec-4e83-956c-4c26375aa1fd" providerId="AD" clId="Web-{2E9D499A-A267-A7A5-0725-662E88BF0C6F}" dt="2020-08-06T14:08:05.561" v="2" actId="1076"/>
      <pc:docMkLst>
        <pc:docMk/>
      </pc:docMkLst>
      <pc:sldChg chg="delSp modSp">
        <pc:chgData name="Bethan Price" userId="S::bethan.price@socialcare.wales::29923274-46ec-4e83-956c-4c26375aa1fd" providerId="AD" clId="Web-{2E9D499A-A267-A7A5-0725-662E88BF0C6F}" dt="2020-08-06T14:08:05.561" v="2" actId="1076"/>
        <pc:sldMkLst>
          <pc:docMk/>
          <pc:sldMk cId="2311257334" sldId="328"/>
        </pc:sldMkLst>
        <pc:spChg chg="mod">
          <ac:chgData name="Bethan Price" userId="S::bethan.price@socialcare.wales::29923274-46ec-4e83-956c-4c26375aa1fd" providerId="AD" clId="Web-{2E9D499A-A267-A7A5-0725-662E88BF0C6F}" dt="2020-08-06T14:08:05.561" v="2" actId="1076"/>
          <ac:spMkLst>
            <pc:docMk/>
            <pc:sldMk cId="2311257334" sldId="328"/>
            <ac:spMk id="2" creationId="{BD423E24-0968-4BC0-9D6A-33CF737BD515}"/>
          </ac:spMkLst>
        </pc:spChg>
        <pc:spChg chg="mod">
          <ac:chgData name="Bethan Price" userId="S::bethan.price@socialcare.wales::29923274-46ec-4e83-956c-4c26375aa1fd" providerId="AD" clId="Web-{2E9D499A-A267-A7A5-0725-662E88BF0C6F}" dt="2020-08-06T14:08:02.139" v="1" actId="1076"/>
          <ac:spMkLst>
            <pc:docMk/>
            <pc:sldMk cId="2311257334" sldId="328"/>
            <ac:spMk id="4" creationId="{1B2FDA63-F314-47C4-AD24-4CEDBD418388}"/>
          </ac:spMkLst>
        </pc:spChg>
        <pc:picChg chg="del">
          <ac:chgData name="Bethan Price" userId="S::bethan.price@socialcare.wales::29923274-46ec-4e83-956c-4c26375aa1fd" providerId="AD" clId="Web-{2E9D499A-A267-A7A5-0725-662E88BF0C6F}" dt="2020-08-06T14:07:48.061" v="0"/>
          <ac:picMkLst>
            <pc:docMk/>
            <pc:sldMk cId="2311257334" sldId="328"/>
            <ac:picMk id="6" creationId="{A00FB33C-DEC9-5A48-86B2-1EBCE00B64F3}"/>
          </ac:picMkLst>
        </pc:picChg>
      </pc:sldChg>
    </pc:docChg>
  </pc:docChgLst>
  <pc:docChgLst>
    <pc:chgData name="Nicole James" userId="87e49fce-462c-4f4b-b072-0e7301cf4f25" providerId="ADAL" clId="{37FB3A39-434E-40FD-8892-02036E6D7C90}"/>
    <pc:docChg chg="custSel modSld modShowInfo">
      <pc:chgData name="Nicole James" userId="87e49fce-462c-4f4b-b072-0e7301cf4f25" providerId="ADAL" clId="{37FB3A39-434E-40FD-8892-02036E6D7C90}" dt="2020-02-11T11:59:31.491" v="157" actId="2744"/>
      <pc:docMkLst>
        <pc:docMk/>
      </pc:docMkLst>
      <pc:sldChg chg="modSp">
        <pc:chgData name="Nicole James" userId="87e49fce-462c-4f4b-b072-0e7301cf4f25" providerId="ADAL" clId="{37FB3A39-434E-40FD-8892-02036E6D7C90}" dt="2020-01-30T10:21:49.272" v="5" actId="14100"/>
        <pc:sldMkLst>
          <pc:docMk/>
          <pc:sldMk cId="3155926915" sldId="334"/>
        </pc:sldMkLst>
        <pc:spChg chg="mod">
          <ac:chgData name="Nicole James" userId="87e49fce-462c-4f4b-b072-0e7301cf4f25" providerId="ADAL" clId="{37FB3A39-434E-40FD-8892-02036E6D7C90}" dt="2020-01-30T10:21:49.272" v="5" actId="14100"/>
          <ac:spMkLst>
            <pc:docMk/>
            <pc:sldMk cId="3155926915" sldId="334"/>
            <ac:spMk id="8" creationId="{EBCED3F7-2129-45C5-9AE2-CE3A8663CD75}"/>
          </ac:spMkLst>
        </pc:spChg>
      </pc:sldChg>
      <pc:sldChg chg="modNotesTx">
        <pc:chgData name="Nicole James" userId="87e49fce-462c-4f4b-b072-0e7301cf4f25" providerId="ADAL" clId="{37FB3A39-434E-40FD-8892-02036E6D7C90}" dt="2020-02-01T10:10:37.100" v="33" actId="6549"/>
        <pc:sldMkLst>
          <pc:docMk/>
          <pc:sldMk cId="1896586573" sldId="542"/>
        </pc:sldMkLst>
      </pc:sldChg>
      <pc:sldChg chg="modSp modNotesTx">
        <pc:chgData name="Nicole James" userId="87e49fce-462c-4f4b-b072-0e7301cf4f25" providerId="ADAL" clId="{37FB3A39-434E-40FD-8892-02036E6D7C90}" dt="2020-02-01T10:12:38.876" v="56" actId="20577"/>
        <pc:sldMkLst>
          <pc:docMk/>
          <pc:sldMk cId="2267159442" sldId="628"/>
        </pc:sldMkLst>
        <pc:spChg chg="mod">
          <ac:chgData name="Nicole James" userId="87e49fce-462c-4f4b-b072-0e7301cf4f25" providerId="ADAL" clId="{37FB3A39-434E-40FD-8892-02036E6D7C90}" dt="2020-02-01T10:11:46.858" v="37" actId="113"/>
          <ac:spMkLst>
            <pc:docMk/>
            <pc:sldMk cId="2267159442" sldId="628"/>
            <ac:spMk id="4" creationId="{86A0CEB0-7167-45E9-A507-7388E7BDA9C0}"/>
          </ac:spMkLst>
        </pc:spChg>
      </pc:sldChg>
      <pc:sldChg chg="modSp modNotesTx">
        <pc:chgData name="Nicole James" userId="87e49fce-462c-4f4b-b072-0e7301cf4f25" providerId="ADAL" clId="{37FB3A39-434E-40FD-8892-02036E6D7C90}" dt="2020-02-01T10:14:28.771" v="86" actId="20577"/>
        <pc:sldMkLst>
          <pc:docMk/>
          <pc:sldMk cId="2281108046" sldId="630"/>
        </pc:sldMkLst>
        <pc:spChg chg="mod">
          <ac:chgData name="Nicole James" userId="87e49fce-462c-4f4b-b072-0e7301cf4f25" providerId="ADAL" clId="{37FB3A39-434E-40FD-8892-02036E6D7C90}" dt="2020-02-01T10:13:50.960" v="60" actId="20577"/>
          <ac:spMkLst>
            <pc:docMk/>
            <pc:sldMk cId="2281108046" sldId="630"/>
            <ac:spMk id="2" creationId="{6314A129-6E4D-4E8D-809F-3B074274E764}"/>
          </ac:spMkLst>
        </pc:spChg>
      </pc:sldChg>
      <pc:sldChg chg="modSp">
        <pc:chgData name="Nicole James" userId="87e49fce-462c-4f4b-b072-0e7301cf4f25" providerId="ADAL" clId="{37FB3A39-434E-40FD-8892-02036E6D7C90}" dt="2020-01-30T10:21:39.927" v="4" actId="1076"/>
        <pc:sldMkLst>
          <pc:docMk/>
          <pc:sldMk cId="867269352" sldId="633"/>
        </pc:sldMkLst>
        <pc:spChg chg="mod">
          <ac:chgData name="Nicole James" userId="87e49fce-462c-4f4b-b072-0e7301cf4f25" providerId="ADAL" clId="{37FB3A39-434E-40FD-8892-02036E6D7C90}" dt="2020-01-30T10:21:39.927" v="4" actId="1076"/>
          <ac:spMkLst>
            <pc:docMk/>
            <pc:sldMk cId="867269352" sldId="633"/>
            <ac:spMk id="4" creationId="{6B4E1A60-00BB-48DD-AF7C-3AB0873B4945}"/>
          </ac:spMkLst>
        </pc:spChg>
      </pc:sldChg>
      <pc:sldChg chg="modSp modNotesTx">
        <pc:chgData name="Nicole James" userId="87e49fce-462c-4f4b-b072-0e7301cf4f25" providerId="ADAL" clId="{37FB3A39-434E-40FD-8892-02036E6D7C90}" dt="2020-02-01T10:16:45.630" v="156" actId="12"/>
        <pc:sldMkLst>
          <pc:docMk/>
          <pc:sldMk cId="3345821923" sldId="634"/>
        </pc:sldMkLst>
        <pc:spChg chg="mod">
          <ac:chgData name="Nicole James" userId="87e49fce-462c-4f4b-b072-0e7301cf4f25" providerId="ADAL" clId="{37FB3A39-434E-40FD-8892-02036E6D7C90}" dt="2020-02-01T10:15:02.802" v="90" actId="20577"/>
          <ac:spMkLst>
            <pc:docMk/>
            <pc:sldMk cId="3345821923" sldId="634"/>
            <ac:spMk id="2" creationId="{B91C8A8D-C646-41ED-802E-CDB1668AA6C6}"/>
          </ac:spMkLst>
        </pc:spChg>
      </pc:sldChg>
      <pc:sldChg chg="modSp">
        <pc:chgData name="Nicole James" userId="87e49fce-462c-4f4b-b072-0e7301cf4f25" providerId="ADAL" clId="{37FB3A39-434E-40FD-8892-02036E6D7C90}" dt="2020-01-30T10:21:55.723" v="6" actId="1076"/>
        <pc:sldMkLst>
          <pc:docMk/>
          <pc:sldMk cId="1912206821" sldId="635"/>
        </pc:sldMkLst>
        <pc:spChg chg="mod">
          <ac:chgData name="Nicole James" userId="87e49fce-462c-4f4b-b072-0e7301cf4f25" providerId="ADAL" clId="{37FB3A39-434E-40FD-8892-02036E6D7C90}" dt="2020-01-30T10:21:55.723" v="6" actId="1076"/>
          <ac:spMkLst>
            <pc:docMk/>
            <pc:sldMk cId="1912206821" sldId="635"/>
            <ac:spMk id="3" creationId="{4BD90D7B-7E52-406F-B2A1-311519D8BF42}"/>
          </ac:spMkLst>
        </pc:spChg>
      </pc:sldChg>
      <pc:sldChg chg="addSp delSp modSp">
        <pc:chgData name="Nicole James" userId="87e49fce-462c-4f4b-b072-0e7301cf4f25" providerId="ADAL" clId="{37FB3A39-434E-40FD-8892-02036E6D7C90}" dt="2020-01-30T10:22:33.445" v="16" actId="14100"/>
        <pc:sldMkLst>
          <pc:docMk/>
          <pc:sldMk cId="1697347189" sldId="636"/>
        </pc:sldMkLst>
        <pc:spChg chg="del mod">
          <ac:chgData name="Nicole James" userId="87e49fce-462c-4f4b-b072-0e7301cf4f25" providerId="ADAL" clId="{37FB3A39-434E-40FD-8892-02036E6D7C90}" dt="2020-01-30T10:22:14.418" v="11" actId="478"/>
          <ac:spMkLst>
            <pc:docMk/>
            <pc:sldMk cId="1697347189" sldId="636"/>
            <ac:spMk id="2" creationId="{5AE1E975-01FD-418B-8E7C-C48E20180EDE}"/>
          </ac:spMkLst>
        </pc:spChg>
        <pc:spChg chg="add mod">
          <ac:chgData name="Nicole James" userId="87e49fce-462c-4f4b-b072-0e7301cf4f25" providerId="ADAL" clId="{37FB3A39-434E-40FD-8892-02036E6D7C90}" dt="2020-01-30T10:22:18.449" v="13"/>
          <ac:spMkLst>
            <pc:docMk/>
            <pc:sldMk cId="1697347189" sldId="636"/>
            <ac:spMk id="3" creationId="{A60C2CC6-40A2-4E9E-8D3E-4C4E788DF643}"/>
          </ac:spMkLst>
        </pc:spChg>
        <pc:spChg chg="mod">
          <ac:chgData name="Nicole James" userId="87e49fce-462c-4f4b-b072-0e7301cf4f25" providerId="ADAL" clId="{37FB3A39-434E-40FD-8892-02036E6D7C90}" dt="2020-01-30T10:22:33.445" v="16" actId="14100"/>
          <ac:spMkLst>
            <pc:docMk/>
            <pc:sldMk cId="1697347189" sldId="636"/>
            <ac:spMk id="4" creationId="{059B3245-9E8B-4CDF-BA8A-7CF7DF062B1E}"/>
          </ac:spMkLst>
        </pc:spChg>
        <pc:spChg chg="add del mod">
          <ac:chgData name="Nicole James" userId="87e49fce-462c-4f4b-b072-0e7301cf4f25" providerId="ADAL" clId="{37FB3A39-434E-40FD-8892-02036E6D7C90}" dt="2020-01-30T10:22:20.511" v="14" actId="478"/>
          <ac:spMkLst>
            <pc:docMk/>
            <pc:sldMk cId="1697347189" sldId="636"/>
            <ac:spMk id="5" creationId="{AA983114-E629-4874-BB28-183F12F8CFC3}"/>
          </ac:spMkLst>
        </pc:spChg>
      </pc:sldChg>
      <pc:sldChg chg="modSp">
        <pc:chgData name="Nicole James" userId="87e49fce-462c-4f4b-b072-0e7301cf4f25" providerId="ADAL" clId="{37FB3A39-434E-40FD-8892-02036E6D7C90}" dt="2020-01-30T10:22:06.701" v="9" actId="1076"/>
        <pc:sldMkLst>
          <pc:docMk/>
          <pc:sldMk cId="1378808798" sldId="637"/>
        </pc:sldMkLst>
        <pc:spChg chg="mod">
          <ac:chgData name="Nicole James" userId="87e49fce-462c-4f4b-b072-0e7301cf4f25" providerId="ADAL" clId="{37FB3A39-434E-40FD-8892-02036E6D7C90}" dt="2020-01-30T10:22:04.343" v="8" actId="14100"/>
          <ac:spMkLst>
            <pc:docMk/>
            <pc:sldMk cId="1378808798" sldId="637"/>
            <ac:spMk id="3" creationId="{4BD90D7B-7E52-406F-B2A1-311519D8BF42}"/>
          </ac:spMkLst>
        </pc:spChg>
        <pc:spChg chg="mod">
          <ac:chgData name="Nicole James" userId="87e49fce-462c-4f4b-b072-0e7301cf4f25" providerId="ADAL" clId="{37FB3A39-434E-40FD-8892-02036E6D7C90}" dt="2020-01-30T10:22:06.701" v="9" actId="1076"/>
          <ac:spMkLst>
            <pc:docMk/>
            <pc:sldMk cId="1378808798" sldId="637"/>
            <ac:spMk id="4" creationId="{E5AE7488-F505-4D83-B471-BD4B34E0C7D5}"/>
          </ac:spMkLst>
        </pc:spChg>
      </pc:sldChg>
    </pc:docChg>
  </pc:docChgLst>
  <pc:docChgLst>
    <pc:chgData name="Bethan Price" userId="S::bethan.price@socialcare.wales::29923274-46ec-4e83-956c-4c26375aa1fd" providerId="AD" clId="Web-{5CEFECC4-0451-69A4-769A-FB3A543E97E4}"/>
    <pc:docChg chg="modSld">
      <pc:chgData name="Bethan Price" userId="S::bethan.price@socialcare.wales::29923274-46ec-4e83-956c-4c26375aa1fd" providerId="AD" clId="Web-{5CEFECC4-0451-69A4-769A-FB3A543E97E4}" dt="2020-05-14T08:50:20.392" v="105" actId="1076"/>
      <pc:docMkLst>
        <pc:docMk/>
      </pc:docMkLst>
      <pc:sldChg chg="modSp">
        <pc:chgData name="Bethan Price" userId="S::bethan.price@socialcare.wales::29923274-46ec-4e83-956c-4c26375aa1fd" providerId="AD" clId="Web-{5CEFECC4-0451-69A4-769A-FB3A543E97E4}" dt="2020-05-14T08:41:25.797" v="37" actId="1076"/>
        <pc:sldMkLst>
          <pc:docMk/>
          <pc:sldMk cId="3155926915" sldId="334"/>
        </pc:sldMkLst>
        <pc:spChg chg="mod">
          <ac:chgData name="Bethan Price" userId="S::bethan.price@socialcare.wales::29923274-46ec-4e83-956c-4c26375aa1fd" providerId="AD" clId="Web-{5CEFECC4-0451-69A4-769A-FB3A543E97E4}" dt="2020-05-14T08:41:25.797" v="37" actId="1076"/>
          <ac:spMkLst>
            <pc:docMk/>
            <pc:sldMk cId="3155926915" sldId="334"/>
            <ac:spMk id="8" creationId="{EBCED3F7-2129-45C5-9AE2-CE3A8663CD75}"/>
          </ac:spMkLst>
        </pc:spChg>
      </pc:sldChg>
      <pc:sldChg chg="modSp">
        <pc:chgData name="Bethan Price" userId="S::bethan.price@socialcare.wales::29923274-46ec-4e83-956c-4c26375aa1fd" providerId="AD" clId="Web-{5CEFECC4-0451-69A4-769A-FB3A543E97E4}" dt="2020-05-14T08:42:51.298" v="53" actId="20577"/>
        <pc:sldMkLst>
          <pc:docMk/>
          <pc:sldMk cId="665749454" sldId="468"/>
        </pc:sldMkLst>
        <pc:spChg chg="mod">
          <ac:chgData name="Bethan Price" userId="S::bethan.price@socialcare.wales::29923274-46ec-4e83-956c-4c26375aa1fd" providerId="AD" clId="Web-{5CEFECC4-0451-69A4-769A-FB3A543E97E4}" dt="2020-05-14T08:42:51.298" v="53" actId="20577"/>
          <ac:spMkLst>
            <pc:docMk/>
            <pc:sldMk cId="665749454" sldId="468"/>
            <ac:spMk id="3" creationId="{54A3F97C-0AB0-4ABC-9135-B291552D507F}"/>
          </ac:spMkLst>
        </pc:spChg>
      </pc:sldChg>
      <pc:sldChg chg="modSp addAnim delAnim">
        <pc:chgData name="Bethan Price" userId="S::bethan.price@socialcare.wales::29923274-46ec-4e83-956c-4c26375aa1fd" providerId="AD" clId="Web-{5CEFECC4-0451-69A4-769A-FB3A543E97E4}" dt="2020-05-14T08:44:37.423" v="66" actId="20577"/>
        <pc:sldMkLst>
          <pc:docMk/>
          <pc:sldMk cId="1953871745" sldId="470"/>
        </pc:sldMkLst>
        <pc:spChg chg="mod">
          <ac:chgData name="Bethan Price" userId="S::bethan.price@socialcare.wales::29923274-46ec-4e83-956c-4c26375aa1fd" providerId="AD" clId="Web-{5CEFECC4-0451-69A4-769A-FB3A543E97E4}" dt="2020-05-14T08:44:37.423" v="66" actId="20577"/>
          <ac:spMkLst>
            <pc:docMk/>
            <pc:sldMk cId="1953871745" sldId="470"/>
            <ac:spMk id="3" creationId="{54A3F97C-0AB0-4ABC-9135-B291552D507F}"/>
          </ac:spMkLst>
        </pc:spChg>
      </pc:sldChg>
      <pc:sldChg chg="modSp">
        <pc:chgData name="Bethan Price" userId="S::bethan.price@socialcare.wales::29923274-46ec-4e83-956c-4c26375aa1fd" providerId="AD" clId="Web-{5CEFECC4-0451-69A4-769A-FB3A543E97E4}" dt="2020-05-14T08:42:54.438" v="55" actId="20577"/>
        <pc:sldMkLst>
          <pc:docMk/>
          <pc:sldMk cId="1896586573" sldId="542"/>
        </pc:sldMkLst>
        <pc:spChg chg="mod">
          <ac:chgData name="Bethan Price" userId="S::bethan.price@socialcare.wales::29923274-46ec-4e83-956c-4c26375aa1fd" providerId="AD" clId="Web-{5CEFECC4-0451-69A4-769A-FB3A543E97E4}" dt="2020-05-14T08:42:54.438" v="55" actId="20577"/>
          <ac:spMkLst>
            <pc:docMk/>
            <pc:sldMk cId="1896586573" sldId="542"/>
            <ac:spMk id="3" creationId="{54A3F97C-0AB0-4ABC-9135-B291552D507F}"/>
          </ac:spMkLst>
        </pc:spChg>
      </pc:sldChg>
      <pc:sldChg chg="modSp">
        <pc:chgData name="Bethan Price" userId="S::bethan.price@socialcare.wales::29923274-46ec-4e83-956c-4c26375aa1fd" providerId="AD" clId="Web-{5CEFECC4-0451-69A4-769A-FB3A543E97E4}" dt="2020-05-14T08:42:18.672" v="50" actId="20577"/>
        <pc:sldMkLst>
          <pc:docMk/>
          <pc:sldMk cId="2267159442" sldId="628"/>
        </pc:sldMkLst>
        <pc:spChg chg="mod">
          <ac:chgData name="Bethan Price" userId="S::bethan.price@socialcare.wales::29923274-46ec-4e83-956c-4c26375aa1fd" providerId="AD" clId="Web-{5CEFECC4-0451-69A4-769A-FB3A543E97E4}" dt="2020-05-14T08:39:24.485" v="11" actId="20577"/>
          <ac:spMkLst>
            <pc:docMk/>
            <pc:sldMk cId="2267159442" sldId="628"/>
            <ac:spMk id="3" creationId="{F8598A21-6FC3-4324-8C6E-5C26E9FC8020}"/>
          </ac:spMkLst>
        </pc:spChg>
        <pc:spChg chg="mod">
          <ac:chgData name="Bethan Price" userId="S::bethan.price@socialcare.wales::29923274-46ec-4e83-956c-4c26375aa1fd" providerId="AD" clId="Web-{5CEFECC4-0451-69A4-769A-FB3A543E97E4}" dt="2020-05-14T08:42:18.672" v="50" actId="20577"/>
          <ac:spMkLst>
            <pc:docMk/>
            <pc:sldMk cId="2267159442" sldId="628"/>
            <ac:spMk id="4" creationId="{86A0CEB0-7167-45E9-A507-7388E7BDA9C0}"/>
          </ac:spMkLst>
        </pc:spChg>
      </pc:sldChg>
      <pc:sldChg chg="modSp">
        <pc:chgData name="Bethan Price" userId="S::bethan.price@socialcare.wales::29923274-46ec-4e83-956c-4c26375aa1fd" providerId="AD" clId="Web-{5CEFECC4-0451-69A4-769A-FB3A543E97E4}" dt="2020-05-14T08:40:10.797" v="28" actId="20577"/>
        <pc:sldMkLst>
          <pc:docMk/>
          <pc:sldMk cId="2281108046" sldId="630"/>
        </pc:sldMkLst>
        <pc:spChg chg="mod">
          <ac:chgData name="Bethan Price" userId="S::bethan.price@socialcare.wales::29923274-46ec-4e83-956c-4c26375aa1fd" providerId="AD" clId="Web-{5CEFECC4-0451-69A4-769A-FB3A543E97E4}" dt="2020-05-14T08:40:10.797" v="28" actId="20577"/>
          <ac:spMkLst>
            <pc:docMk/>
            <pc:sldMk cId="2281108046" sldId="630"/>
            <ac:spMk id="2" creationId="{6314A129-6E4D-4E8D-809F-3B074274E764}"/>
          </ac:spMkLst>
        </pc:spChg>
      </pc:sldChg>
      <pc:sldChg chg="modSp">
        <pc:chgData name="Bethan Price" userId="S::bethan.price@socialcare.wales::29923274-46ec-4e83-956c-4c26375aa1fd" providerId="AD" clId="Web-{5CEFECC4-0451-69A4-769A-FB3A543E97E4}" dt="2020-05-14T08:41:49.454" v="42" actId="20577"/>
        <pc:sldMkLst>
          <pc:docMk/>
          <pc:sldMk cId="867269352" sldId="633"/>
        </pc:sldMkLst>
        <pc:spChg chg="mod">
          <ac:chgData name="Bethan Price" userId="S::bethan.price@socialcare.wales::29923274-46ec-4e83-956c-4c26375aa1fd" providerId="AD" clId="Web-{5CEFECC4-0451-69A4-769A-FB3A543E97E4}" dt="2020-05-14T08:41:49.454" v="42" actId="20577"/>
          <ac:spMkLst>
            <pc:docMk/>
            <pc:sldMk cId="867269352" sldId="633"/>
            <ac:spMk id="4" creationId="{6B4E1A60-00BB-48DD-AF7C-3AB0873B4945}"/>
          </ac:spMkLst>
        </pc:spChg>
      </pc:sldChg>
      <pc:sldChg chg="modSp">
        <pc:chgData name="Bethan Price" userId="S::bethan.price@socialcare.wales::29923274-46ec-4e83-956c-4c26375aa1fd" providerId="AD" clId="Web-{5CEFECC4-0451-69A4-769A-FB3A543E97E4}" dt="2020-05-14T08:42:06.141" v="45" actId="20577"/>
        <pc:sldMkLst>
          <pc:docMk/>
          <pc:sldMk cId="3345821923" sldId="634"/>
        </pc:sldMkLst>
        <pc:spChg chg="mod">
          <ac:chgData name="Bethan Price" userId="S::bethan.price@socialcare.wales::29923274-46ec-4e83-956c-4c26375aa1fd" providerId="AD" clId="Web-{5CEFECC4-0451-69A4-769A-FB3A543E97E4}" dt="2020-05-14T08:42:06.141" v="45" actId="20577"/>
          <ac:spMkLst>
            <pc:docMk/>
            <pc:sldMk cId="3345821923" sldId="634"/>
            <ac:spMk id="4" creationId="{66A26ECD-5443-454A-AF46-E9919B5C1E73}"/>
          </ac:spMkLst>
        </pc:spChg>
      </pc:sldChg>
      <pc:sldChg chg="modSp">
        <pc:chgData name="Bethan Price" userId="S::bethan.price@socialcare.wales::29923274-46ec-4e83-956c-4c26375aa1fd" providerId="AD" clId="Web-{5CEFECC4-0451-69A4-769A-FB3A543E97E4}" dt="2020-05-14T08:48:35.751" v="85" actId="20577"/>
        <pc:sldMkLst>
          <pc:docMk/>
          <pc:sldMk cId="1912206821" sldId="635"/>
        </pc:sldMkLst>
        <pc:spChg chg="mod">
          <ac:chgData name="Bethan Price" userId="S::bethan.price@socialcare.wales::29923274-46ec-4e83-956c-4c26375aa1fd" providerId="AD" clId="Web-{5CEFECC4-0451-69A4-769A-FB3A543E97E4}" dt="2020-05-14T08:48:35.751" v="85" actId="20577"/>
          <ac:spMkLst>
            <pc:docMk/>
            <pc:sldMk cId="1912206821" sldId="635"/>
            <ac:spMk id="3" creationId="{4BD90D7B-7E52-406F-B2A1-311519D8BF42}"/>
          </ac:spMkLst>
        </pc:spChg>
      </pc:sldChg>
      <pc:sldChg chg="modSp">
        <pc:chgData name="Bethan Price" userId="S::bethan.price@socialcare.wales::29923274-46ec-4e83-956c-4c26375aa1fd" providerId="AD" clId="Web-{5CEFECC4-0451-69A4-769A-FB3A543E97E4}" dt="2020-05-14T08:49:28.314" v="88" actId="20577"/>
        <pc:sldMkLst>
          <pc:docMk/>
          <pc:sldMk cId="1697347189" sldId="636"/>
        </pc:sldMkLst>
        <pc:spChg chg="mod">
          <ac:chgData name="Bethan Price" userId="S::bethan.price@socialcare.wales::29923274-46ec-4e83-956c-4c26375aa1fd" providerId="AD" clId="Web-{5CEFECC4-0451-69A4-769A-FB3A543E97E4}" dt="2020-05-14T08:49:28.314" v="88" actId="20577"/>
          <ac:spMkLst>
            <pc:docMk/>
            <pc:sldMk cId="1697347189" sldId="636"/>
            <ac:spMk id="4" creationId="{059B3245-9E8B-4CDF-BA8A-7CF7DF062B1E}"/>
          </ac:spMkLst>
        </pc:spChg>
      </pc:sldChg>
      <pc:sldChg chg="modSp">
        <pc:chgData name="Bethan Price" userId="S::bethan.price@socialcare.wales::29923274-46ec-4e83-956c-4c26375aa1fd" providerId="AD" clId="Web-{5CEFECC4-0451-69A4-769A-FB3A543E97E4}" dt="2020-05-14T08:49:41.877" v="103" actId="20577"/>
        <pc:sldMkLst>
          <pc:docMk/>
          <pc:sldMk cId="1378808798" sldId="637"/>
        </pc:sldMkLst>
        <pc:spChg chg="mod">
          <ac:chgData name="Bethan Price" userId="S::bethan.price@socialcare.wales::29923274-46ec-4e83-956c-4c26375aa1fd" providerId="AD" clId="Web-{5CEFECC4-0451-69A4-769A-FB3A543E97E4}" dt="2020-05-14T08:49:41.877" v="103" actId="20577"/>
          <ac:spMkLst>
            <pc:docMk/>
            <pc:sldMk cId="1378808798" sldId="637"/>
            <ac:spMk id="3" creationId="{4BD90D7B-7E52-406F-B2A1-311519D8BF42}"/>
          </ac:spMkLst>
        </pc:spChg>
        <pc:spChg chg="mod">
          <ac:chgData name="Bethan Price" userId="S::bethan.price@socialcare.wales::29923274-46ec-4e83-956c-4c26375aa1fd" providerId="AD" clId="Web-{5CEFECC4-0451-69A4-769A-FB3A543E97E4}" dt="2020-05-14T08:49:36.236" v="100" actId="20577"/>
          <ac:spMkLst>
            <pc:docMk/>
            <pc:sldMk cId="1378808798" sldId="637"/>
            <ac:spMk id="4" creationId="{E5AE7488-F505-4D83-B471-BD4B34E0C7D5}"/>
          </ac:spMkLst>
        </pc:spChg>
      </pc:sldChg>
      <pc:sldChg chg="modSp">
        <pc:chgData name="Bethan Price" userId="S::bethan.price@socialcare.wales::29923274-46ec-4e83-956c-4c26375aa1fd" providerId="AD" clId="Web-{5CEFECC4-0451-69A4-769A-FB3A543E97E4}" dt="2020-05-14T08:50:20.392" v="105" actId="1076"/>
        <pc:sldMkLst>
          <pc:docMk/>
          <pc:sldMk cId="2926042537" sldId="638"/>
        </pc:sldMkLst>
        <pc:spChg chg="mod">
          <ac:chgData name="Bethan Price" userId="S::bethan.price@socialcare.wales::29923274-46ec-4e83-956c-4c26375aa1fd" providerId="AD" clId="Web-{5CEFECC4-0451-69A4-769A-FB3A543E97E4}" dt="2020-05-14T08:50:20.392" v="105" actId="1076"/>
          <ac:spMkLst>
            <pc:docMk/>
            <pc:sldMk cId="2926042537" sldId="638"/>
            <ac:spMk id="3" creationId="{54A3F97C-0AB0-4ABC-9135-B291552D507F}"/>
          </ac:spMkLst>
        </pc:spChg>
      </pc:sldChg>
    </pc:docChg>
  </pc:docChgLst>
  <pc:docChgLst>
    <pc:chgData name="Bethan Price" userId="S::bethan.price@socialcare.wales::29923274-46ec-4e83-956c-4c26375aa1fd" providerId="AD" clId="Web-{CF20A6E0-F8F2-7BF6-E527-27BA5F304D72}"/>
    <pc:docChg chg="modSld">
      <pc:chgData name="Bethan Price" userId="S::bethan.price@socialcare.wales::29923274-46ec-4e83-956c-4c26375aa1fd" providerId="AD" clId="Web-{CF20A6E0-F8F2-7BF6-E527-27BA5F304D72}" dt="2020-05-14T09:40:30.902" v="15" actId="20577"/>
      <pc:docMkLst>
        <pc:docMk/>
      </pc:docMkLst>
      <pc:sldChg chg="modSp">
        <pc:chgData name="Bethan Price" userId="S::bethan.price@socialcare.wales::29923274-46ec-4e83-956c-4c26375aa1fd" providerId="AD" clId="Web-{CF20A6E0-F8F2-7BF6-E527-27BA5F304D72}" dt="2020-05-14T09:40:30.902" v="14" actId="20577"/>
        <pc:sldMkLst>
          <pc:docMk/>
          <pc:sldMk cId="3155926915" sldId="334"/>
        </pc:sldMkLst>
        <pc:spChg chg="mod">
          <ac:chgData name="Bethan Price" userId="S::bethan.price@socialcare.wales::29923274-46ec-4e83-956c-4c26375aa1fd" providerId="AD" clId="Web-{CF20A6E0-F8F2-7BF6-E527-27BA5F304D72}" dt="2020-05-14T09:40:30.902" v="14" actId="20577"/>
          <ac:spMkLst>
            <pc:docMk/>
            <pc:sldMk cId="3155926915" sldId="334"/>
            <ac:spMk id="3" creationId="{37D453C5-3E3F-465D-B1EA-38FF794C3152}"/>
          </ac:spMkLst>
        </pc:spChg>
      </pc:sldChg>
      <pc:sldChg chg="modSp">
        <pc:chgData name="Bethan Price" userId="S::bethan.price@socialcare.wales::29923274-46ec-4e83-956c-4c26375aa1fd" providerId="AD" clId="Web-{CF20A6E0-F8F2-7BF6-E527-27BA5F304D72}" dt="2020-05-14T09:40:22.620" v="9" actId="20577"/>
        <pc:sldMkLst>
          <pc:docMk/>
          <pc:sldMk cId="3345821923" sldId="634"/>
        </pc:sldMkLst>
        <pc:spChg chg="mod">
          <ac:chgData name="Bethan Price" userId="S::bethan.price@socialcare.wales::29923274-46ec-4e83-956c-4c26375aa1fd" providerId="AD" clId="Web-{CF20A6E0-F8F2-7BF6-E527-27BA5F304D72}" dt="2020-05-14T09:40:22.620" v="9" actId="20577"/>
          <ac:spMkLst>
            <pc:docMk/>
            <pc:sldMk cId="3345821923" sldId="634"/>
            <ac:spMk id="4" creationId="{66A26ECD-5443-454A-AF46-E9919B5C1E73}"/>
          </ac:spMkLst>
        </pc:spChg>
      </pc:sldChg>
      <pc:sldChg chg="modSp">
        <pc:chgData name="Bethan Price" userId="S::bethan.price@socialcare.wales::29923274-46ec-4e83-956c-4c26375aa1fd" providerId="AD" clId="Web-{CF20A6E0-F8F2-7BF6-E527-27BA5F304D72}" dt="2020-05-14T09:40:11.511" v="4" actId="20577"/>
        <pc:sldMkLst>
          <pc:docMk/>
          <pc:sldMk cId="2926042537" sldId="638"/>
        </pc:sldMkLst>
        <pc:spChg chg="mod">
          <ac:chgData name="Bethan Price" userId="S::bethan.price@socialcare.wales::29923274-46ec-4e83-956c-4c26375aa1fd" providerId="AD" clId="Web-{CF20A6E0-F8F2-7BF6-E527-27BA5F304D72}" dt="2020-05-14T09:40:11.511" v="4" actId="20577"/>
          <ac:spMkLst>
            <pc:docMk/>
            <pc:sldMk cId="2926042537" sldId="638"/>
            <ac:spMk id="3" creationId="{54A3F97C-0AB0-4ABC-9135-B291552D507F}"/>
          </ac:spMkLst>
        </pc:spChg>
      </pc:sldChg>
    </pc:docChg>
  </pc:docChgLst>
  <pc:docChgLst>
    <pc:chgData name="Bethan Price" userId="S::bethan.price@socialcare.wales::29923274-46ec-4e83-956c-4c26375aa1fd" providerId="AD" clId="Web-{9131BB6E-A11D-6232-0401-829258F3D44E}"/>
    <pc:docChg chg="modSld">
      <pc:chgData name="Bethan Price" userId="S::bethan.price@socialcare.wales::29923274-46ec-4e83-956c-4c26375aa1fd" providerId="AD" clId="Web-{9131BB6E-A11D-6232-0401-829258F3D44E}" dt="2020-05-20T14:35:59.236" v="0" actId="1076"/>
      <pc:docMkLst>
        <pc:docMk/>
      </pc:docMkLst>
      <pc:sldChg chg="modSp">
        <pc:chgData name="Bethan Price" userId="S::bethan.price@socialcare.wales::29923274-46ec-4e83-956c-4c26375aa1fd" providerId="AD" clId="Web-{9131BB6E-A11D-6232-0401-829258F3D44E}" dt="2020-05-20T14:35:59.236" v="0" actId="1076"/>
        <pc:sldMkLst>
          <pc:docMk/>
          <pc:sldMk cId="2281108046" sldId="630"/>
        </pc:sldMkLst>
        <pc:spChg chg="mod">
          <ac:chgData name="Bethan Price" userId="S::bethan.price@socialcare.wales::29923274-46ec-4e83-956c-4c26375aa1fd" providerId="AD" clId="Web-{9131BB6E-A11D-6232-0401-829258F3D44E}" dt="2020-05-20T14:35:59.236" v="0" actId="1076"/>
          <ac:spMkLst>
            <pc:docMk/>
            <pc:sldMk cId="2281108046" sldId="630"/>
            <ac:spMk id="2" creationId="{6314A129-6E4D-4E8D-809F-3B074274E764}"/>
          </ac:spMkLst>
        </pc:spChg>
      </pc:sldChg>
    </pc:docChg>
  </pc:docChgLst>
  <pc:docChgLst>
    <pc:chgData name="Charmine Smikle" userId="S::charmine.smikle@socialcare.wales::95827c9d-3ff6-4875-88a3-f72405947d16" providerId="AD" clId="Web-{BD3BBD9A-812F-65FE-D7F6-DC534A25C07B}"/>
    <pc:docChg chg="modSld">
      <pc:chgData name="Charmine Smikle" userId="S::charmine.smikle@socialcare.wales::95827c9d-3ff6-4875-88a3-f72405947d16" providerId="AD" clId="Web-{BD3BBD9A-812F-65FE-D7F6-DC534A25C07B}" dt="2020-09-24T07:39:50.192" v="10"/>
      <pc:docMkLst>
        <pc:docMk/>
      </pc:docMkLst>
      <pc:sldChg chg="addSp delSp">
        <pc:chgData name="Charmine Smikle" userId="S::charmine.smikle@socialcare.wales::95827c9d-3ff6-4875-88a3-f72405947d16" providerId="AD" clId="Web-{BD3BBD9A-812F-65FE-D7F6-DC534A25C07B}" dt="2020-09-24T07:39:50.192" v="10"/>
        <pc:sldMkLst>
          <pc:docMk/>
          <pc:sldMk cId="2311257334" sldId="328"/>
        </pc:sldMkLst>
        <pc:spChg chg="add">
          <ac:chgData name="Charmine Smikle" userId="S::charmine.smikle@socialcare.wales::95827c9d-3ff6-4875-88a3-f72405947d16" providerId="AD" clId="Web-{BD3BBD9A-812F-65FE-D7F6-DC534A25C07B}" dt="2020-09-24T07:25:39.043" v="0"/>
          <ac:spMkLst>
            <pc:docMk/>
            <pc:sldMk cId="2311257334" sldId="328"/>
            <ac:spMk id="3" creationId="{66F9FFBE-D767-4DEA-943C-8E8AAD5BE45E}"/>
          </ac:spMkLst>
        </pc:spChg>
        <pc:spChg chg="add del">
          <ac:chgData name="Charmine Smikle" userId="S::charmine.smikle@socialcare.wales::95827c9d-3ff6-4875-88a3-f72405947d16" providerId="AD" clId="Web-{BD3BBD9A-812F-65FE-D7F6-DC534A25C07B}" dt="2020-09-24T07:38:37.722" v="8"/>
          <ac:spMkLst>
            <pc:docMk/>
            <pc:sldMk cId="2311257334" sldId="328"/>
            <ac:spMk id="5" creationId="{722EB737-FD0F-4C8F-9B37-962540AB78C3}"/>
          </ac:spMkLst>
        </pc:spChg>
        <pc:spChg chg="add del">
          <ac:chgData name="Charmine Smikle" userId="S::charmine.smikle@socialcare.wales::95827c9d-3ff6-4875-88a3-f72405947d16" providerId="AD" clId="Web-{BD3BBD9A-812F-65FE-D7F6-DC534A25C07B}" dt="2020-09-24T07:38:32.878" v="7"/>
          <ac:spMkLst>
            <pc:docMk/>
            <pc:sldMk cId="2311257334" sldId="328"/>
            <ac:spMk id="6" creationId="{77F958CB-E105-4DC7-A60B-FF04C1D0F31E}"/>
          </ac:spMkLst>
        </pc:spChg>
        <pc:spChg chg="add">
          <ac:chgData name="Charmine Smikle" userId="S::charmine.smikle@socialcare.wales::95827c9d-3ff6-4875-88a3-f72405947d16" providerId="AD" clId="Web-{BD3BBD9A-812F-65FE-D7F6-DC534A25C07B}" dt="2020-09-24T07:39:47.051" v="9"/>
          <ac:spMkLst>
            <pc:docMk/>
            <pc:sldMk cId="2311257334" sldId="328"/>
            <ac:spMk id="7" creationId="{4F75C5C0-614B-4BE2-9EBF-FE5AB3819713}"/>
          </ac:spMkLst>
        </pc:spChg>
        <pc:spChg chg="add">
          <ac:chgData name="Charmine Smikle" userId="S::charmine.smikle@socialcare.wales::95827c9d-3ff6-4875-88a3-f72405947d16" providerId="AD" clId="Web-{BD3BBD9A-812F-65FE-D7F6-DC534A25C07B}" dt="2020-09-24T07:39:50.192" v="10"/>
          <ac:spMkLst>
            <pc:docMk/>
            <pc:sldMk cId="2311257334" sldId="328"/>
            <ac:spMk id="8" creationId="{3412C2B8-3DF5-4983-88FB-D75D9C486D5B}"/>
          </ac:spMkLst>
        </pc:spChg>
      </pc:sldChg>
      <pc:sldChg chg="addSp delSp">
        <pc:chgData name="Charmine Smikle" userId="S::charmine.smikle@socialcare.wales::95827c9d-3ff6-4875-88a3-f72405947d16" providerId="AD" clId="Web-{BD3BBD9A-812F-65FE-D7F6-DC534A25C07B}" dt="2020-09-24T07:38:16.518" v="4"/>
        <pc:sldMkLst>
          <pc:docMk/>
          <pc:sldMk cId="1378808798" sldId="637"/>
        </pc:sldMkLst>
        <pc:spChg chg="add del">
          <ac:chgData name="Charmine Smikle" userId="S::charmine.smikle@socialcare.wales::95827c9d-3ff6-4875-88a3-f72405947d16" providerId="AD" clId="Web-{BD3BBD9A-812F-65FE-D7F6-DC534A25C07B}" dt="2020-09-24T07:38:08.330" v="2"/>
          <ac:spMkLst>
            <pc:docMk/>
            <pc:sldMk cId="1378808798" sldId="637"/>
            <ac:spMk id="5" creationId="{D4F6E32C-64E0-4066-BD25-5E5B557943A9}"/>
          </ac:spMkLst>
        </pc:spChg>
        <pc:spChg chg="add del">
          <ac:chgData name="Charmine Smikle" userId="S::charmine.smikle@socialcare.wales::95827c9d-3ff6-4875-88a3-f72405947d16" providerId="AD" clId="Web-{BD3BBD9A-812F-65FE-D7F6-DC534A25C07B}" dt="2020-09-24T07:38:16.518" v="4"/>
          <ac:spMkLst>
            <pc:docMk/>
            <pc:sldMk cId="1378808798" sldId="637"/>
            <ac:spMk id="6" creationId="{06CC43A9-1C55-4C25-AAD2-20C01FCA5454}"/>
          </ac:spMkLst>
        </pc:spChg>
      </pc:sldChg>
    </pc:docChg>
  </pc:docChgLst>
  <pc:docChgLst>
    <pc:chgData name="Danielle Williams" userId="2ffd8f61-7b6f-4050-b155-8688edf94325" providerId="ADAL" clId="{BB615DC6-DC4D-E341-865F-3CB2E8EFC9D1}"/>
    <pc:docChg chg="modMainMaster">
      <pc:chgData name="Danielle Williams" userId="2ffd8f61-7b6f-4050-b155-8688edf94325" providerId="ADAL" clId="{BB615DC6-DC4D-E341-865F-3CB2E8EFC9D1}" dt="2020-09-25T08:46:52.971" v="1" actId="962"/>
      <pc:docMkLst>
        <pc:docMk/>
      </pc:docMkLst>
      <pc:sldMasterChg chg="modSp mod">
        <pc:chgData name="Danielle Williams" userId="2ffd8f61-7b6f-4050-b155-8688edf94325" providerId="ADAL" clId="{BB615DC6-DC4D-E341-865F-3CB2E8EFC9D1}" dt="2020-09-25T08:46:52.971" v="1" actId="962"/>
        <pc:sldMasterMkLst>
          <pc:docMk/>
          <pc:sldMasterMk cId="3858131337" sldId="2147483667"/>
        </pc:sldMasterMkLst>
        <pc:picChg chg="mod">
          <ac:chgData name="Danielle Williams" userId="2ffd8f61-7b6f-4050-b155-8688edf94325" providerId="ADAL" clId="{BB615DC6-DC4D-E341-865F-3CB2E8EFC9D1}" dt="2020-09-25T08:46:52.971" v="1" actId="962"/>
          <ac:picMkLst>
            <pc:docMk/>
            <pc:sldMasterMk cId="3858131337" sldId="2147483667"/>
            <ac:picMk id="4" creationId="{1566BFD7-DDDE-CD48-8B8F-07F2A3B48132}"/>
          </ac:picMkLst>
        </pc:picChg>
      </pc:sldMasterChg>
    </pc:docChg>
  </pc:docChgLst>
  <pc:docChgLst>
    <pc:chgData name="Esyllt Crozier" userId="S::esyllt.crozier@socialcare.wales::39f2ed04-973e-4905-8568-3a54e8328bad" providerId="AD" clId="Web-{D48722DA-F27B-DD72-9310-D207B743C199}"/>
    <pc:docChg chg="modSld">
      <pc:chgData name="Esyllt Crozier" userId="S::esyllt.crozier@socialcare.wales::39f2ed04-973e-4905-8568-3a54e8328bad" providerId="AD" clId="Web-{D48722DA-F27B-DD72-9310-D207B743C199}" dt="2020-09-28T18:52:28.524" v="6"/>
      <pc:docMkLst>
        <pc:docMk/>
      </pc:docMkLst>
      <pc:sldChg chg="delSp modSp">
        <pc:chgData name="Esyllt Crozier" userId="S::esyllt.crozier@socialcare.wales::39f2ed04-973e-4905-8568-3a54e8328bad" providerId="AD" clId="Web-{D48722DA-F27B-DD72-9310-D207B743C199}" dt="2020-09-28T18:52:28.524" v="6"/>
        <pc:sldMkLst>
          <pc:docMk/>
          <pc:sldMk cId="2311257334" sldId="328"/>
        </pc:sldMkLst>
        <pc:spChg chg="del mod">
          <ac:chgData name="Esyllt Crozier" userId="S::esyllt.crozier@socialcare.wales::39f2ed04-973e-4905-8568-3a54e8328bad" providerId="AD" clId="Web-{D48722DA-F27B-DD72-9310-D207B743C199}" dt="2020-09-28T18:52:19.852" v="5"/>
          <ac:spMkLst>
            <pc:docMk/>
            <pc:sldMk cId="2311257334" sldId="328"/>
            <ac:spMk id="3" creationId="{66F9FFBE-D767-4DEA-943C-8E8AAD5BE45E}"/>
          </ac:spMkLst>
        </pc:spChg>
        <pc:spChg chg="del mod">
          <ac:chgData name="Esyllt Crozier" userId="S::esyllt.crozier@socialcare.wales::39f2ed04-973e-4905-8568-3a54e8328bad" providerId="AD" clId="Web-{D48722DA-F27B-DD72-9310-D207B743C199}" dt="2020-09-28T18:52:28.524" v="6"/>
          <ac:spMkLst>
            <pc:docMk/>
            <pc:sldMk cId="2311257334" sldId="328"/>
            <ac:spMk id="7" creationId="{4F75C5C0-614B-4BE2-9EBF-FE5AB3819713}"/>
          </ac:spMkLst>
        </pc:spChg>
        <pc:spChg chg="del mod">
          <ac:chgData name="Esyllt Crozier" userId="S::esyllt.crozier@socialcare.wales::39f2ed04-973e-4905-8568-3a54e8328bad" providerId="AD" clId="Web-{D48722DA-F27B-DD72-9310-D207B743C199}" dt="2020-09-28T18:52:10.273" v="4"/>
          <ac:spMkLst>
            <pc:docMk/>
            <pc:sldMk cId="2311257334" sldId="328"/>
            <ac:spMk id="8" creationId="{3412C2B8-3DF5-4983-88FB-D75D9C486D5B}"/>
          </ac:spMkLst>
        </pc:spChg>
      </pc:sldChg>
    </pc:docChg>
  </pc:docChgLst>
  <pc:docChgLst>
    <pc:chgData name="Nicole James, Trainer" userId="87e49fce-462c-4f4b-b072-0e7301cf4f25" providerId="ADAL" clId="{159D5EF7-C763-4EAA-A3C6-EF3BFBCE65F8}"/>
    <pc:docChg chg="undo custSel addSld delSld modSld">
      <pc:chgData name="Nicole James, Trainer" userId="87e49fce-462c-4f4b-b072-0e7301cf4f25" providerId="ADAL" clId="{159D5EF7-C763-4EAA-A3C6-EF3BFBCE65F8}" dt="2020-03-26T12:07:37.379" v="13" actId="20577"/>
      <pc:docMkLst>
        <pc:docMk/>
      </pc:docMkLst>
      <pc:sldChg chg="add del">
        <pc:chgData name="Nicole James, Trainer" userId="87e49fce-462c-4f4b-b072-0e7301cf4f25" providerId="ADAL" clId="{159D5EF7-C763-4EAA-A3C6-EF3BFBCE65F8}" dt="2020-03-26T11:43:35.019" v="1" actId="2696"/>
        <pc:sldMkLst>
          <pc:docMk/>
          <pc:sldMk cId="2311257334" sldId="328"/>
        </pc:sldMkLst>
      </pc:sldChg>
      <pc:sldChg chg="modNotesTx">
        <pc:chgData name="Nicole James, Trainer" userId="87e49fce-462c-4f4b-b072-0e7301cf4f25" providerId="ADAL" clId="{159D5EF7-C763-4EAA-A3C6-EF3BFBCE65F8}" dt="2020-03-26T12:07:27.364" v="12" actId="20577"/>
        <pc:sldMkLst>
          <pc:docMk/>
          <pc:sldMk cId="3155926915" sldId="334"/>
        </pc:sldMkLst>
      </pc:sldChg>
      <pc:sldChg chg="modNotesTx">
        <pc:chgData name="Nicole James, Trainer" userId="87e49fce-462c-4f4b-b072-0e7301cf4f25" providerId="ADAL" clId="{159D5EF7-C763-4EAA-A3C6-EF3BFBCE65F8}" dt="2020-03-26T11:55:09.851" v="3" actId="20577"/>
        <pc:sldMkLst>
          <pc:docMk/>
          <pc:sldMk cId="1953871745" sldId="470"/>
        </pc:sldMkLst>
      </pc:sldChg>
      <pc:sldChg chg="modNotesTx">
        <pc:chgData name="Nicole James, Trainer" userId="87e49fce-462c-4f4b-b072-0e7301cf4f25" providerId="ADAL" clId="{159D5EF7-C763-4EAA-A3C6-EF3BFBCE65F8}" dt="2020-03-26T12:01:42.921" v="5" actId="6549"/>
        <pc:sldMkLst>
          <pc:docMk/>
          <pc:sldMk cId="2267159442" sldId="628"/>
        </pc:sldMkLst>
      </pc:sldChg>
      <pc:sldChg chg="modNotesTx">
        <pc:chgData name="Nicole James, Trainer" userId="87e49fce-462c-4f4b-b072-0e7301cf4f25" providerId="ADAL" clId="{159D5EF7-C763-4EAA-A3C6-EF3BFBCE65F8}" dt="2020-03-26T12:04:57.192" v="11" actId="20577"/>
        <pc:sldMkLst>
          <pc:docMk/>
          <pc:sldMk cId="867269352" sldId="633"/>
        </pc:sldMkLst>
      </pc:sldChg>
      <pc:sldChg chg="modNotesTx">
        <pc:chgData name="Nicole James, Trainer" userId="87e49fce-462c-4f4b-b072-0e7301cf4f25" providerId="ADAL" clId="{159D5EF7-C763-4EAA-A3C6-EF3BFBCE65F8}" dt="2020-03-26T12:07:37.379" v="13" actId="20577"/>
        <pc:sldMkLst>
          <pc:docMk/>
          <pc:sldMk cId="1378808798" sldId="63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135"/>
          </a:xfrm>
          <a:prstGeom prst="rect">
            <a:avLst/>
          </a:prstGeom>
        </p:spPr>
        <p:txBody>
          <a:bodyPr vert="horz" lIns="96661" tIns="48331" rIns="96661" bIns="48331" rtlCol="0"/>
          <a:lstStyle>
            <a:lvl1pPr algn="l">
              <a:defRPr sz="1300"/>
            </a:lvl1pPr>
          </a:lstStyle>
          <a:p>
            <a:endParaRPr lang="en-GB"/>
          </a:p>
        </p:txBody>
      </p:sp>
      <p:sp>
        <p:nvSpPr>
          <p:cNvPr id="3" name="Date Placeholder 2"/>
          <p:cNvSpPr>
            <a:spLocks noGrp="1"/>
          </p:cNvSpPr>
          <p:nvPr>
            <p:ph type="dt" idx="1"/>
          </p:nvPr>
        </p:nvSpPr>
        <p:spPr>
          <a:xfrm>
            <a:off x="3850443" y="1"/>
            <a:ext cx="2945659" cy="498135"/>
          </a:xfrm>
          <a:prstGeom prst="rect">
            <a:avLst/>
          </a:prstGeom>
        </p:spPr>
        <p:txBody>
          <a:bodyPr vert="horz" lIns="96661" tIns="48331" rIns="96661" bIns="48331" rtlCol="0"/>
          <a:lstStyle>
            <a:lvl1pPr algn="r">
              <a:defRPr sz="1300"/>
            </a:lvl1pPr>
          </a:lstStyle>
          <a:p>
            <a:fld id="{4C4BAFFD-4FE9-41F7-8232-0B9E15CE32B7}" type="datetimeFigureOut">
              <a:rPr lang="en-GB" smtClean="0"/>
              <a:t>28/09/2020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6661" tIns="48331" rIns="96661" bIns="48331"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2"/>
            <a:ext cx="2945659" cy="498134"/>
          </a:xfrm>
          <a:prstGeom prst="rect">
            <a:avLst/>
          </a:prstGeom>
        </p:spPr>
        <p:txBody>
          <a:bodyPr vert="horz" lIns="96661" tIns="48331" rIns="96661" bIns="48331" rtlCol="0" anchor="b"/>
          <a:lstStyle>
            <a:lvl1pPr algn="l">
              <a:defRPr sz="1300"/>
            </a:lvl1pPr>
          </a:lstStyle>
          <a:p>
            <a:endParaRPr lang="en-GB"/>
          </a:p>
        </p:txBody>
      </p:sp>
      <p:sp>
        <p:nvSpPr>
          <p:cNvPr id="7" name="Slide Number Placeholder 6"/>
          <p:cNvSpPr>
            <a:spLocks noGrp="1"/>
          </p:cNvSpPr>
          <p:nvPr>
            <p:ph type="sldNum" sz="quarter" idx="5"/>
          </p:nvPr>
        </p:nvSpPr>
        <p:spPr>
          <a:xfrm>
            <a:off x="3850443" y="9430092"/>
            <a:ext cx="2945659" cy="498134"/>
          </a:xfrm>
          <a:prstGeom prst="rect">
            <a:avLst/>
          </a:prstGeom>
        </p:spPr>
        <p:txBody>
          <a:bodyPr vert="horz" lIns="96661" tIns="48331" rIns="96661" bIns="48331" rtlCol="0" anchor="b"/>
          <a:lstStyle>
            <a:lvl1pPr algn="r">
              <a:defRPr sz="1300"/>
            </a:lvl1pPr>
          </a:lstStyle>
          <a:p>
            <a:fld id="{5380B07E-33FA-47F9-8699-C5DB1064ED41}" type="slidenum">
              <a:rPr lang="en-GB" smtClean="0"/>
              <a:t>‹#›</a:t>
            </a:fld>
            <a:endParaRPr lang="en-GB"/>
          </a:p>
        </p:txBody>
      </p:sp>
    </p:spTree>
    <p:extLst>
      <p:ext uri="{BB962C8B-B14F-4D97-AF65-F5344CB8AC3E}">
        <p14:creationId xmlns:p14="http://schemas.microsoft.com/office/powerpoint/2010/main" val="2265414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adu/ap/a1p.p2.html?nocache=0.30637223223409316" TargetMode="External"/><Relationship Id="rId4" Type="http://schemas.openxmlformats.org/officeDocument/2006/relationships/hyperlink" Target="http://www.legislation.gov.uk/anaw/2014/4/pdfs/anaw_20140004_en.pdf"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egislation.gov.uk/anaw/2014/4/pdfs/anaw_20140004_en.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anncrafttrust.org/resources/why-have-different-policies-and-procedures-for-safeguarding-children-and-adult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1/a1.p5.html?nocache=0.42688122231099457#tooltip"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All information, unless otherwise noted, comes from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SECTION 1: SAFEGUARDING PRINCIPLES AND EFFECTIVE PRACTICE</a:t>
            </a:r>
            <a:endParaRPr lang="en-GB" dirty="0"/>
          </a:p>
          <a:p>
            <a:r>
              <a:rPr lang="en-GB" dirty="0"/>
              <a:t>*if definitions are taken from other sources, this will be noted. </a:t>
            </a:r>
          </a:p>
          <a:p>
            <a:endParaRPr lang="en-GB" dirty="0"/>
          </a:p>
          <a:p>
            <a:r>
              <a:rPr lang="en-GB" dirty="0"/>
              <a:t>TRAINER: </a:t>
            </a:r>
          </a:p>
          <a:p>
            <a:r>
              <a:rPr lang="en-GB" dirty="0"/>
              <a:t>if participants do not have the WSP App, they can go to it online:</a:t>
            </a:r>
          </a:p>
          <a:p>
            <a:r>
              <a:rPr lang="en-GB" dirty="0">
                <a:hlinkClick r:id="rId3"/>
              </a:rPr>
              <a:t>http:</a:t>
            </a:r>
          </a:p>
          <a:p>
            <a:endParaRPr lang="en-GB" dirty="0">
              <a:hlinkClick r:id="rId3"/>
            </a:endParaRPr>
          </a:p>
          <a:p>
            <a:r>
              <a:rPr lang="en-US" sz="1200" b="1" i="0" u="sng" kern="1200" dirty="0">
                <a:solidFill>
                  <a:schemeClr val="tx1"/>
                </a:solidFill>
                <a:effectLst/>
                <a:latin typeface="+mn-lt"/>
                <a:ea typeface="+mn-ea"/>
                <a:cs typeface="+mn-cs"/>
              </a:rPr>
              <a:t>TRAINER TO EXPLAIN:</a:t>
            </a:r>
          </a:p>
          <a:p>
            <a:r>
              <a:rPr lang="en-US" sz="1200" b="0" i="0" kern="1200" dirty="0">
                <a:solidFill>
                  <a:schemeClr val="tx1"/>
                </a:solidFill>
                <a:effectLst/>
                <a:latin typeface="+mn-lt"/>
                <a:ea typeface="+mn-ea"/>
                <a:cs typeface="+mn-cs"/>
              </a:rPr>
              <a:t>All practitioners should be aware of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a:t>
            </a:r>
            <a:r>
              <a:rPr lang="en-US" sz="1200" b="0" i="0" kern="1200" dirty="0">
                <a:solidFill>
                  <a:schemeClr val="tx1"/>
                </a:solidFill>
                <a:effectLst/>
                <a:latin typeface="+mn-lt"/>
                <a:ea typeface="+mn-ea"/>
                <a:cs typeface="+mn-cs"/>
                <a:hlinkClick r:id="rId4"/>
              </a:rPr>
              <a:t>definitions of abuse and neglect in the Social Services and Well-being Act (Wales) 2014</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as well as </a:t>
            </a:r>
            <a:r>
              <a:rPr lang="en-US" sz="1200" b="0" i="0" kern="1200" dirty="0" err="1">
                <a:solidFill>
                  <a:schemeClr val="tx1"/>
                </a:solidFill>
                <a:effectLst/>
                <a:latin typeface="+mn-lt"/>
                <a:ea typeface="+mn-ea"/>
                <a:cs typeface="+mn-cs"/>
              </a:rPr>
              <a:t>the</a:t>
            </a:r>
            <a:r>
              <a:rPr lang="en-US" sz="1200" b="1" i="0" u="none" strike="noStrike" kern="1200" dirty="0" err="1">
                <a:solidFill>
                  <a:schemeClr val="tx1"/>
                </a:solidFill>
                <a:effectLst/>
                <a:latin typeface="+mn-lt"/>
                <a:ea typeface="+mn-ea"/>
                <a:cs typeface="+mn-cs"/>
                <a:hlinkClick r:id="rId5"/>
              </a:rPr>
              <a:t>signs</a:t>
            </a:r>
            <a:r>
              <a:rPr lang="en-US" sz="1200" b="1" i="0" u="none" strike="noStrike" kern="1200" dirty="0">
                <a:solidFill>
                  <a:schemeClr val="tx1"/>
                </a:solidFill>
                <a:effectLst/>
                <a:latin typeface="+mn-lt"/>
                <a:ea typeface="+mn-ea"/>
                <a:cs typeface="+mn-cs"/>
                <a:hlinkClick r:id="rId5"/>
              </a:rPr>
              <a:t> and indicators of abuse and neglect</a:t>
            </a:r>
            <a:r>
              <a:rPr lang="en-US" sz="1200" b="0" i="0" kern="1200" dirty="0">
                <a:solidFill>
                  <a:schemeClr val="tx1"/>
                </a:solidFill>
                <a:effectLst/>
                <a:latin typeface="+mn-lt"/>
                <a:ea typeface="+mn-ea"/>
                <a:cs typeface="+mn-cs"/>
              </a:rPr>
              <a: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This is essential in order to communicate and address concerns about harm in a meaningful way.</a:t>
            </a:r>
          </a:p>
          <a:p>
            <a:r>
              <a:rPr lang="en-GB" dirty="0">
                <a:hlinkClick r:id="rId3"/>
              </a:rPr>
              <a:t>//www.myguideapps.com/projects/wales_safeguarding_procedures/default/</a:t>
            </a:r>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1</a:t>
            </a:fld>
            <a:endParaRPr lang="en-GB"/>
          </a:p>
        </p:txBody>
      </p:sp>
    </p:spTree>
    <p:extLst>
      <p:ext uri="{BB962C8B-B14F-4D97-AF65-F5344CB8AC3E}">
        <p14:creationId xmlns:p14="http://schemas.microsoft.com/office/powerpoint/2010/main" val="2628257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300" dirty="0"/>
          </a:p>
        </p:txBody>
      </p:sp>
      <p:sp>
        <p:nvSpPr>
          <p:cNvPr id="4" name="Slide Number Placeholder 3"/>
          <p:cNvSpPr>
            <a:spLocks noGrp="1"/>
          </p:cNvSpPr>
          <p:nvPr>
            <p:ph type="sldNum" sz="quarter" idx="10"/>
          </p:nvPr>
        </p:nvSpPr>
        <p:spPr>
          <a:xfrm>
            <a:off x="5625034" y="7105314"/>
            <a:ext cx="4303253" cy="375330"/>
          </a:xfrm>
          <a:prstGeom prst="rect">
            <a:avLst/>
          </a:prstGeom>
        </p:spPr>
        <p:txBody>
          <a:bodyPr/>
          <a:lstStyle/>
          <a:p>
            <a:fld id="{38162BD0-99E0-4BB9-A07A-EE8832C576DC}" type="slidenum">
              <a:rPr lang="en-GB" smtClean="0"/>
              <a:pPr/>
              <a:t>10</a:t>
            </a:fld>
            <a:endParaRPr lang="en-GB" dirty="0"/>
          </a:p>
        </p:txBody>
      </p:sp>
    </p:spTree>
    <p:extLst>
      <p:ext uri="{BB962C8B-B14F-4D97-AF65-F5344CB8AC3E}">
        <p14:creationId xmlns:p14="http://schemas.microsoft.com/office/powerpoint/2010/main" val="138395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11</a:t>
            </a:fld>
            <a:endParaRPr lang="en-GB"/>
          </a:p>
        </p:txBody>
      </p:sp>
    </p:spTree>
    <p:extLst>
      <p:ext uri="{BB962C8B-B14F-4D97-AF65-F5344CB8AC3E}">
        <p14:creationId xmlns:p14="http://schemas.microsoft.com/office/powerpoint/2010/main" val="1003394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12</a:t>
            </a:fld>
            <a:endParaRPr lang="en-GB"/>
          </a:p>
        </p:txBody>
      </p:sp>
    </p:spTree>
    <p:extLst>
      <p:ext uri="{BB962C8B-B14F-4D97-AF65-F5344CB8AC3E}">
        <p14:creationId xmlns:p14="http://schemas.microsoft.com/office/powerpoint/2010/main" val="1750028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13</a:t>
            </a:fld>
            <a:endParaRPr lang="en-GB"/>
          </a:p>
        </p:txBody>
      </p:sp>
    </p:spTree>
    <p:extLst>
      <p:ext uri="{BB962C8B-B14F-4D97-AF65-F5344CB8AC3E}">
        <p14:creationId xmlns:p14="http://schemas.microsoft.com/office/powerpoint/2010/main" val="3970000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a:t>
            </a:r>
            <a:r>
              <a:rPr lang="en-GB" sz="1200" u="sng" kern="1200" dirty="0">
                <a:solidFill>
                  <a:schemeClr val="tx1"/>
                </a:solidFill>
                <a:effectLst/>
                <a:latin typeface="+mn-lt"/>
                <a:ea typeface="+mn-ea"/>
                <a:cs typeface="+mn-cs"/>
              </a:rPr>
              <a:t>Social Services and Well-being (Wales) Act 2014 </a:t>
            </a:r>
            <a:r>
              <a:rPr lang="en-GB" sz="1200" u="sng" kern="1200" dirty="0">
                <a:solidFill>
                  <a:schemeClr val="tx1"/>
                </a:solidFill>
                <a:effectLst/>
                <a:latin typeface="+mn-lt"/>
                <a:ea typeface="+mn-ea"/>
                <a:cs typeface="+mn-cs"/>
                <a:hlinkClick r:id="rId3"/>
              </a:rPr>
              <a:t>www.legislation.gov.uk/anaw/2014/4/pdfs/anaw_20140004_en.pdf</a:t>
            </a:r>
            <a:r>
              <a:rPr lang="en-GB" sz="1200" kern="1200" dirty="0">
                <a:solidFill>
                  <a:schemeClr val="tx1"/>
                </a:solidFill>
                <a:effectLst/>
                <a:latin typeface="+mn-lt"/>
                <a:ea typeface="+mn-ea"/>
                <a:cs typeface="+mn-cs"/>
              </a:rPr>
              <a:t> and accompanying Guidance  </a:t>
            </a:r>
          </a:p>
          <a:p>
            <a:endParaRPr lang="en-GB" dirty="0"/>
          </a:p>
          <a:p>
            <a:r>
              <a:rPr lang="en-US" dirty="0"/>
              <a:t>(2) “Adult” means a person who is aged 18 or over. </a:t>
            </a:r>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2</a:t>
            </a:fld>
            <a:endParaRPr lang="en-GB"/>
          </a:p>
        </p:txBody>
      </p:sp>
    </p:spTree>
    <p:extLst>
      <p:ext uri="{BB962C8B-B14F-4D97-AF65-F5344CB8AC3E}">
        <p14:creationId xmlns:p14="http://schemas.microsoft.com/office/powerpoint/2010/main" val="2446937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TRAINER TO NOTE: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use of the term ‘at risk’ means that actual abuse or neglect does not need to occur, rather early interventions to protect an adult at risk should be considered to prevent actual harm, abuse and neglect;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conditions necessary to demonstrate an </a:t>
            </a:r>
            <a:r>
              <a:rPr lang="en-GB" sz="1200" kern="1200" dirty="0" err="1">
                <a:solidFill>
                  <a:schemeClr val="tx1"/>
                </a:solidFill>
                <a:effectLst/>
                <a:latin typeface="+mn-lt"/>
                <a:ea typeface="+mn-ea"/>
                <a:cs typeface="+mn-cs"/>
              </a:rPr>
              <a:t>adultis</a:t>
            </a:r>
            <a:r>
              <a:rPr lang="en-GB" sz="1200" kern="1200" dirty="0">
                <a:solidFill>
                  <a:schemeClr val="tx1"/>
                </a:solidFill>
                <a:effectLst/>
                <a:latin typeface="+mn-lt"/>
                <a:ea typeface="+mn-ea"/>
                <a:cs typeface="+mn-cs"/>
              </a:rPr>
              <a:t> at risk of abuse or neglect ensures that protection is provided to those with care and support needs who </a:t>
            </a:r>
            <a:r>
              <a:rPr lang="en-GB" sz="1200" i="1" kern="1200" dirty="0">
                <a:solidFill>
                  <a:schemeClr val="tx1"/>
                </a:solidFill>
                <a:effectLst/>
                <a:latin typeface="+mn-lt"/>
                <a:ea typeface="+mn-ea"/>
                <a:cs typeface="+mn-cs"/>
              </a:rPr>
              <a:t>also</a:t>
            </a:r>
            <a:r>
              <a:rPr lang="en-GB" sz="1200" kern="1200" dirty="0">
                <a:solidFill>
                  <a:schemeClr val="tx1"/>
                </a:solidFill>
                <a:effectLst/>
                <a:latin typeface="+mn-lt"/>
                <a:ea typeface="+mn-ea"/>
                <a:cs typeface="+mn-cs"/>
              </a:rPr>
              <a:t> require actions to secure their safety in the future;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Risk of abuse or neglect may be the consequence of one concern or a result of cumulative factors. </a:t>
            </a:r>
          </a:p>
          <a:p>
            <a:endParaRPr lang="en-GB" sz="1200" b="1" kern="1200" dirty="0">
              <a:solidFill>
                <a:schemeClr val="tx1"/>
              </a:solidFill>
              <a:effectLst/>
              <a:latin typeface="+mn-lt"/>
              <a:ea typeface="+mn-ea"/>
              <a:cs typeface="+mn-cs"/>
            </a:endParaRPr>
          </a:p>
          <a:p>
            <a:endParaRPr lang="en-GB" dirty="0"/>
          </a:p>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3</a:t>
            </a:fld>
            <a:endParaRPr lang="en-GB"/>
          </a:p>
        </p:txBody>
      </p:sp>
    </p:spTree>
    <p:extLst>
      <p:ext uri="{BB962C8B-B14F-4D97-AF65-F5344CB8AC3E}">
        <p14:creationId xmlns:p14="http://schemas.microsoft.com/office/powerpoint/2010/main" val="1389619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POINT OUT: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This is the official definition</a:t>
            </a:r>
            <a:r>
              <a:rPr lang="en-US" sz="1200" b="0" i="0" kern="1200" dirty="0">
                <a:solidFill>
                  <a:schemeClr val="tx1"/>
                </a:solidFill>
                <a:effectLst/>
                <a:latin typeface="+mn-lt"/>
                <a:ea typeface="+mn-ea"/>
                <a:cs typeface="+mn-cs"/>
              </a:rPr>
              <a:t>. </a:t>
            </a:r>
            <a:r>
              <a:rPr lang="en-US" sz="1200" b="0" i="0" u="sng" kern="1200" dirty="0">
                <a:solidFill>
                  <a:schemeClr val="tx1"/>
                </a:solidFill>
                <a:effectLst/>
                <a:latin typeface="+mn-lt"/>
                <a:ea typeface="+mn-ea"/>
                <a:cs typeface="+mn-cs"/>
              </a:rPr>
              <a:t>However</a:t>
            </a:r>
            <a:r>
              <a:rPr lang="en-US" sz="1200" b="0" i="0" kern="1200" dirty="0">
                <a:solidFill>
                  <a:schemeClr val="tx1"/>
                </a:solidFill>
                <a:effectLst/>
                <a:latin typeface="+mn-lt"/>
                <a:ea typeface="+mn-ea"/>
                <a:cs typeface="+mn-cs"/>
              </a:rPr>
              <a:t>, anyone who has a concern that an adult </a:t>
            </a:r>
            <a:r>
              <a:rPr lang="en-US" sz="1200" dirty="0">
                <a:solidFill>
                  <a:srgbClr val="37394B"/>
                </a:solidFill>
                <a:latin typeface="Helvetica" panose="020B0604020202020204" pitchFamily="34" charset="0"/>
              </a:rPr>
              <a:t>is experiencing, or is at risk of experiencing, abuse or neglect should report those concerns, </a:t>
            </a:r>
            <a:r>
              <a:rPr lang="en-US" sz="1200" b="1" dirty="0">
                <a:solidFill>
                  <a:srgbClr val="37394B"/>
                </a:solidFill>
                <a:latin typeface="Helvetica" panose="020B0604020202020204" pitchFamily="34" charset="0"/>
              </a:rPr>
              <a:t>regardless</a:t>
            </a:r>
            <a:r>
              <a:rPr lang="en-US" sz="1200" dirty="0">
                <a:solidFill>
                  <a:srgbClr val="37394B"/>
                </a:solidFill>
                <a:latin typeface="Helvetica" panose="020B0604020202020204" pitchFamily="34" charset="0"/>
              </a:rPr>
              <a:t> of whether they know if the adult has care and support needs or is </a:t>
            </a:r>
            <a:r>
              <a:rPr lang="en-US" sz="1200" b="0" dirty="0">
                <a:solidFill>
                  <a:srgbClr val="37394B"/>
                </a:solidFill>
                <a:latin typeface="Helvetica" panose="020B0604020202020204" pitchFamily="34" charset="0"/>
              </a:rPr>
              <a:t>unable to protect themselves </a:t>
            </a:r>
            <a:r>
              <a:rPr lang="en-US" sz="1200" dirty="0">
                <a:solidFill>
                  <a:srgbClr val="37394B"/>
                </a:solidFill>
                <a:latin typeface="Helvetica" panose="020B0604020202020204" pitchFamily="34" charset="0"/>
              </a:rPr>
              <a:t>against abuse or neglect or the risk of it.</a:t>
            </a:r>
          </a:p>
        </p:txBody>
      </p:sp>
      <p:sp>
        <p:nvSpPr>
          <p:cNvPr id="4" name="Slide Number Placeholder 3"/>
          <p:cNvSpPr>
            <a:spLocks noGrp="1"/>
          </p:cNvSpPr>
          <p:nvPr>
            <p:ph type="sldNum" sz="quarter" idx="5"/>
          </p:nvPr>
        </p:nvSpPr>
        <p:spPr/>
        <p:txBody>
          <a:bodyPr/>
          <a:lstStyle/>
          <a:p>
            <a:fld id="{5380B07E-33FA-47F9-8699-C5DB1064ED41}" type="slidenum">
              <a:rPr lang="en-GB" smtClean="0"/>
              <a:t>4</a:t>
            </a:fld>
            <a:endParaRPr lang="en-GB"/>
          </a:p>
        </p:txBody>
      </p:sp>
    </p:spTree>
    <p:extLst>
      <p:ext uri="{BB962C8B-B14F-4D97-AF65-F5344CB8AC3E}">
        <p14:creationId xmlns:p14="http://schemas.microsoft.com/office/powerpoint/2010/main" val="429131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POINT OUT: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use of the term ‘at risk’ means that actual abuse or neglect does not need to occur before practitioners intervene, rather early interventions to protect an adult at risk should be considered to prevent actual abuse and neglect;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three conditions necessary to demonstrate an adult is at risk of abuse or neglect ensures that protection is provided to those with care and support needs who </a:t>
            </a:r>
            <a:r>
              <a:rPr lang="en-US" sz="1200" b="0" i="1" kern="1200" dirty="0">
                <a:solidFill>
                  <a:schemeClr val="tx1"/>
                </a:solidFill>
                <a:effectLst/>
                <a:latin typeface="+mn-lt"/>
                <a:ea typeface="+mn-ea"/>
                <a:cs typeface="+mn-cs"/>
              </a:rPr>
              <a:t>also</a:t>
            </a:r>
            <a:r>
              <a:rPr lang="en-US" sz="1200" b="0" i="0" kern="1200" dirty="0">
                <a:solidFill>
                  <a:schemeClr val="tx1"/>
                </a:solidFill>
                <a:effectLst/>
                <a:latin typeface="+mn-lt"/>
                <a:ea typeface="+mn-ea"/>
                <a:cs typeface="+mn-cs"/>
              </a:rPr>
              <a:t> require actions to secure the individual’s safety in the future because they are unable to protect themselves;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that the abuse of adults deemed to be ‘at risk’ is often linked to their </a:t>
            </a:r>
            <a:r>
              <a:rPr lang="en-US" sz="1200" b="1" i="0" kern="1200" dirty="0">
                <a:solidFill>
                  <a:schemeClr val="tx1"/>
                </a:solidFill>
                <a:effectLst/>
                <a:latin typeface="+mn-lt"/>
                <a:ea typeface="+mn-ea"/>
                <a:cs typeface="+mn-cs"/>
              </a:rPr>
              <a:t>circumstances</a:t>
            </a:r>
            <a:r>
              <a:rPr lang="en-US" sz="1200" b="0" i="0" kern="1200" dirty="0">
                <a:solidFill>
                  <a:schemeClr val="tx1"/>
                </a:solidFill>
                <a:effectLst/>
                <a:latin typeface="+mn-lt"/>
                <a:ea typeface="+mn-ea"/>
                <a:cs typeface="+mn-cs"/>
              </a:rPr>
              <a:t> rather than the characteristics of the people experiencing harm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risk of abuse or neglect may be the consequence of one concern or a result of cumulative factors.</a:t>
            </a:r>
          </a:p>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5</a:t>
            </a:fld>
            <a:endParaRPr lang="en-GB"/>
          </a:p>
        </p:txBody>
      </p:sp>
    </p:spTree>
    <p:extLst>
      <p:ext uri="{BB962C8B-B14F-4D97-AF65-F5344CB8AC3E}">
        <p14:creationId xmlns:p14="http://schemas.microsoft.com/office/powerpoint/2010/main" val="1749299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From Glossary :</a:t>
            </a:r>
          </a:p>
          <a:p>
            <a:r>
              <a:rPr lang="en-US" sz="1200" b="1" i="0" kern="1200" dirty="0">
                <a:solidFill>
                  <a:schemeClr val="tx1"/>
                </a:solidFill>
                <a:effectLst/>
                <a:latin typeface="+mn-lt"/>
                <a:ea typeface="+mn-ea"/>
                <a:cs typeface="+mn-cs"/>
              </a:rPr>
              <a:t>Safeguarding</a:t>
            </a:r>
            <a:r>
              <a:rPr lang="en-US" sz="1200" b="0" i="0" kern="1200" dirty="0">
                <a:solidFill>
                  <a:schemeClr val="tx1"/>
                </a:solidFill>
                <a:effectLst/>
                <a:latin typeface="+mn-lt"/>
                <a:ea typeface="+mn-ea"/>
                <a:cs typeface="+mn-cs"/>
              </a:rPr>
              <a:t> means preventing and protecting adults at risk from abuse or neglect </a:t>
            </a:r>
            <a:r>
              <a:rPr lang="en-US" sz="1200" b="1" i="0" kern="1200" dirty="0">
                <a:solidFill>
                  <a:schemeClr val="tx1"/>
                </a:solidFill>
                <a:effectLst/>
                <a:latin typeface="+mn-lt"/>
                <a:ea typeface="+mn-ea"/>
                <a:cs typeface="+mn-cs"/>
              </a:rPr>
              <a:t>and</a:t>
            </a:r>
            <a:r>
              <a:rPr lang="en-US" sz="1200" b="0" i="0" kern="1200" dirty="0">
                <a:solidFill>
                  <a:schemeClr val="tx1"/>
                </a:solidFill>
                <a:effectLst/>
                <a:latin typeface="+mn-lt"/>
                <a:ea typeface="+mn-ea"/>
                <a:cs typeface="+mn-cs"/>
              </a:rPr>
              <a:t> educating those around them to </a:t>
            </a:r>
            <a:r>
              <a:rPr lang="en-US" sz="1200" b="0" i="0" kern="1200" dirty="0" err="1">
                <a:solidFill>
                  <a:schemeClr val="tx1"/>
                </a:solidFill>
                <a:effectLst/>
                <a:latin typeface="+mn-lt"/>
                <a:ea typeface="+mn-ea"/>
                <a:cs typeface="+mn-cs"/>
              </a:rPr>
              <a:t>recognise</a:t>
            </a:r>
            <a:r>
              <a:rPr lang="en-US" sz="1200" b="0" i="0" kern="1200" dirty="0">
                <a:solidFill>
                  <a:schemeClr val="tx1"/>
                </a:solidFill>
                <a:effectLst/>
                <a:latin typeface="+mn-lt"/>
                <a:ea typeface="+mn-ea"/>
                <a:cs typeface="+mn-cs"/>
              </a:rPr>
              <a:t> the signs and dangers.</a:t>
            </a:r>
          </a:p>
          <a:p>
            <a:endParaRPr lang="en-US" sz="1200" b="0" i="0" kern="1200" dirty="0">
              <a:solidFill>
                <a:schemeClr val="tx1"/>
              </a:solidFill>
              <a:effectLst/>
              <a:latin typeface="+mn-lt"/>
              <a:ea typeface="+mn-ea"/>
              <a:cs typeface="+mn-cs"/>
            </a:endParaRPr>
          </a:p>
          <a:p>
            <a:r>
              <a:rPr lang="en-GB" dirty="0"/>
              <a:t>From </a:t>
            </a:r>
            <a:r>
              <a:rPr lang="en-GB" dirty="0">
                <a:hlinkClick r:id="rId3"/>
              </a:rPr>
              <a:t>https://www.anncrafttrust.org/resources/why-have-different-policies-and-procedures-for-safeguarding-children-and-adults/</a:t>
            </a:r>
            <a:endParaRPr lang="en-GB" dirty="0"/>
          </a:p>
          <a:p>
            <a:r>
              <a:rPr lang="en-US" sz="1200" b="1" i="0" kern="1200" dirty="0">
                <a:solidFill>
                  <a:schemeClr val="tx1"/>
                </a:solidFill>
                <a:effectLst/>
                <a:latin typeface="+mn-lt"/>
                <a:ea typeface="+mn-ea"/>
                <a:cs typeface="+mn-cs"/>
              </a:rPr>
              <a:t>Self Determination</a:t>
            </a:r>
          </a:p>
          <a:p>
            <a:r>
              <a:rPr lang="en-US" sz="1200" b="0" i="0" kern="1200" dirty="0">
                <a:solidFill>
                  <a:schemeClr val="tx1"/>
                </a:solidFill>
                <a:effectLst/>
                <a:latin typeface="+mn-lt"/>
                <a:ea typeface="+mn-ea"/>
                <a:cs typeface="+mn-cs"/>
              </a:rPr>
              <a:t>One important difference between safeguarding adults and safeguarding children is an adult’s right to self-determination. Adults may choose not to act to protect themselves, and it is only in extreme circumstances that the law intervenes. This will often only happen when an adult is assessed to lack capacity in that area, or where the concerns may extend to children, such as when they are living in the same household.</a:t>
            </a:r>
          </a:p>
          <a:p>
            <a:r>
              <a:rPr lang="en-US" sz="1200" b="0" i="0" kern="1200" dirty="0">
                <a:solidFill>
                  <a:schemeClr val="tx1"/>
                </a:solidFill>
                <a:effectLst/>
                <a:latin typeface="+mn-lt"/>
                <a:ea typeface="+mn-ea"/>
                <a:cs typeface="+mn-cs"/>
              </a:rPr>
              <a:t>This can make the matter of safeguarding adults even more complex. It is not solely focused on creating an appropriate process and system to safeguard. It also needs to take into account the importance of creating a culture that embraces the adults themselves, informing and consulting them on all decisions affecting them.</a:t>
            </a:r>
          </a:p>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6</a:t>
            </a:fld>
            <a:endParaRPr lang="en-GB"/>
          </a:p>
        </p:txBody>
      </p:sp>
    </p:spTree>
    <p:extLst>
      <p:ext uri="{BB962C8B-B14F-4D97-AF65-F5344CB8AC3E}">
        <p14:creationId xmlns:p14="http://schemas.microsoft.com/office/powerpoint/2010/main" val="3028090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u="none" strike="noStrike" kern="1200" dirty="0">
                <a:solidFill>
                  <a:schemeClr val="tx1"/>
                </a:solidFill>
                <a:effectLst/>
                <a:latin typeface="+mn-lt"/>
                <a:ea typeface="+mn-ea"/>
                <a:cs typeface="+mn-cs"/>
              </a:rPr>
              <a:t>TRAINER MAY WISH TO PRINT AND HANDOUT:</a:t>
            </a:r>
          </a:p>
          <a:p>
            <a:r>
              <a:rPr lang="en-GB" sz="1200" b="0" u="sng" kern="1200" dirty="0">
                <a:solidFill>
                  <a:schemeClr val="tx1"/>
                </a:solidFill>
                <a:effectLst/>
                <a:latin typeface="+mn-lt"/>
                <a:ea typeface="+mn-ea"/>
                <a:cs typeface="+mn-cs"/>
              </a:rPr>
              <a:t>Pointers for Practice: Signs and Indicators of Possible Abuse and Neglect in an Adult at Risk </a:t>
            </a:r>
            <a:endParaRPr lang="en-GB" sz="1200" b="0"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r>
              <a:rPr lang="en-US" sz="1200" b="1" i="0" u="sng" strike="noStrike" kern="1200" dirty="0">
                <a:solidFill>
                  <a:schemeClr val="tx1"/>
                </a:solidFill>
                <a:effectLst/>
                <a:latin typeface="+mn-lt"/>
                <a:ea typeface="+mn-ea"/>
                <a:cs typeface="+mn-cs"/>
              </a:rPr>
              <a:t>OPTIONAL ACTIVITY:</a:t>
            </a:r>
          </a:p>
          <a:p>
            <a:pPr marL="228600" indent="-228600">
              <a:buFont typeface="+mj-lt"/>
              <a:buAutoNum type="arabicPeriod"/>
            </a:pPr>
            <a:r>
              <a:rPr lang="en-US" sz="1200" b="0" i="0" u="none" strike="noStrike" kern="1200" dirty="0">
                <a:solidFill>
                  <a:schemeClr val="tx1"/>
                </a:solidFill>
                <a:effectLst/>
                <a:latin typeface="+mn-lt"/>
                <a:ea typeface="+mn-ea"/>
                <a:cs typeface="+mn-cs"/>
              </a:rPr>
              <a:t>Split into groups</a:t>
            </a:r>
          </a:p>
          <a:p>
            <a:pPr marL="228600" indent="-228600">
              <a:buFont typeface="+mj-lt"/>
              <a:buAutoNum type="arabicPeriod"/>
            </a:pPr>
            <a:r>
              <a:rPr lang="en-US" sz="1200" b="0" i="0" u="none" strike="noStrike" kern="1200" dirty="0">
                <a:solidFill>
                  <a:schemeClr val="tx1"/>
                </a:solidFill>
                <a:effectLst/>
                <a:latin typeface="+mn-lt"/>
                <a:ea typeface="+mn-ea"/>
                <a:cs typeface="+mn-cs"/>
              </a:rPr>
              <a:t>Assign each group a form of abuse or neglect</a:t>
            </a:r>
          </a:p>
          <a:p>
            <a:pPr marL="228600" indent="-228600">
              <a:buFont typeface="+mj-lt"/>
              <a:buAutoNum type="arabicPeriod"/>
            </a:pPr>
            <a:r>
              <a:rPr lang="en-US" sz="1200" b="0" i="0" u="none" strike="noStrike" kern="1200" dirty="0">
                <a:solidFill>
                  <a:schemeClr val="tx1"/>
                </a:solidFill>
                <a:effectLst/>
                <a:latin typeface="+mn-lt"/>
                <a:ea typeface="+mn-ea"/>
                <a:cs typeface="+mn-cs"/>
              </a:rPr>
              <a:t>Ask each group to </a:t>
            </a:r>
            <a:r>
              <a:rPr lang="en-US" sz="1200" b="1" i="0" u="none" strike="noStrike" kern="1200" dirty="0">
                <a:solidFill>
                  <a:schemeClr val="tx1"/>
                </a:solidFill>
                <a:effectLst/>
                <a:latin typeface="+mn-lt"/>
                <a:ea typeface="+mn-ea"/>
                <a:cs typeface="+mn-cs"/>
              </a:rPr>
              <a:t>use the WSP APP </a:t>
            </a:r>
            <a:r>
              <a:rPr lang="en-US" sz="1200" b="0" i="0" u="none" strike="noStrike" kern="1200" dirty="0">
                <a:solidFill>
                  <a:schemeClr val="tx1"/>
                </a:solidFill>
                <a:effectLst/>
                <a:latin typeface="+mn-lt"/>
                <a:ea typeface="+mn-ea"/>
                <a:cs typeface="+mn-cs"/>
              </a:rPr>
              <a:t>to define that form of abuse or neglect and describe indicators of it.</a:t>
            </a:r>
          </a:p>
          <a:p>
            <a:pPr marL="228600" indent="-228600">
              <a:buFont typeface="+mj-lt"/>
              <a:buAutoNum type="arabicPeriod"/>
            </a:pPr>
            <a:r>
              <a:rPr lang="en-US" sz="1200" b="0" i="0" u="none" strike="noStrike" kern="1200" dirty="0">
                <a:solidFill>
                  <a:schemeClr val="tx1"/>
                </a:solidFill>
                <a:effectLst/>
                <a:latin typeface="+mn-lt"/>
                <a:ea typeface="+mn-ea"/>
                <a:cs typeface="+mn-cs"/>
              </a:rPr>
              <a:t>Each group then presents to everyone</a:t>
            </a:r>
          </a:p>
        </p:txBody>
      </p:sp>
      <p:sp>
        <p:nvSpPr>
          <p:cNvPr id="4" name="Slide Number Placeholder 3"/>
          <p:cNvSpPr>
            <a:spLocks noGrp="1"/>
          </p:cNvSpPr>
          <p:nvPr>
            <p:ph type="sldNum" sz="quarter" idx="5"/>
          </p:nvPr>
        </p:nvSpPr>
        <p:spPr/>
        <p:txBody>
          <a:bodyPr/>
          <a:lstStyle/>
          <a:p>
            <a:fld id="{5380B07E-33FA-47F9-8699-C5DB1064ED41}" type="slidenum">
              <a:rPr lang="en-GB" smtClean="0"/>
              <a:t>7</a:t>
            </a:fld>
            <a:endParaRPr lang="en-GB"/>
          </a:p>
        </p:txBody>
      </p:sp>
    </p:spTree>
    <p:extLst>
      <p:ext uri="{BB962C8B-B14F-4D97-AF65-F5344CB8AC3E}">
        <p14:creationId xmlns:p14="http://schemas.microsoft.com/office/powerpoint/2010/main" val="1785429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TRAINER TO POINT OUT: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assessing risk or abuse or neglect does not mean merely listing the risk factors that are accumulating and assuming the longer the list the more likely the level of harm</a:t>
            </a:r>
            <a:r>
              <a:rPr lang="en-GB" sz="1200" b="1" dirty="0"/>
              <a:t>: just one risk factor may have a significant impact. </a:t>
            </a:r>
          </a:p>
          <a:p>
            <a:endParaRPr lang="en-GB" sz="1200" dirty="0"/>
          </a:p>
          <a:p>
            <a:pPr marL="171450" indent="-171450">
              <a:buFont typeface="Arial" panose="020B0604020202020204" pitchFamily="34" charset="0"/>
              <a:buChar char="•"/>
            </a:pPr>
            <a:r>
              <a:rPr lang="en-GB" sz="1200" b="1" dirty="0"/>
              <a:t>HANDOUT: Signs and Indicators</a:t>
            </a:r>
          </a:p>
          <a:p>
            <a:pPr marL="171450" indent="-171450">
              <a:buFont typeface="Arial" panose="020B0604020202020204" pitchFamily="34" charset="0"/>
              <a:buChar char="•"/>
            </a:pPr>
            <a:r>
              <a:rPr lang="en-GB" sz="1100" b="1" u="sng" kern="1200" dirty="0">
                <a:solidFill>
                  <a:schemeClr val="tx1"/>
                </a:solidFill>
                <a:effectLst/>
                <a:latin typeface="+mn-lt"/>
                <a:ea typeface="+mn-ea"/>
                <a:cs typeface="+mn-cs"/>
              </a:rPr>
              <a:t>Pointers for Practice: Signs and Indicators of Possible Abuse and Neglect in an Adult at Risk </a:t>
            </a:r>
            <a:endParaRPr lang="en-GB" sz="1200" u="sng" dirty="0"/>
          </a:p>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8</a:t>
            </a:fld>
            <a:endParaRPr lang="en-GB"/>
          </a:p>
        </p:txBody>
      </p:sp>
    </p:spTree>
    <p:extLst>
      <p:ext uri="{BB962C8B-B14F-4D97-AF65-F5344CB8AC3E}">
        <p14:creationId xmlns:p14="http://schemas.microsoft.com/office/powerpoint/2010/main" val="1931741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POINT OUT:</a:t>
            </a:r>
          </a:p>
          <a:p>
            <a:r>
              <a:rPr lang="en-US" sz="1200" b="0" i="0" kern="1200" dirty="0">
                <a:solidFill>
                  <a:schemeClr val="tx1"/>
                </a:solidFill>
                <a:effectLst/>
                <a:latin typeface="+mn-lt"/>
                <a:ea typeface="+mn-ea"/>
                <a:cs typeface="+mn-cs"/>
              </a:rPr>
              <a:t>Practitioners should be aware that the following </a:t>
            </a:r>
            <a:r>
              <a:rPr lang="en-US" sz="1200" b="0" i="0" kern="1200" dirty="0" err="1">
                <a:solidFill>
                  <a:schemeClr val="tx1"/>
                </a:solidFill>
                <a:effectLst/>
                <a:latin typeface="+mn-lt"/>
                <a:ea typeface="+mn-ea"/>
                <a:cs typeface="+mn-cs"/>
              </a:rPr>
              <a:t>behaviours</a:t>
            </a:r>
            <a:r>
              <a:rPr lang="en-US" sz="1200" b="0" i="0" kern="1200" dirty="0">
                <a:solidFill>
                  <a:schemeClr val="tx1"/>
                </a:solidFill>
                <a:effectLst/>
                <a:latin typeface="+mn-lt"/>
                <a:ea typeface="+mn-ea"/>
                <a:cs typeface="+mn-cs"/>
              </a:rPr>
              <a:t> could place the adult at risk of abuse or neglect:</a:t>
            </a:r>
          </a:p>
          <a:p>
            <a:r>
              <a:rPr lang="en-US" sz="1200" b="0" i="0" kern="1200" dirty="0">
                <a:solidFill>
                  <a:schemeClr val="tx1"/>
                </a:solidFill>
                <a:effectLst/>
                <a:latin typeface="+mn-lt"/>
                <a:ea typeface="+mn-ea"/>
                <a:cs typeface="+mn-cs"/>
              </a:rPr>
              <a:t>Violence against women, domestic abuse and sexual violence (VAWDASV) this includes </a:t>
            </a:r>
          </a:p>
          <a:p>
            <a:pPr marL="171450" indent="-171450">
              <a:buFont typeface="Arial" panose="020B0604020202020204" pitchFamily="34" charset="0"/>
              <a:buChar char="•"/>
            </a:pPr>
            <a:r>
              <a:rPr lang="en-US" sz="1200" b="0" i="0" u="none" strike="noStrike" kern="1200" dirty="0">
                <a:solidFill>
                  <a:schemeClr val="tx1"/>
                </a:solidFill>
                <a:effectLst/>
                <a:latin typeface="+mn-lt"/>
                <a:ea typeface="+mn-ea"/>
                <a:cs typeface="+mn-cs"/>
                <a:hlinkClick r:id="rId3"/>
              </a:rPr>
              <a:t>Female Genital Mutilation</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u="none" strike="noStrike" kern="1200" dirty="0">
                <a:solidFill>
                  <a:schemeClr val="tx1"/>
                </a:solidFill>
                <a:effectLst/>
                <a:latin typeface="+mn-lt"/>
                <a:ea typeface="+mn-ea"/>
                <a:cs typeface="+mn-cs"/>
                <a:hlinkClick r:id="rId3"/>
              </a:rPr>
              <a:t>Modern Slavery</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u="none" strike="noStrike" kern="1200" dirty="0">
                <a:solidFill>
                  <a:schemeClr val="tx1"/>
                </a:solidFill>
                <a:effectLst/>
                <a:latin typeface="+mn-lt"/>
                <a:ea typeface="+mn-ea"/>
                <a:cs typeface="+mn-cs"/>
                <a:hlinkClick r:id="rId3"/>
              </a:rPr>
              <a:t>Domestic abuse and violence</a:t>
            </a:r>
            <a:r>
              <a:rPr lang="en-US" sz="1200" b="0" i="0" kern="1200" dirty="0">
                <a:solidFill>
                  <a:schemeClr val="tx1"/>
                </a:solidFill>
                <a:effectLst/>
                <a:latin typeface="+mn-lt"/>
                <a:ea typeface="+mn-ea"/>
                <a:cs typeface="+mn-cs"/>
              </a:rPr>
              <a:t> against men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Criminal exploitation</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is important to note that this NOT exhaustive list. Rather, they are provided to offer practitioners some pointers that may alert them to possible abuse or neglect in an adult.</a:t>
            </a:r>
          </a:p>
          <a:p>
            <a:endParaRPr lang="en-GB" sz="1300" dirty="0"/>
          </a:p>
        </p:txBody>
      </p:sp>
      <p:sp>
        <p:nvSpPr>
          <p:cNvPr id="4" name="Slide Number Placeholder 3"/>
          <p:cNvSpPr>
            <a:spLocks noGrp="1"/>
          </p:cNvSpPr>
          <p:nvPr>
            <p:ph type="sldNum" sz="quarter" idx="10"/>
          </p:nvPr>
        </p:nvSpPr>
        <p:spPr>
          <a:xfrm>
            <a:off x="5625034" y="7105314"/>
            <a:ext cx="4303253" cy="375330"/>
          </a:xfrm>
          <a:prstGeom prst="rect">
            <a:avLst/>
          </a:prstGeom>
        </p:spPr>
        <p:txBody>
          <a:bodyPr/>
          <a:lstStyle/>
          <a:p>
            <a:fld id="{38162BD0-99E0-4BB9-A07A-EE8832C576DC}" type="slidenum">
              <a:rPr lang="en-GB" smtClean="0"/>
              <a:pPr/>
              <a:t>9</a:t>
            </a:fld>
            <a:endParaRPr lang="en-GB" dirty="0"/>
          </a:p>
        </p:txBody>
      </p:sp>
    </p:spTree>
    <p:extLst>
      <p:ext uri="{BB962C8B-B14F-4D97-AF65-F5344CB8AC3E}">
        <p14:creationId xmlns:p14="http://schemas.microsoft.com/office/powerpoint/2010/main" val="1417827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3200">
                <a:solidFill>
                  <a:schemeClr val="tx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7296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2364309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18255"/>
            <a:ext cx="10515600" cy="1325563"/>
          </a:xfrm>
          <a:prstGeom prst="rect">
            <a:avLst/>
          </a:prstGeom>
        </p:spPr>
        <p:txBody>
          <a:bodyPr vert="horz" lIns="91440" tIns="45720" rIns="91440" bIns="45720" rtlCol="0" anchor="b">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588168"/>
            <a:ext cx="10515600" cy="4588795"/>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1566BFD7-DDDE-CD48-8B8F-07F2A3B48132}"/>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3858131337"/>
      </p:ext>
    </p:extLst>
  </p:cSld>
  <p:clrMap bg1="lt1" tx1="dk1" bg2="lt2" tx2="dk2" accent1="accent1" accent2="accent2" accent3="accent3" accent4="accent4" accent5="accent5" accent6="accent6" hlink="hlink" folHlink="folHlink"/>
  <p:sldLayoutIdLst>
    <p:sldLayoutId id="2147483668" r:id="rId1"/>
    <p:sldLayoutId id="2147483669" r:id="rId2"/>
  </p:sldLayoutIdLst>
  <p:txStyles>
    <p:titleStyle>
      <a:lvl1pPr algn="l" defTabSz="914400" rtl="0" eaLnBrk="1" latinLnBrk="0" hangingPunct="1">
        <a:lnSpc>
          <a:spcPct val="90000"/>
        </a:lnSpc>
        <a:spcBef>
          <a:spcPct val="0"/>
        </a:spcBef>
        <a:buNone/>
        <a:defRPr sz="60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2FDA63-F314-47C4-AD24-4CEDBD418388}"/>
              </a:ext>
            </a:extLst>
          </p:cNvPr>
          <p:cNvSpPr>
            <a:spLocks noGrp="1"/>
          </p:cNvSpPr>
          <p:nvPr>
            <p:ph type="ctrTitle"/>
          </p:nvPr>
        </p:nvSpPr>
        <p:spPr>
          <a:xfrm>
            <a:off x="1634433" y="1120760"/>
            <a:ext cx="9165771" cy="2387600"/>
          </a:xfrm>
        </p:spPr>
        <p:txBody>
          <a:bodyPr/>
          <a:lstStyle/>
          <a:p>
            <a:r>
              <a:rPr lang="en-GB" sz="8000" dirty="0"/>
              <a:t>Definitions</a:t>
            </a:r>
          </a:p>
        </p:txBody>
      </p:sp>
      <p:sp>
        <p:nvSpPr>
          <p:cNvPr id="2" name="Rectangle 1">
            <a:extLst>
              <a:ext uri="{FF2B5EF4-FFF2-40B4-BE49-F238E27FC236}">
                <a16:creationId xmlns:a16="http://schemas.microsoft.com/office/drawing/2014/main" id="{BD423E24-0968-4BC0-9D6A-33CF737BD515}"/>
              </a:ext>
            </a:extLst>
          </p:cNvPr>
          <p:cNvSpPr/>
          <p:nvPr/>
        </p:nvSpPr>
        <p:spPr>
          <a:xfrm>
            <a:off x="1513114" y="3653766"/>
            <a:ext cx="9165771" cy="1077218"/>
          </a:xfrm>
          <a:prstGeom prst="rect">
            <a:avLst/>
          </a:prstGeom>
        </p:spPr>
        <p:txBody>
          <a:bodyPr wrap="square">
            <a:spAutoFit/>
          </a:bodyPr>
          <a:lstStyle/>
          <a:p>
            <a:pPr algn="ctr"/>
            <a:r>
              <a:rPr lang="en-US" sz="3200" dirty="0"/>
              <a:t>Key definitions about</a:t>
            </a:r>
            <a:br>
              <a:rPr lang="en-US" sz="3200" dirty="0"/>
            </a:br>
            <a:r>
              <a:rPr lang="en-US" sz="3200" dirty="0"/>
              <a:t>safeguarding adults at risk </a:t>
            </a:r>
            <a:endParaRPr lang="en-GB" sz="3200" dirty="0"/>
          </a:p>
        </p:txBody>
      </p:sp>
    </p:spTree>
    <p:extLst>
      <p:ext uri="{BB962C8B-B14F-4D97-AF65-F5344CB8AC3E}">
        <p14:creationId xmlns:p14="http://schemas.microsoft.com/office/powerpoint/2010/main" val="2311257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30485" y="0"/>
            <a:ext cx="10515600" cy="1325563"/>
          </a:xfrm>
        </p:spPr>
        <p:txBody>
          <a:bodyPr/>
          <a:lstStyle/>
          <a:p>
            <a:r>
              <a:rPr lang="en-GB" sz="5400" dirty="0"/>
              <a:t>Abuse</a:t>
            </a:r>
          </a:p>
        </p:txBody>
      </p:sp>
      <p:sp>
        <p:nvSpPr>
          <p:cNvPr id="8" name="Content Placeholder 2">
            <a:extLst>
              <a:ext uri="{FF2B5EF4-FFF2-40B4-BE49-F238E27FC236}">
                <a16:creationId xmlns:a16="http://schemas.microsoft.com/office/drawing/2014/main" id="{EBCED3F7-2129-45C5-9AE2-CE3A8663CD75}"/>
              </a:ext>
            </a:extLst>
          </p:cNvPr>
          <p:cNvSpPr>
            <a:spLocks noGrp="1"/>
          </p:cNvSpPr>
          <p:nvPr>
            <p:ph idx="1"/>
          </p:nvPr>
        </p:nvSpPr>
        <p:spPr>
          <a:xfrm>
            <a:off x="930553" y="4213909"/>
            <a:ext cx="10049435" cy="1777999"/>
          </a:xfrm>
        </p:spPr>
        <p:txBody>
          <a:bodyPr/>
          <a:lstStyle/>
          <a:p>
            <a:pPr marL="0" indent="0">
              <a:buNone/>
            </a:pPr>
            <a:r>
              <a:rPr lang="en-US" sz="3600" dirty="0">
                <a:solidFill>
                  <a:schemeClr val="accent3"/>
                </a:solidFill>
              </a:rPr>
              <a:t>Financial abuse to an adult at risk</a:t>
            </a:r>
            <a:br>
              <a:rPr lang="en-US" sz="3200" dirty="0"/>
            </a:br>
            <a:r>
              <a:rPr lang="en-US" sz="3200" dirty="0"/>
              <a:t>includes theft, fraud, pressure about money, misuse of money</a:t>
            </a:r>
          </a:p>
          <a:p>
            <a:pPr marL="0" indent="0">
              <a:buNone/>
            </a:pPr>
            <a:endParaRPr lang="en-GB" sz="3600" dirty="0"/>
          </a:p>
        </p:txBody>
      </p:sp>
      <p:sp>
        <p:nvSpPr>
          <p:cNvPr id="3" name="Rectangle 2">
            <a:extLst>
              <a:ext uri="{FF2B5EF4-FFF2-40B4-BE49-F238E27FC236}">
                <a16:creationId xmlns:a16="http://schemas.microsoft.com/office/drawing/2014/main" id="{37D453C5-3E3F-465D-B1EA-38FF794C3152}"/>
              </a:ext>
            </a:extLst>
          </p:cNvPr>
          <p:cNvSpPr/>
          <p:nvPr/>
        </p:nvSpPr>
        <p:spPr>
          <a:xfrm>
            <a:off x="930485" y="1323686"/>
            <a:ext cx="10515599" cy="2554545"/>
          </a:xfrm>
          <a:prstGeom prst="rect">
            <a:avLst/>
          </a:prstGeom>
        </p:spPr>
        <p:txBody>
          <a:bodyPr wrap="square" anchor="t">
            <a:spAutoFit/>
          </a:bodyPr>
          <a:lstStyle/>
          <a:p>
            <a:pPr marL="285750" indent="-285750">
              <a:buClr>
                <a:schemeClr val="accent3"/>
              </a:buClr>
              <a:buFont typeface="Arial" panose="020B0604020202020204" pitchFamily="34" charset="0"/>
              <a:buChar char="•"/>
            </a:pPr>
            <a:r>
              <a:rPr lang="en-US" sz="3200" dirty="0"/>
              <a:t>Can be physical, sexual, psychological, emotional or financial (includes theft, fraud, pressure about money, misuse of money)</a:t>
            </a:r>
          </a:p>
          <a:p>
            <a:pPr marL="285750" indent="-285750">
              <a:buClr>
                <a:schemeClr val="accent3"/>
              </a:buClr>
              <a:buFont typeface="Arial" panose="020B0604020202020204" pitchFamily="34" charset="0"/>
              <a:buChar char="•"/>
            </a:pPr>
            <a:r>
              <a:rPr lang="en-US" sz="3200" dirty="0"/>
              <a:t>Can take place in any setting, such as a private dwelling, an institution or any other place</a:t>
            </a:r>
          </a:p>
        </p:txBody>
      </p:sp>
    </p:spTree>
    <p:extLst>
      <p:ext uri="{BB962C8B-B14F-4D97-AF65-F5344CB8AC3E}">
        <p14:creationId xmlns:p14="http://schemas.microsoft.com/office/powerpoint/2010/main" val="315592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1E975-01FD-418B-8E7C-C48E20180EDE}"/>
              </a:ext>
            </a:extLst>
          </p:cNvPr>
          <p:cNvSpPr>
            <a:spLocks noGrp="1"/>
          </p:cNvSpPr>
          <p:nvPr>
            <p:ph type="title"/>
          </p:nvPr>
        </p:nvSpPr>
        <p:spPr>
          <a:xfrm>
            <a:off x="838200" y="0"/>
            <a:ext cx="10515600" cy="1325563"/>
          </a:xfrm>
        </p:spPr>
        <p:txBody>
          <a:bodyPr/>
          <a:lstStyle/>
          <a:p>
            <a:r>
              <a:rPr lang="en-GB" sz="5400" dirty="0"/>
              <a:t>Abuse</a:t>
            </a:r>
          </a:p>
        </p:txBody>
      </p:sp>
      <p:sp>
        <p:nvSpPr>
          <p:cNvPr id="3" name="Content Placeholder 2">
            <a:extLst>
              <a:ext uri="{FF2B5EF4-FFF2-40B4-BE49-F238E27FC236}">
                <a16:creationId xmlns:a16="http://schemas.microsoft.com/office/drawing/2014/main" id="{4BD90D7B-7E52-406F-B2A1-311519D8BF42}"/>
              </a:ext>
            </a:extLst>
          </p:cNvPr>
          <p:cNvSpPr>
            <a:spLocks noGrp="1"/>
          </p:cNvSpPr>
          <p:nvPr>
            <p:ph idx="1"/>
          </p:nvPr>
        </p:nvSpPr>
        <p:spPr>
          <a:xfrm>
            <a:off x="838200" y="1537653"/>
            <a:ext cx="10515600" cy="4351338"/>
          </a:xfrm>
        </p:spPr>
        <p:txBody>
          <a:bodyPr vert="horz" lIns="91440" tIns="45720" rIns="91440" bIns="45720" rtlCol="0" anchor="t">
            <a:noAutofit/>
          </a:bodyPr>
          <a:lstStyle/>
          <a:p>
            <a:pPr marL="0" indent="0">
              <a:spcBef>
                <a:spcPts val="0"/>
              </a:spcBef>
              <a:spcAft>
                <a:spcPts val="1200"/>
              </a:spcAft>
              <a:buNone/>
            </a:pPr>
            <a:r>
              <a:rPr lang="en-US" sz="3600" dirty="0">
                <a:solidFill>
                  <a:schemeClr val="accent3"/>
                </a:solidFill>
              </a:rPr>
              <a:t>Physical abuse to an adult at risk</a:t>
            </a:r>
            <a:br>
              <a:rPr lang="en-US" sz="3600" dirty="0">
                <a:solidFill>
                  <a:schemeClr val="tx2"/>
                </a:solidFill>
              </a:rPr>
            </a:br>
            <a:r>
              <a:rPr lang="en-US" sz="3200" dirty="0"/>
              <a:t>includes hitting, slapping, misuse of medication, undue restraint or inappropriate sanctions</a:t>
            </a:r>
          </a:p>
          <a:p>
            <a:pPr marL="0" indent="0">
              <a:spcBef>
                <a:spcPts val="0"/>
              </a:spcBef>
              <a:buNone/>
            </a:pPr>
            <a:endParaRPr lang="en-US" sz="3200" dirty="0">
              <a:solidFill>
                <a:srgbClr val="37394C"/>
              </a:solidFill>
              <a:cs typeface="Arial" panose="020B0604020202020204"/>
            </a:endParaRPr>
          </a:p>
          <a:p>
            <a:pPr marL="0" indent="0">
              <a:spcBef>
                <a:spcPts val="0"/>
              </a:spcBef>
              <a:spcAft>
                <a:spcPts val="1200"/>
              </a:spcAft>
              <a:buNone/>
            </a:pPr>
            <a:r>
              <a:rPr lang="en-US" sz="3600" dirty="0">
                <a:solidFill>
                  <a:schemeClr val="accent3"/>
                </a:solidFill>
              </a:rPr>
              <a:t>Sexual abuse to an adult at risk</a:t>
            </a:r>
            <a:br>
              <a:rPr lang="en-US" sz="3200" dirty="0"/>
            </a:br>
            <a:r>
              <a:rPr lang="en-US" sz="3200" dirty="0"/>
              <a:t>includes rape and sexual assault, or sexual acts to which the adult has not or could not consent and / or was pressured into consenting</a:t>
            </a:r>
            <a:endParaRPr lang="en-US" sz="3200" dirty="0">
              <a:cs typeface="Arial"/>
            </a:endParaRPr>
          </a:p>
        </p:txBody>
      </p:sp>
    </p:spTree>
    <p:extLst>
      <p:ext uri="{BB962C8B-B14F-4D97-AF65-F5344CB8AC3E}">
        <p14:creationId xmlns:p14="http://schemas.microsoft.com/office/powerpoint/2010/main" val="1912206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1E975-01FD-418B-8E7C-C48E20180EDE}"/>
              </a:ext>
            </a:extLst>
          </p:cNvPr>
          <p:cNvSpPr>
            <a:spLocks noGrp="1"/>
          </p:cNvSpPr>
          <p:nvPr>
            <p:ph type="title"/>
          </p:nvPr>
        </p:nvSpPr>
        <p:spPr>
          <a:xfrm>
            <a:off x="838200" y="0"/>
            <a:ext cx="10515600" cy="1325563"/>
          </a:xfrm>
        </p:spPr>
        <p:txBody>
          <a:bodyPr/>
          <a:lstStyle/>
          <a:p>
            <a:r>
              <a:rPr lang="en-GB" sz="5400" dirty="0"/>
              <a:t>Abuse</a:t>
            </a:r>
          </a:p>
        </p:txBody>
      </p:sp>
      <p:sp>
        <p:nvSpPr>
          <p:cNvPr id="3" name="Content Placeholder 2">
            <a:extLst>
              <a:ext uri="{FF2B5EF4-FFF2-40B4-BE49-F238E27FC236}">
                <a16:creationId xmlns:a16="http://schemas.microsoft.com/office/drawing/2014/main" id="{4BD90D7B-7E52-406F-B2A1-311519D8BF42}"/>
              </a:ext>
            </a:extLst>
          </p:cNvPr>
          <p:cNvSpPr>
            <a:spLocks noGrp="1"/>
          </p:cNvSpPr>
          <p:nvPr>
            <p:ph idx="1"/>
          </p:nvPr>
        </p:nvSpPr>
        <p:spPr>
          <a:xfrm>
            <a:off x="823823" y="1426204"/>
            <a:ext cx="10515600" cy="1906728"/>
          </a:xfrm>
        </p:spPr>
        <p:txBody>
          <a:bodyPr vert="horz" lIns="91440" tIns="45720" rIns="91440" bIns="45720" rtlCol="0" anchor="t">
            <a:noAutofit/>
          </a:bodyPr>
          <a:lstStyle/>
          <a:p>
            <a:pPr marL="0" indent="0">
              <a:spcBef>
                <a:spcPts val="0"/>
              </a:spcBef>
              <a:spcAft>
                <a:spcPts val="1200"/>
              </a:spcAft>
              <a:buNone/>
            </a:pPr>
            <a:r>
              <a:rPr lang="en-US" sz="3200" dirty="0">
                <a:solidFill>
                  <a:schemeClr val="accent3"/>
                </a:solidFill>
              </a:rPr>
              <a:t>Psychological abuse to an adult at risk</a:t>
            </a:r>
            <a:br>
              <a:rPr lang="en-US" sz="3200" dirty="0"/>
            </a:br>
            <a:r>
              <a:rPr lang="en-US" sz="2800" dirty="0"/>
              <a:t>includes threats of harm or abandonment, coercive control, humiliation, verbal or racial abuse, isolation or withdrawal from services or supportive networks </a:t>
            </a:r>
            <a:endParaRPr lang="en-US" sz="2800" dirty="0">
              <a:cs typeface="Arial"/>
            </a:endParaRPr>
          </a:p>
        </p:txBody>
      </p:sp>
      <p:sp>
        <p:nvSpPr>
          <p:cNvPr id="4" name="Rectangle 3">
            <a:extLst>
              <a:ext uri="{FF2B5EF4-FFF2-40B4-BE49-F238E27FC236}">
                <a16:creationId xmlns:a16="http://schemas.microsoft.com/office/drawing/2014/main" id="{E5AE7488-F505-4D83-B471-BD4B34E0C7D5}"/>
              </a:ext>
            </a:extLst>
          </p:cNvPr>
          <p:cNvSpPr/>
          <p:nvPr/>
        </p:nvSpPr>
        <p:spPr>
          <a:xfrm>
            <a:off x="838200" y="3332933"/>
            <a:ext cx="10515600" cy="2369880"/>
          </a:xfrm>
          <a:prstGeom prst="rect">
            <a:avLst/>
          </a:prstGeom>
        </p:spPr>
        <p:txBody>
          <a:bodyPr wrap="square" anchor="t">
            <a:spAutoFit/>
          </a:bodyPr>
          <a:lstStyle/>
          <a:p>
            <a:r>
              <a:rPr lang="en-US" sz="3200" dirty="0">
                <a:solidFill>
                  <a:schemeClr val="accent3"/>
                </a:solidFill>
              </a:rPr>
              <a:t>Domestic abuse and violence </a:t>
            </a:r>
            <a:br>
              <a:rPr lang="en-US" sz="3600" dirty="0">
                <a:solidFill>
                  <a:schemeClr val="accent3"/>
                </a:solidFill>
              </a:rPr>
            </a:br>
            <a:r>
              <a:rPr lang="en-US" sz="2800" dirty="0"/>
              <a:t>abusive </a:t>
            </a:r>
            <a:r>
              <a:rPr lang="en-US" sz="2800" dirty="0" err="1"/>
              <a:t>behaviour</a:t>
            </a:r>
            <a:r>
              <a:rPr lang="en-US" sz="2800" dirty="0"/>
              <a:t> taking place in a relationship as a way for one person in that relationship to gain or keep control over another. It can include physical, sexual, emotional, psychological and financial abuse</a:t>
            </a:r>
          </a:p>
        </p:txBody>
      </p:sp>
    </p:spTree>
    <p:extLst>
      <p:ext uri="{BB962C8B-B14F-4D97-AF65-F5344CB8AC3E}">
        <p14:creationId xmlns:p14="http://schemas.microsoft.com/office/powerpoint/2010/main" val="137880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59B3245-9E8B-4CDF-BA8A-7CF7DF062B1E}"/>
              </a:ext>
            </a:extLst>
          </p:cNvPr>
          <p:cNvSpPr/>
          <p:nvPr/>
        </p:nvSpPr>
        <p:spPr>
          <a:xfrm>
            <a:off x="952500" y="1488123"/>
            <a:ext cx="10515600" cy="1631216"/>
          </a:xfrm>
          <a:prstGeom prst="rect">
            <a:avLst/>
          </a:prstGeom>
        </p:spPr>
        <p:txBody>
          <a:bodyPr wrap="square" anchor="t">
            <a:spAutoFit/>
          </a:bodyPr>
          <a:lstStyle/>
          <a:p>
            <a:pPr lvl="0"/>
            <a:r>
              <a:rPr lang="en-GB" sz="3600" dirty="0">
                <a:solidFill>
                  <a:schemeClr val="accent3"/>
                </a:solidFill>
              </a:rPr>
              <a:t>Modern slavery</a:t>
            </a:r>
            <a:br>
              <a:rPr lang="en-GB" sz="2800" dirty="0"/>
            </a:br>
            <a:r>
              <a:rPr lang="en-GB" sz="3200" dirty="0"/>
              <a:t>includes human trafficking, forced labour, domestic servitude, sexual exploitation and debt bondage</a:t>
            </a:r>
            <a:endParaRPr lang="en-GB" sz="2800" dirty="0">
              <a:cs typeface="Arial" panose="020B0604020202020204"/>
            </a:endParaRPr>
          </a:p>
        </p:txBody>
      </p:sp>
      <p:sp>
        <p:nvSpPr>
          <p:cNvPr id="3" name="Title 2">
            <a:extLst>
              <a:ext uri="{FF2B5EF4-FFF2-40B4-BE49-F238E27FC236}">
                <a16:creationId xmlns:a16="http://schemas.microsoft.com/office/drawing/2014/main" id="{A60C2CC6-40A2-4E9E-8D3E-4C4E788DF643}"/>
              </a:ext>
            </a:extLst>
          </p:cNvPr>
          <p:cNvSpPr>
            <a:spLocks noGrp="1"/>
          </p:cNvSpPr>
          <p:nvPr>
            <p:ph type="title"/>
          </p:nvPr>
        </p:nvSpPr>
        <p:spPr/>
        <p:txBody>
          <a:bodyPr/>
          <a:lstStyle/>
          <a:p>
            <a:r>
              <a:rPr lang="en-GB" dirty="0"/>
              <a:t>Exploitation</a:t>
            </a:r>
          </a:p>
        </p:txBody>
      </p:sp>
    </p:spTree>
    <p:extLst>
      <p:ext uri="{BB962C8B-B14F-4D97-AF65-F5344CB8AC3E}">
        <p14:creationId xmlns:p14="http://schemas.microsoft.com/office/powerpoint/2010/main" val="169734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D211D9-B319-41FB-9D2C-30650E3BBF2D}"/>
              </a:ext>
            </a:extLst>
          </p:cNvPr>
          <p:cNvSpPr>
            <a:spLocks noGrp="1"/>
          </p:cNvSpPr>
          <p:nvPr>
            <p:ph type="title"/>
          </p:nvPr>
        </p:nvSpPr>
        <p:spPr/>
        <p:txBody>
          <a:bodyPr/>
          <a:lstStyle/>
          <a:p>
            <a:r>
              <a:rPr lang="en-GB" dirty="0"/>
              <a:t>Adult</a:t>
            </a:r>
          </a:p>
        </p:txBody>
      </p:sp>
      <p:sp>
        <p:nvSpPr>
          <p:cNvPr id="3" name="Content Placeholder 2">
            <a:extLst>
              <a:ext uri="{FF2B5EF4-FFF2-40B4-BE49-F238E27FC236}">
                <a16:creationId xmlns:a16="http://schemas.microsoft.com/office/drawing/2014/main" id="{54A3F97C-0AB0-4ABC-9135-B291552D507F}"/>
              </a:ext>
            </a:extLst>
          </p:cNvPr>
          <p:cNvSpPr>
            <a:spLocks noGrp="1"/>
          </p:cNvSpPr>
          <p:nvPr>
            <p:ph idx="1"/>
          </p:nvPr>
        </p:nvSpPr>
        <p:spPr>
          <a:xfrm>
            <a:off x="838200" y="1661433"/>
            <a:ext cx="10515600" cy="2075769"/>
          </a:xfrm>
        </p:spPr>
        <p:txBody>
          <a:bodyPr vert="horz" lIns="91440" tIns="45720" rIns="91440" bIns="45720" rtlCol="0" anchor="t">
            <a:noAutofit/>
          </a:bodyPr>
          <a:lstStyle/>
          <a:p>
            <a:pPr marL="0" indent="0">
              <a:lnSpc>
                <a:spcPct val="100000"/>
              </a:lnSpc>
              <a:buNone/>
            </a:pPr>
            <a:r>
              <a:rPr lang="en-GB" sz="3600" dirty="0"/>
              <a:t>A person who is aged </a:t>
            </a:r>
            <a:r>
              <a:rPr lang="en-GB" sz="3600" b="1" dirty="0"/>
              <a:t>18 or over</a:t>
            </a:r>
            <a:endParaRPr lang="en-GB" sz="3600" dirty="0">
              <a:cs typeface="Arial"/>
            </a:endParaRPr>
          </a:p>
        </p:txBody>
      </p:sp>
    </p:spTree>
    <p:extLst>
      <p:ext uri="{BB962C8B-B14F-4D97-AF65-F5344CB8AC3E}">
        <p14:creationId xmlns:p14="http://schemas.microsoft.com/office/powerpoint/2010/main" val="66574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733710A-7B80-4E3B-8C00-34B9B905D8E7}"/>
              </a:ext>
            </a:extLst>
          </p:cNvPr>
          <p:cNvSpPr>
            <a:spLocks noGrp="1"/>
          </p:cNvSpPr>
          <p:nvPr>
            <p:ph type="title"/>
          </p:nvPr>
        </p:nvSpPr>
        <p:spPr/>
        <p:txBody>
          <a:bodyPr/>
          <a:lstStyle/>
          <a:p>
            <a:r>
              <a:rPr lang="en-GB" dirty="0"/>
              <a:t>At risk</a:t>
            </a:r>
          </a:p>
        </p:txBody>
      </p:sp>
      <p:sp>
        <p:nvSpPr>
          <p:cNvPr id="3" name="Content Placeholder 2">
            <a:extLst>
              <a:ext uri="{FF2B5EF4-FFF2-40B4-BE49-F238E27FC236}">
                <a16:creationId xmlns:a16="http://schemas.microsoft.com/office/drawing/2014/main" id="{54A3F97C-0AB0-4ABC-9135-B291552D507F}"/>
              </a:ext>
            </a:extLst>
          </p:cNvPr>
          <p:cNvSpPr>
            <a:spLocks noGrp="1"/>
          </p:cNvSpPr>
          <p:nvPr>
            <p:ph idx="1"/>
          </p:nvPr>
        </p:nvSpPr>
        <p:spPr>
          <a:xfrm>
            <a:off x="838200" y="1690688"/>
            <a:ext cx="10515600" cy="4165826"/>
          </a:xfrm>
        </p:spPr>
        <p:txBody>
          <a:bodyPr vert="horz" lIns="91440" tIns="45720" rIns="91440" bIns="45720" rtlCol="0" anchor="t">
            <a:noAutofit/>
          </a:bodyPr>
          <a:lstStyle/>
          <a:p>
            <a:pPr marL="0" indent="0">
              <a:lnSpc>
                <a:spcPct val="100000"/>
              </a:lnSpc>
              <a:spcBef>
                <a:spcPts val="0"/>
              </a:spcBef>
              <a:spcAft>
                <a:spcPts val="600"/>
              </a:spcAft>
              <a:buNone/>
            </a:pPr>
            <a:r>
              <a:rPr lang="en-GB" sz="3600" dirty="0"/>
              <a:t>‘At risk’ means that even if abuse, neglect or other kinds of harm have not actually occurred, they </a:t>
            </a:r>
            <a:r>
              <a:rPr lang="en-GB" sz="3600" b="1" dirty="0"/>
              <a:t>are likely to occur without support</a:t>
            </a:r>
            <a:r>
              <a:rPr lang="en-GB" sz="3600" dirty="0"/>
              <a:t> from services</a:t>
            </a:r>
            <a:r>
              <a:rPr lang="en-GB" sz="3600" b="1" dirty="0"/>
              <a:t> </a:t>
            </a:r>
          </a:p>
        </p:txBody>
      </p:sp>
    </p:spTree>
    <p:extLst>
      <p:ext uri="{BB962C8B-B14F-4D97-AF65-F5344CB8AC3E}">
        <p14:creationId xmlns:p14="http://schemas.microsoft.com/office/powerpoint/2010/main" val="189658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7D146B-B7B7-41EF-8A3C-9ADE89862B7C}"/>
              </a:ext>
            </a:extLst>
          </p:cNvPr>
          <p:cNvSpPr>
            <a:spLocks noGrp="1"/>
          </p:cNvSpPr>
          <p:nvPr>
            <p:ph type="title"/>
          </p:nvPr>
        </p:nvSpPr>
        <p:spPr/>
        <p:txBody>
          <a:bodyPr/>
          <a:lstStyle/>
          <a:p>
            <a:r>
              <a:rPr lang="en-GB" dirty="0"/>
              <a:t>Adult at risk</a:t>
            </a:r>
          </a:p>
        </p:txBody>
      </p:sp>
      <p:sp>
        <p:nvSpPr>
          <p:cNvPr id="3" name="Content Placeholder 2">
            <a:extLst>
              <a:ext uri="{FF2B5EF4-FFF2-40B4-BE49-F238E27FC236}">
                <a16:creationId xmlns:a16="http://schemas.microsoft.com/office/drawing/2014/main" id="{54A3F97C-0AB0-4ABC-9135-B291552D507F}"/>
              </a:ext>
            </a:extLst>
          </p:cNvPr>
          <p:cNvSpPr>
            <a:spLocks noGrp="1"/>
          </p:cNvSpPr>
          <p:nvPr>
            <p:ph idx="1"/>
          </p:nvPr>
        </p:nvSpPr>
        <p:spPr>
          <a:xfrm>
            <a:off x="838200" y="1408118"/>
            <a:ext cx="10515600" cy="4802187"/>
          </a:xfrm>
        </p:spPr>
        <p:txBody>
          <a:bodyPr vert="horz" lIns="91440" tIns="45720" rIns="91440" bIns="45720" rtlCol="0" anchor="t">
            <a:noAutofit/>
          </a:bodyPr>
          <a:lstStyle/>
          <a:p>
            <a:pPr marL="0" indent="0">
              <a:lnSpc>
                <a:spcPct val="80000"/>
              </a:lnSpc>
              <a:spcBef>
                <a:spcPts val="0"/>
              </a:spcBef>
              <a:spcAft>
                <a:spcPts val="1200"/>
              </a:spcAft>
              <a:buNone/>
            </a:pPr>
            <a:r>
              <a:rPr lang="en-US" sz="3200" dirty="0">
                <a:solidFill>
                  <a:srgbClr val="37394B"/>
                </a:solidFill>
                <a:latin typeface="Arial"/>
                <a:cs typeface="Arial"/>
              </a:rPr>
              <a:t>Anyone </a:t>
            </a:r>
            <a:r>
              <a:rPr lang="en-US" sz="3200" b="1" dirty="0">
                <a:solidFill>
                  <a:srgbClr val="37394B"/>
                </a:solidFill>
                <a:latin typeface="Arial"/>
                <a:cs typeface="Arial"/>
              </a:rPr>
              <a:t>aged 18 years or over </a:t>
            </a:r>
            <a:r>
              <a:rPr lang="en-US" sz="3200" dirty="0">
                <a:solidFill>
                  <a:srgbClr val="37394B"/>
                </a:solidFill>
                <a:latin typeface="Arial"/>
                <a:cs typeface="Arial"/>
              </a:rPr>
              <a:t>who </a:t>
            </a:r>
          </a:p>
          <a:p>
            <a:pPr marL="0" indent="0">
              <a:lnSpc>
                <a:spcPct val="80000"/>
              </a:lnSpc>
              <a:spcBef>
                <a:spcPts val="0"/>
              </a:spcBef>
              <a:spcAft>
                <a:spcPts val="1200"/>
              </a:spcAft>
              <a:buNone/>
            </a:pPr>
            <a:r>
              <a:rPr lang="en-US" sz="3200" dirty="0">
                <a:solidFill>
                  <a:srgbClr val="37394B"/>
                </a:solidFill>
                <a:latin typeface="Arial"/>
                <a:cs typeface="Arial"/>
              </a:rPr>
              <a:t>is experiencing, or is at risk of experiencing, abuse or neglect </a:t>
            </a:r>
          </a:p>
          <a:p>
            <a:pPr marL="0" indent="0">
              <a:lnSpc>
                <a:spcPct val="80000"/>
              </a:lnSpc>
              <a:spcBef>
                <a:spcPts val="0"/>
              </a:spcBef>
              <a:spcAft>
                <a:spcPts val="600"/>
              </a:spcAft>
              <a:buNone/>
            </a:pPr>
            <a:r>
              <a:rPr lang="en-US" sz="3200" b="1" dirty="0">
                <a:solidFill>
                  <a:srgbClr val="37394B"/>
                </a:solidFill>
                <a:latin typeface="Arial"/>
                <a:cs typeface="Arial"/>
              </a:rPr>
              <a:t>   and</a:t>
            </a:r>
            <a:r>
              <a:rPr lang="en-US" sz="3200" dirty="0">
                <a:solidFill>
                  <a:srgbClr val="37394B"/>
                </a:solidFill>
                <a:latin typeface="Arial"/>
                <a:cs typeface="Arial"/>
              </a:rPr>
              <a:t> </a:t>
            </a:r>
          </a:p>
          <a:p>
            <a:pPr marL="0" indent="0">
              <a:lnSpc>
                <a:spcPct val="80000"/>
              </a:lnSpc>
              <a:spcBef>
                <a:spcPts val="0"/>
              </a:spcBef>
              <a:spcAft>
                <a:spcPts val="1200"/>
              </a:spcAft>
              <a:buNone/>
            </a:pPr>
            <a:r>
              <a:rPr lang="en-US" sz="3200" dirty="0">
                <a:solidFill>
                  <a:srgbClr val="37394B"/>
                </a:solidFill>
                <a:latin typeface="Arial"/>
                <a:cs typeface="Arial"/>
              </a:rPr>
              <a:t>has care and support needs (whether or not the local authority is meeting any of those needs) </a:t>
            </a:r>
          </a:p>
          <a:p>
            <a:pPr marL="0" indent="0">
              <a:lnSpc>
                <a:spcPct val="80000"/>
              </a:lnSpc>
              <a:spcBef>
                <a:spcPts val="0"/>
              </a:spcBef>
              <a:spcAft>
                <a:spcPts val="600"/>
              </a:spcAft>
              <a:buNone/>
            </a:pPr>
            <a:r>
              <a:rPr lang="en-US" sz="3200" b="1" dirty="0">
                <a:solidFill>
                  <a:srgbClr val="37394B"/>
                </a:solidFill>
                <a:latin typeface="Arial"/>
                <a:cs typeface="Arial"/>
              </a:rPr>
              <a:t>   and</a:t>
            </a:r>
            <a:r>
              <a:rPr lang="en-US" sz="3200" dirty="0">
                <a:solidFill>
                  <a:srgbClr val="37394B"/>
                </a:solidFill>
                <a:latin typeface="Arial"/>
                <a:cs typeface="Arial"/>
              </a:rPr>
              <a:t> </a:t>
            </a:r>
          </a:p>
          <a:p>
            <a:pPr marL="0" indent="0">
              <a:lnSpc>
                <a:spcPct val="80000"/>
              </a:lnSpc>
              <a:spcBef>
                <a:spcPts val="0"/>
              </a:spcBef>
              <a:spcAft>
                <a:spcPts val="1200"/>
              </a:spcAft>
              <a:buNone/>
            </a:pPr>
            <a:r>
              <a:rPr lang="en-US" sz="3200" dirty="0">
                <a:solidFill>
                  <a:srgbClr val="37394B"/>
                </a:solidFill>
                <a:latin typeface="Arial"/>
                <a:cs typeface="Arial"/>
              </a:rPr>
              <a:t>as a result of those needs is </a:t>
            </a:r>
            <a:r>
              <a:rPr lang="en-US" sz="3200" b="1" dirty="0">
                <a:solidFill>
                  <a:srgbClr val="37394B"/>
                </a:solidFill>
                <a:latin typeface="Arial"/>
                <a:cs typeface="Arial"/>
              </a:rPr>
              <a:t>unable to protect themselves </a:t>
            </a:r>
            <a:r>
              <a:rPr lang="en-US" sz="3200" dirty="0">
                <a:solidFill>
                  <a:srgbClr val="37394B"/>
                </a:solidFill>
                <a:latin typeface="Arial"/>
                <a:cs typeface="Arial"/>
              </a:rPr>
              <a:t>against abuse or neglect or the risk of it</a:t>
            </a:r>
            <a:endParaRPr lang="en-GB" sz="3200" dirty="0">
              <a:latin typeface="Arial"/>
              <a:cs typeface="Arial"/>
            </a:endParaRPr>
          </a:p>
        </p:txBody>
      </p:sp>
    </p:spTree>
    <p:extLst>
      <p:ext uri="{BB962C8B-B14F-4D97-AF65-F5344CB8AC3E}">
        <p14:creationId xmlns:p14="http://schemas.microsoft.com/office/powerpoint/2010/main" val="195387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7D146B-B7B7-41EF-8A3C-9ADE89862B7C}"/>
              </a:ext>
            </a:extLst>
          </p:cNvPr>
          <p:cNvSpPr>
            <a:spLocks noGrp="1"/>
          </p:cNvSpPr>
          <p:nvPr>
            <p:ph type="title"/>
          </p:nvPr>
        </p:nvSpPr>
        <p:spPr>
          <a:xfrm>
            <a:off x="838200" y="0"/>
            <a:ext cx="10515600" cy="1325563"/>
          </a:xfrm>
        </p:spPr>
        <p:txBody>
          <a:bodyPr anchor="b"/>
          <a:lstStyle/>
          <a:p>
            <a:r>
              <a:rPr lang="en-GB" dirty="0">
                <a:solidFill>
                  <a:schemeClr val="accent3"/>
                </a:solidFill>
              </a:rPr>
              <a:t>Important:</a:t>
            </a:r>
          </a:p>
        </p:txBody>
      </p:sp>
      <p:sp>
        <p:nvSpPr>
          <p:cNvPr id="3" name="Content Placeholder 2">
            <a:extLst>
              <a:ext uri="{FF2B5EF4-FFF2-40B4-BE49-F238E27FC236}">
                <a16:creationId xmlns:a16="http://schemas.microsoft.com/office/drawing/2014/main" id="{54A3F97C-0AB0-4ABC-9135-B291552D507F}"/>
              </a:ext>
            </a:extLst>
          </p:cNvPr>
          <p:cNvSpPr>
            <a:spLocks noGrp="1"/>
          </p:cNvSpPr>
          <p:nvPr>
            <p:ph idx="1"/>
          </p:nvPr>
        </p:nvSpPr>
        <p:spPr>
          <a:xfrm>
            <a:off x="838200" y="1336678"/>
            <a:ext cx="10515600" cy="4802187"/>
          </a:xfrm>
        </p:spPr>
        <p:txBody>
          <a:bodyPr vert="horz" lIns="91440" tIns="45720" rIns="91440" bIns="45720" rtlCol="0" anchor="t">
            <a:noAutofit/>
          </a:bodyPr>
          <a:lstStyle/>
          <a:p>
            <a:pPr marL="171450" indent="-171450"/>
            <a:r>
              <a:rPr lang="en-US" sz="3200" dirty="0">
                <a:solidFill>
                  <a:schemeClr val="tx1"/>
                </a:solidFill>
              </a:rPr>
              <a:t>Actual abuse or neglect </a:t>
            </a:r>
            <a:r>
              <a:rPr lang="en-US" sz="3200" b="1" dirty="0">
                <a:solidFill>
                  <a:schemeClr val="tx1"/>
                </a:solidFill>
              </a:rPr>
              <a:t>does not </a:t>
            </a:r>
            <a:r>
              <a:rPr lang="en-US" sz="3200" dirty="0">
                <a:solidFill>
                  <a:schemeClr val="tx1"/>
                </a:solidFill>
              </a:rPr>
              <a:t>need to occur before you intervene</a:t>
            </a:r>
          </a:p>
          <a:p>
            <a:pPr marL="171450" indent="-171450"/>
            <a:r>
              <a:rPr lang="en-US" sz="3200" dirty="0">
                <a:solidFill>
                  <a:schemeClr val="tx1"/>
                </a:solidFill>
              </a:rPr>
              <a:t>You should consider </a:t>
            </a:r>
            <a:r>
              <a:rPr lang="en-US" sz="3200" b="1" dirty="0">
                <a:solidFill>
                  <a:schemeClr val="tx1"/>
                </a:solidFill>
              </a:rPr>
              <a:t>early support </a:t>
            </a:r>
            <a:r>
              <a:rPr lang="en-US" sz="3200" dirty="0">
                <a:solidFill>
                  <a:schemeClr val="tx1"/>
                </a:solidFill>
              </a:rPr>
              <a:t>to </a:t>
            </a:r>
            <a:r>
              <a:rPr lang="en-US" sz="3200" b="1" dirty="0">
                <a:solidFill>
                  <a:schemeClr val="tx1"/>
                </a:solidFill>
              </a:rPr>
              <a:t>safeguard</a:t>
            </a:r>
            <a:r>
              <a:rPr lang="en-US" sz="3200" dirty="0">
                <a:solidFill>
                  <a:schemeClr val="tx1"/>
                </a:solidFill>
              </a:rPr>
              <a:t> an adult at risk to </a:t>
            </a:r>
            <a:r>
              <a:rPr lang="en-US" sz="3200" b="1" dirty="0">
                <a:solidFill>
                  <a:schemeClr val="tx1"/>
                </a:solidFill>
              </a:rPr>
              <a:t>prevent</a:t>
            </a:r>
            <a:r>
              <a:rPr lang="en-US" sz="3200" dirty="0">
                <a:solidFill>
                  <a:schemeClr val="tx1"/>
                </a:solidFill>
              </a:rPr>
              <a:t> actual abuse and neglect</a:t>
            </a:r>
            <a:endParaRPr lang="en-US" sz="3200" dirty="0">
              <a:solidFill>
                <a:schemeClr val="tx1"/>
              </a:solidFill>
              <a:cs typeface="Arial"/>
            </a:endParaRPr>
          </a:p>
          <a:p>
            <a:pPr marL="171450" indent="-171450"/>
            <a:r>
              <a:rPr lang="en-US" sz="3200" dirty="0">
                <a:solidFill>
                  <a:schemeClr val="tx1"/>
                </a:solidFill>
              </a:rPr>
              <a:t>The abuse of adults at risk is often linked to their </a:t>
            </a:r>
            <a:r>
              <a:rPr lang="en-US" sz="3200" b="1" dirty="0">
                <a:solidFill>
                  <a:schemeClr val="tx1"/>
                </a:solidFill>
              </a:rPr>
              <a:t>environment </a:t>
            </a:r>
            <a:r>
              <a:rPr lang="en-US" sz="3200" dirty="0">
                <a:solidFill>
                  <a:schemeClr val="tx1"/>
                </a:solidFill>
              </a:rPr>
              <a:t>(for example, where they live, how much support they have) rather than their </a:t>
            </a:r>
            <a:r>
              <a:rPr lang="en-US" sz="3200" b="1" dirty="0">
                <a:solidFill>
                  <a:schemeClr val="tx1"/>
                </a:solidFill>
              </a:rPr>
              <a:t>characteristics</a:t>
            </a:r>
            <a:endParaRPr lang="en-US" sz="3200" b="1" dirty="0">
              <a:solidFill>
                <a:schemeClr val="tx1"/>
              </a:solidFill>
              <a:cs typeface="Arial"/>
            </a:endParaRPr>
          </a:p>
          <a:p>
            <a:pPr marL="171450" indent="-171450"/>
            <a:r>
              <a:rPr lang="en-US" sz="3200" dirty="0">
                <a:solidFill>
                  <a:schemeClr val="tx1"/>
                </a:solidFill>
              </a:rPr>
              <a:t>Risk of abuse or neglect may come from </a:t>
            </a:r>
            <a:r>
              <a:rPr lang="en-US" sz="3200" b="1" dirty="0">
                <a:solidFill>
                  <a:schemeClr val="tx1"/>
                </a:solidFill>
              </a:rPr>
              <a:t>one concern</a:t>
            </a:r>
            <a:r>
              <a:rPr lang="en-US" sz="3200" dirty="0">
                <a:solidFill>
                  <a:schemeClr val="tx1"/>
                </a:solidFill>
              </a:rPr>
              <a:t> or </a:t>
            </a:r>
            <a:r>
              <a:rPr lang="en-US" sz="3200" b="1" dirty="0">
                <a:solidFill>
                  <a:schemeClr val="tx1"/>
                </a:solidFill>
              </a:rPr>
              <a:t>many different factors</a:t>
            </a:r>
            <a:endParaRPr lang="en-US" sz="3200" dirty="0">
              <a:solidFill>
                <a:schemeClr val="tx1"/>
              </a:solidFill>
            </a:endParaRPr>
          </a:p>
          <a:p>
            <a:pPr marL="0" indent="0">
              <a:lnSpc>
                <a:spcPct val="80000"/>
              </a:lnSpc>
              <a:spcBef>
                <a:spcPts val="0"/>
              </a:spcBef>
              <a:spcAft>
                <a:spcPts val="1200"/>
              </a:spcAft>
              <a:buNone/>
            </a:pPr>
            <a:endParaRPr lang="en-GB" sz="3200" dirty="0"/>
          </a:p>
        </p:txBody>
      </p:sp>
    </p:spTree>
    <p:extLst>
      <p:ext uri="{BB962C8B-B14F-4D97-AF65-F5344CB8AC3E}">
        <p14:creationId xmlns:p14="http://schemas.microsoft.com/office/powerpoint/2010/main" val="292604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598A21-6FC3-4324-8C6E-5C26E9FC8020}"/>
              </a:ext>
            </a:extLst>
          </p:cNvPr>
          <p:cNvSpPr>
            <a:spLocks noGrp="1"/>
          </p:cNvSpPr>
          <p:nvPr>
            <p:ph type="title"/>
          </p:nvPr>
        </p:nvSpPr>
        <p:spPr>
          <a:xfrm>
            <a:off x="838199" y="0"/>
            <a:ext cx="10515600" cy="1325563"/>
          </a:xfrm>
        </p:spPr>
        <p:txBody>
          <a:bodyPr/>
          <a:lstStyle/>
          <a:p>
            <a:r>
              <a:rPr lang="en-GB" dirty="0"/>
              <a:t>Safeguarding adults at risk</a:t>
            </a:r>
          </a:p>
        </p:txBody>
      </p:sp>
      <p:sp>
        <p:nvSpPr>
          <p:cNvPr id="4" name="Rectangle 3">
            <a:extLst>
              <a:ext uri="{FF2B5EF4-FFF2-40B4-BE49-F238E27FC236}">
                <a16:creationId xmlns:a16="http://schemas.microsoft.com/office/drawing/2014/main" id="{86A0CEB0-7167-45E9-A507-7388E7BDA9C0}"/>
              </a:ext>
            </a:extLst>
          </p:cNvPr>
          <p:cNvSpPr/>
          <p:nvPr/>
        </p:nvSpPr>
        <p:spPr>
          <a:xfrm>
            <a:off x="894228" y="1435194"/>
            <a:ext cx="10403541" cy="4401205"/>
          </a:xfrm>
          <a:prstGeom prst="rect">
            <a:avLst/>
          </a:prstGeom>
        </p:spPr>
        <p:txBody>
          <a:bodyPr wrap="square" anchor="t">
            <a:spAutoFit/>
          </a:bodyPr>
          <a:lstStyle/>
          <a:p>
            <a:r>
              <a:rPr lang="en-US" sz="2800" dirty="0"/>
              <a:t>Safeguarding involves:</a:t>
            </a:r>
          </a:p>
          <a:p>
            <a:pPr marL="457200" indent="-457200">
              <a:buFont typeface="Arial" panose="020B0604020202020204" pitchFamily="34" charset="0"/>
              <a:buChar char="•"/>
            </a:pPr>
            <a:r>
              <a:rPr lang="en-US" sz="2800" b="1" dirty="0"/>
              <a:t>preventing and protecting</a:t>
            </a:r>
            <a:r>
              <a:rPr lang="en-US" sz="2800" dirty="0"/>
              <a:t> adults at risk from abuse or neglect </a:t>
            </a:r>
          </a:p>
          <a:p>
            <a:pPr marL="457200" indent="-457200">
              <a:buFont typeface="Arial" panose="020B0604020202020204" pitchFamily="34" charset="0"/>
              <a:buChar char="•"/>
            </a:pPr>
            <a:r>
              <a:rPr lang="en-US" sz="2800" b="1" dirty="0"/>
              <a:t>educating</a:t>
            </a:r>
            <a:r>
              <a:rPr lang="en-US" sz="2800" dirty="0"/>
              <a:t> people around them to </a:t>
            </a:r>
            <a:r>
              <a:rPr lang="en-US" sz="2800" dirty="0" err="1"/>
              <a:t>recognise</a:t>
            </a:r>
            <a:r>
              <a:rPr lang="en-US" sz="2800" dirty="0"/>
              <a:t> the signs and dangers of abuse and neglect</a:t>
            </a:r>
          </a:p>
          <a:p>
            <a:pPr marL="457200" indent="-457200">
              <a:buFont typeface="Arial" panose="020B0604020202020204" pitchFamily="34" charset="0"/>
              <a:buChar char="•"/>
            </a:pPr>
            <a:r>
              <a:rPr lang="en-US" sz="2800" b="1" dirty="0"/>
              <a:t>promoting</a:t>
            </a:r>
            <a:r>
              <a:rPr lang="en-US" sz="2800" dirty="0"/>
              <a:t> their well-being</a:t>
            </a:r>
            <a:endParaRPr lang="en-US" sz="2800" dirty="0">
              <a:cs typeface="Arial"/>
            </a:endParaRPr>
          </a:p>
          <a:p>
            <a:r>
              <a:rPr lang="en-US" sz="2800" dirty="0"/>
              <a:t>One important difference between safeguarding adults and safeguarding children is an </a:t>
            </a:r>
            <a:r>
              <a:rPr lang="en-US" sz="2800" b="1" dirty="0"/>
              <a:t>adult’s right to self-determination</a:t>
            </a:r>
            <a:r>
              <a:rPr lang="en-US" sz="2800" dirty="0"/>
              <a:t>. </a:t>
            </a:r>
            <a:r>
              <a:rPr lang="en-US" sz="2800" b="1" dirty="0"/>
              <a:t>Adults</a:t>
            </a:r>
            <a:r>
              <a:rPr lang="en-US" sz="2800" dirty="0"/>
              <a:t> have the right to make their own choices and decide how to respond to the risk of abuse</a:t>
            </a:r>
            <a:endParaRPr lang="en-US" sz="2800" dirty="0">
              <a:cs typeface="Arial"/>
            </a:endParaRPr>
          </a:p>
        </p:txBody>
      </p:sp>
    </p:spTree>
    <p:extLst>
      <p:ext uri="{BB962C8B-B14F-4D97-AF65-F5344CB8AC3E}">
        <p14:creationId xmlns:p14="http://schemas.microsoft.com/office/powerpoint/2010/main" val="2267159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4A129-6E4D-4E8D-809F-3B074274E764}"/>
              </a:ext>
            </a:extLst>
          </p:cNvPr>
          <p:cNvSpPr>
            <a:spLocks noGrp="1"/>
          </p:cNvSpPr>
          <p:nvPr>
            <p:ph type="title"/>
          </p:nvPr>
        </p:nvSpPr>
        <p:spPr>
          <a:xfrm>
            <a:off x="881332" y="2291765"/>
            <a:ext cx="10515600" cy="1325563"/>
          </a:xfrm>
        </p:spPr>
        <p:txBody>
          <a:bodyPr/>
          <a:lstStyle/>
          <a:p>
            <a:pPr algn="ctr"/>
            <a:r>
              <a:rPr lang="en-GB" sz="6600" dirty="0"/>
              <a:t>Assessing risk</a:t>
            </a:r>
          </a:p>
        </p:txBody>
      </p:sp>
    </p:spTree>
    <p:extLst>
      <p:ext uri="{BB962C8B-B14F-4D97-AF65-F5344CB8AC3E}">
        <p14:creationId xmlns:p14="http://schemas.microsoft.com/office/powerpoint/2010/main" val="2281108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C8A8D-C646-41ED-802E-CDB1668AA6C6}"/>
              </a:ext>
            </a:extLst>
          </p:cNvPr>
          <p:cNvSpPr>
            <a:spLocks noGrp="1"/>
          </p:cNvSpPr>
          <p:nvPr>
            <p:ph type="title"/>
          </p:nvPr>
        </p:nvSpPr>
        <p:spPr/>
        <p:txBody>
          <a:bodyPr/>
          <a:lstStyle/>
          <a:p>
            <a:r>
              <a:rPr lang="en-GB" sz="5400" dirty="0"/>
              <a:t>Risk</a:t>
            </a:r>
          </a:p>
        </p:txBody>
      </p:sp>
      <p:sp>
        <p:nvSpPr>
          <p:cNvPr id="4" name="Content Placeholder 1">
            <a:extLst>
              <a:ext uri="{FF2B5EF4-FFF2-40B4-BE49-F238E27FC236}">
                <a16:creationId xmlns:a16="http://schemas.microsoft.com/office/drawing/2014/main" id="{66A26ECD-5443-454A-AF46-E9919B5C1E73}"/>
              </a:ext>
            </a:extLst>
          </p:cNvPr>
          <p:cNvSpPr>
            <a:spLocks noGrp="1"/>
          </p:cNvSpPr>
          <p:nvPr>
            <p:ph idx="1"/>
          </p:nvPr>
        </p:nvSpPr>
        <p:spPr>
          <a:xfrm>
            <a:off x="838203" y="1547810"/>
            <a:ext cx="10515597" cy="4466272"/>
          </a:xfrm>
        </p:spPr>
        <p:txBody>
          <a:bodyPr vert="horz" lIns="91440" tIns="45720" rIns="91440" bIns="45720" rtlCol="0" anchor="t">
            <a:noAutofit/>
          </a:bodyPr>
          <a:lstStyle/>
          <a:p>
            <a:pPr>
              <a:spcBef>
                <a:spcPts val="0"/>
              </a:spcBef>
              <a:spcAft>
                <a:spcPts val="1800"/>
              </a:spcAft>
            </a:pPr>
            <a:r>
              <a:rPr lang="en-GB" sz="3200" dirty="0">
                <a:solidFill>
                  <a:srgbClr val="37394B"/>
                </a:solidFill>
                <a:latin typeface="Helvetica"/>
                <a:cs typeface="Helvetica"/>
              </a:rPr>
              <a:t>Includes abuse, neglect and/or exploitation</a:t>
            </a:r>
          </a:p>
          <a:p>
            <a:pPr>
              <a:spcBef>
                <a:spcPts val="0"/>
              </a:spcBef>
              <a:spcAft>
                <a:spcPts val="1800"/>
              </a:spcAft>
            </a:pPr>
            <a:r>
              <a:rPr lang="en-GB" sz="3200" dirty="0">
                <a:solidFill>
                  <a:srgbClr val="37394B"/>
                </a:solidFill>
                <a:latin typeface="Helvetica"/>
                <a:cs typeface="Helvetica"/>
              </a:rPr>
              <a:t>May be linked to </a:t>
            </a:r>
            <a:r>
              <a:rPr lang="en-GB" sz="3200" b="1" dirty="0">
                <a:solidFill>
                  <a:srgbClr val="37394B"/>
                </a:solidFill>
                <a:latin typeface="Helvetica"/>
                <a:cs typeface="Helvetica"/>
              </a:rPr>
              <a:t>one specific incident </a:t>
            </a:r>
            <a:r>
              <a:rPr lang="en-GB" sz="3200" dirty="0">
                <a:solidFill>
                  <a:srgbClr val="37394B"/>
                </a:solidFill>
                <a:latin typeface="Helvetica"/>
                <a:cs typeface="Helvetica"/>
              </a:rPr>
              <a:t>or </a:t>
            </a:r>
            <a:r>
              <a:rPr lang="en-GB" sz="3200" b="1" dirty="0">
                <a:solidFill>
                  <a:srgbClr val="37394B"/>
                </a:solidFill>
                <a:latin typeface="Helvetica"/>
                <a:cs typeface="Helvetica"/>
              </a:rPr>
              <a:t>ongoing</a:t>
            </a:r>
            <a:r>
              <a:rPr lang="en-GB" sz="3200" dirty="0">
                <a:solidFill>
                  <a:srgbClr val="37394B"/>
                </a:solidFill>
                <a:latin typeface="Helvetica"/>
                <a:cs typeface="Helvetica"/>
              </a:rPr>
              <a:t> and/or repeated abuse and neglect</a:t>
            </a:r>
          </a:p>
          <a:p>
            <a:pPr>
              <a:spcBef>
                <a:spcPts val="0"/>
              </a:spcBef>
              <a:spcAft>
                <a:spcPts val="1800"/>
              </a:spcAft>
            </a:pPr>
            <a:r>
              <a:rPr lang="en-GB" sz="3200" dirty="0">
                <a:solidFill>
                  <a:srgbClr val="37394B"/>
                </a:solidFill>
                <a:latin typeface="Helvetica"/>
                <a:cs typeface="Helvetica"/>
              </a:rPr>
              <a:t>May result from </a:t>
            </a:r>
            <a:r>
              <a:rPr lang="en-GB" sz="3200" b="1" dirty="0">
                <a:solidFill>
                  <a:srgbClr val="37394B"/>
                </a:solidFill>
                <a:latin typeface="Helvetica"/>
                <a:cs typeface="Helvetica"/>
              </a:rPr>
              <a:t>one issue </a:t>
            </a:r>
            <a:r>
              <a:rPr lang="en-GB" sz="3200" dirty="0">
                <a:solidFill>
                  <a:srgbClr val="37394B"/>
                </a:solidFill>
                <a:latin typeface="Helvetica"/>
                <a:cs typeface="Helvetica"/>
              </a:rPr>
              <a:t>or </a:t>
            </a:r>
            <a:r>
              <a:rPr lang="en-GB" sz="3200" b="1" dirty="0">
                <a:solidFill>
                  <a:srgbClr val="37394B"/>
                </a:solidFill>
                <a:latin typeface="Helvetica"/>
                <a:cs typeface="Helvetica"/>
              </a:rPr>
              <a:t>many different</a:t>
            </a:r>
            <a:r>
              <a:rPr lang="en-GB" sz="3200" dirty="0">
                <a:solidFill>
                  <a:srgbClr val="37394B"/>
                </a:solidFill>
                <a:latin typeface="Helvetica"/>
                <a:cs typeface="Helvetica"/>
              </a:rPr>
              <a:t> </a:t>
            </a:r>
            <a:r>
              <a:rPr lang="en-GB" sz="3200" b="1" dirty="0">
                <a:solidFill>
                  <a:srgbClr val="37394B"/>
                </a:solidFill>
                <a:latin typeface="Helvetica"/>
                <a:cs typeface="Helvetica"/>
              </a:rPr>
              <a:t>factors</a:t>
            </a:r>
          </a:p>
          <a:p>
            <a:pPr>
              <a:spcBef>
                <a:spcPts val="0"/>
              </a:spcBef>
              <a:spcAft>
                <a:spcPts val="1800"/>
              </a:spcAft>
            </a:pPr>
            <a:r>
              <a:rPr lang="en-US" sz="3200" dirty="0">
                <a:solidFill>
                  <a:schemeClr val="tx1"/>
                </a:solidFill>
              </a:rPr>
              <a:t>Can take place in a </a:t>
            </a:r>
            <a:r>
              <a:rPr lang="en-US" sz="3200" b="1" dirty="0">
                <a:solidFill>
                  <a:schemeClr val="tx1"/>
                </a:solidFill>
              </a:rPr>
              <a:t>range of settings</a:t>
            </a:r>
            <a:r>
              <a:rPr lang="en-US" sz="3200" dirty="0">
                <a:solidFill>
                  <a:schemeClr val="tx1"/>
                </a:solidFill>
              </a:rPr>
              <a:t>, such as a private dwelling, residential or day care</a:t>
            </a:r>
            <a:endParaRPr lang="en-US" sz="3200" dirty="0">
              <a:solidFill>
                <a:schemeClr val="tx1"/>
              </a:solidFill>
              <a:cs typeface="Arial"/>
            </a:endParaRPr>
          </a:p>
          <a:p>
            <a:pPr>
              <a:spcBef>
                <a:spcPts val="0"/>
              </a:spcBef>
              <a:spcAft>
                <a:spcPts val="1800"/>
              </a:spcAft>
            </a:pPr>
            <a:endParaRPr lang="en-GB" sz="3600" dirty="0">
              <a:solidFill>
                <a:srgbClr val="37394B"/>
              </a:solidFill>
              <a:latin typeface="Helvetica" panose="020B0604020202020204" pitchFamily="34" charset="0"/>
            </a:endParaRPr>
          </a:p>
        </p:txBody>
      </p:sp>
    </p:spTree>
    <p:extLst>
      <p:ext uri="{BB962C8B-B14F-4D97-AF65-F5344CB8AC3E}">
        <p14:creationId xmlns:p14="http://schemas.microsoft.com/office/powerpoint/2010/main" val="334582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30485" y="0"/>
            <a:ext cx="10515600" cy="1325563"/>
          </a:xfrm>
        </p:spPr>
        <p:txBody>
          <a:bodyPr/>
          <a:lstStyle/>
          <a:p>
            <a:r>
              <a:rPr lang="en-GB" sz="5400" dirty="0"/>
              <a:t>Neglect</a:t>
            </a:r>
          </a:p>
        </p:txBody>
      </p:sp>
      <p:sp>
        <p:nvSpPr>
          <p:cNvPr id="4" name="Rectangle 3">
            <a:extLst>
              <a:ext uri="{FF2B5EF4-FFF2-40B4-BE49-F238E27FC236}">
                <a16:creationId xmlns:a16="http://schemas.microsoft.com/office/drawing/2014/main" id="{6B4E1A60-00BB-48DD-AF7C-3AB0873B4945}"/>
              </a:ext>
            </a:extLst>
          </p:cNvPr>
          <p:cNvSpPr/>
          <p:nvPr/>
        </p:nvSpPr>
        <p:spPr>
          <a:xfrm>
            <a:off x="930486" y="1325563"/>
            <a:ext cx="10742402" cy="4934299"/>
          </a:xfrm>
          <a:prstGeom prst="rect">
            <a:avLst/>
          </a:prstGeom>
        </p:spPr>
        <p:txBody>
          <a:bodyPr wrap="square" anchor="t">
            <a:spAutoFit/>
          </a:bodyPr>
          <a:lstStyle/>
          <a:p>
            <a:pPr>
              <a:lnSpc>
                <a:spcPct val="80000"/>
              </a:lnSpc>
              <a:spcAft>
                <a:spcPts val="1800"/>
              </a:spcAft>
            </a:pPr>
            <a:r>
              <a:rPr lang="en-US" sz="2800" dirty="0"/>
              <a:t>A failure to meet a person’s basic physical, emotional, social or psychological needs, which is likely to have a negative effect on their well-being</a:t>
            </a:r>
          </a:p>
          <a:p>
            <a:pPr>
              <a:lnSpc>
                <a:spcPct val="80000"/>
              </a:lnSpc>
              <a:spcAft>
                <a:spcPts val="1800"/>
              </a:spcAft>
            </a:pPr>
            <a:r>
              <a:rPr lang="en-US" sz="2800" dirty="0">
                <a:solidFill>
                  <a:schemeClr val="accent3"/>
                </a:solidFill>
                <a:latin typeface="Helvetica"/>
                <a:cs typeface="Helvetica"/>
              </a:rPr>
              <a:t>Neglect to an adult at risk</a:t>
            </a:r>
            <a:br>
              <a:rPr lang="en-US" sz="2800" dirty="0">
                <a:latin typeface="Helvetica" panose="020B0604020202020204" pitchFamily="34" charset="0"/>
              </a:rPr>
            </a:br>
            <a:r>
              <a:rPr lang="en-US" sz="2800" dirty="0">
                <a:solidFill>
                  <a:srgbClr val="37394B"/>
                </a:solidFill>
                <a:latin typeface="Helvetica"/>
                <a:cs typeface="Helvetica"/>
              </a:rPr>
              <a:t>includes a failure to access medical care or services, emotional neglect, letting them take inappropriate risks, not giving prescribed medication, not helping with personal hygiene or providing food, shelter or clothing</a:t>
            </a:r>
            <a:endParaRPr lang="en-US" sz="2800">
              <a:solidFill>
                <a:srgbClr val="37394B"/>
              </a:solidFill>
              <a:latin typeface="Helvetica" panose="020B0604020202020204" pitchFamily="34" charset="0"/>
              <a:cs typeface="Helvetica"/>
            </a:endParaRPr>
          </a:p>
          <a:p>
            <a:pPr>
              <a:lnSpc>
                <a:spcPct val="80000"/>
              </a:lnSpc>
              <a:spcAft>
                <a:spcPts val="1800"/>
              </a:spcAft>
            </a:pPr>
            <a:r>
              <a:rPr lang="en-GB" sz="2800" dirty="0">
                <a:solidFill>
                  <a:schemeClr val="accent3"/>
                </a:solidFill>
              </a:rPr>
              <a:t>Self-neglect</a:t>
            </a:r>
            <a:br>
              <a:rPr lang="en-GB" sz="2800" dirty="0">
                <a:solidFill>
                  <a:schemeClr val="accent3"/>
                </a:solidFill>
              </a:rPr>
            </a:br>
            <a:r>
              <a:rPr lang="en-GB" sz="2800" dirty="0"/>
              <a:t>lack of self-care to an extent that it threatens personal health and safety</a:t>
            </a:r>
            <a:endParaRPr lang="en-GB" sz="2800">
              <a:cs typeface="Arial"/>
            </a:endParaRPr>
          </a:p>
          <a:p>
            <a:pPr>
              <a:lnSpc>
                <a:spcPct val="80000"/>
              </a:lnSpc>
              <a:spcAft>
                <a:spcPts val="1800"/>
              </a:spcAft>
            </a:pPr>
            <a:endParaRPr lang="en-US" sz="2800" b="0" i="0" dirty="0">
              <a:solidFill>
                <a:srgbClr val="37394B"/>
              </a:solidFill>
              <a:effectLst/>
              <a:latin typeface="Helvetica" panose="020B0604020202020204" pitchFamily="34" charset="0"/>
            </a:endParaRPr>
          </a:p>
        </p:txBody>
      </p:sp>
    </p:spTree>
    <p:extLst>
      <p:ext uri="{BB962C8B-B14F-4D97-AF65-F5344CB8AC3E}">
        <p14:creationId xmlns:p14="http://schemas.microsoft.com/office/powerpoint/2010/main" val="86726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CW big">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big" id="{DB79ED1A-5E58-4DFF-A093-7F8976193DA5}" vid="{B2C46FE7-8F89-4B1C-BB88-ED06A7B027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1" ma:contentTypeDescription="Create a new document." ma:contentTypeScope="" ma:versionID="4617ffe8256266157422f2465dad9b38">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e45c772fb09092c6bbe35b3003707d1a"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DC972F-889E-4506-8BB4-6A9E4F7B2E8C}">
  <ds:schemaRefs>
    <ds:schemaRef ds:uri="http://purl.org/dc/dcmitype/"/>
    <ds:schemaRef ds:uri="938c16c7-c037-46c2-b059-7c36ee9c9343"/>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 ds:uri="http://purl.org/dc/terms/"/>
    <ds:schemaRef ds:uri="http://schemas.openxmlformats.org/package/2006/metadata/core-properties"/>
    <ds:schemaRef ds:uri="3921c09e-0880-46c2-85b5-782023efd1ea"/>
  </ds:schemaRefs>
</ds:datastoreItem>
</file>

<file path=customXml/itemProps2.xml><?xml version="1.0" encoding="utf-8"?>
<ds:datastoreItem xmlns:ds="http://schemas.openxmlformats.org/officeDocument/2006/customXml" ds:itemID="{86D7CB71-3120-4D7D-86D6-5A21692DE6BA}">
  <ds:schemaRefs>
    <ds:schemaRef ds:uri="http://schemas.microsoft.com/sharepoint/v3/contenttype/forms"/>
  </ds:schemaRefs>
</ds:datastoreItem>
</file>

<file path=customXml/itemProps3.xml><?xml version="1.0" encoding="utf-8"?>
<ds:datastoreItem xmlns:ds="http://schemas.openxmlformats.org/officeDocument/2006/customXml" ds:itemID="{374F5132-23B7-4BF5-A2C3-51E49B021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SCW big</Template>
  <TotalTime>2068</TotalTime>
  <Words>1527</Words>
  <Application>Microsoft Office PowerPoint</Application>
  <PresentationFormat>Widescreen</PresentationFormat>
  <Paragraphs>122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SCW big</vt:lpstr>
      <vt:lpstr>Definitions</vt:lpstr>
      <vt:lpstr>Adult</vt:lpstr>
      <vt:lpstr>At risk</vt:lpstr>
      <vt:lpstr>Adult at risk</vt:lpstr>
      <vt:lpstr>Important:</vt:lpstr>
      <vt:lpstr>Safeguarding adults at risk</vt:lpstr>
      <vt:lpstr>Assessing risk</vt:lpstr>
      <vt:lpstr>Risk</vt:lpstr>
      <vt:lpstr>Neglect</vt:lpstr>
      <vt:lpstr>Abuse</vt:lpstr>
      <vt:lpstr>Abuse</vt:lpstr>
      <vt:lpstr>Abuse</vt:lpstr>
      <vt:lpstr>Exploitation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James</dc:creator>
  <cp:lastModifiedBy>Danielle Williams</cp:lastModifiedBy>
  <cp:revision>125</cp:revision>
  <cp:lastPrinted>2019-10-12T12:15:31Z</cp:lastPrinted>
  <dcterms:created xsi:type="dcterms:W3CDTF">2019-10-02T11:57:39Z</dcterms:created>
  <dcterms:modified xsi:type="dcterms:W3CDTF">2020-09-28T18:52:28Z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