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6.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47.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48.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9.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52.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57.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58.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59.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60.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61.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62.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63.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64.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67.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68.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71.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75"/>
  </p:notesMasterIdLst>
  <p:sldIdLst>
    <p:sldId id="256" r:id="rId2"/>
    <p:sldId id="293" r:id="rId3"/>
    <p:sldId id="379" r:id="rId4"/>
    <p:sldId id="296" r:id="rId5"/>
    <p:sldId id="302" r:id="rId6"/>
    <p:sldId id="305" r:id="rId7"/>
    <p:sldId id="309" r:id="rId8"/>
    <p:sldId id="340" r:id="rId9"/>
    <p:sldId id="368" r:id="rId10"/>
    <p:sldId id="314" r:id="rId11"/>
    <p:sldId id="311" r:id="rId12"/>
    <p:sldId id="315" r:id="rId13"/>
    <p:sldId id="346" r:id="rId14"/>
    <p:sldId id="341" r:id="rId15"/>
    <p:sldId id="319" r:id="rId16"/>
    <p:sldId id="318" r:id="rId17"/>
    <p:sldId id="312" r:id="rId18"/>
    <p:sldId id="320" r:id="rId19"/>
    <p:sldId id="321" r:id="rId20"/>
    <p:sldId id="325" r:id="rId21"/>
    <p:sldId id="329" r:id="rId22"/>
    <p:sldId id="324" r:id="rId23"/>
    <p:sldId id="369" r:id="rId24"/>
    <p:sldId id="328" r:id="rId25"/>
    <p:sldId id="370" r:id="rId26"/>
    <p:sldId id="354" r:id="rId27"/>
    <p:sldId id="299" r:id="rId28"/>
    <p:sldId id="323" r:id="rId29"/>
    <p:sldId id="297" r:id="rId30"/>
    <p:sldId id="371" r:id="rId31"/>
    <p:sldId id="303" r:id="rId32"/>
    <p:sldId id="331" r:id="rId33"/>
    <p:sldId id="307" r:id="rId34"/>
    <p:sldId id="332" r:id="rId35"/>
    <p:sldId id="333" r:id="rId36"/>
    <p:sldId id="353" r:id="rId37"/>
    <p:sldId id="336" r:id="rId38"/>
    <p:sldId id="372" r:id="rId39"/>
    <p:sldId id="378" r:id="rId40"/>
    <p:sldId id="373" r:id="rId41"/>
    <p:sldId id="374" r:id="rId42"/>
    <p:sldId id="377" r:id="rId43"/>
    <p:sldId id="334" r:id="rId44"/>
    <p:sldId id="338" r:id="rId45"/>
    <p:sldId id="375" r:id="rId46"/>
    <p:sldId id="347" r:id="rId47"/>
    <p:sldId id="342" r:id="rId48"/>
    <p:sldId id="351" r:id="rId49"/>
    <p:sldId id="348" r:id="rId50"/>
    <p:sldId id="352" r:id="rId51"/>
    <p:sldId id="361" r:id="rId52"/>
    <p:sldId id="349" r:id="rId53"/>
    <p:sldId id="300" r:id="rId54"/>
    <p:sldId id="322" r:id="rId55"/>
    <p:sldId id="298" r:id="rId56"/>
    <p:sldId id="304" r:id="rId57"/>
    <p:sldId id="360" r:id="rId58"/>
    <p:sldId id="308" r:id="rId59"/>
    <p:sldId id="343" r:id="rId60"/>
    <p:sldId id="362" r:id="rId61"/>
    <p:sldId id="355" r:id="rId62"/>
    <p:sldId id="363" r:id="rId63"/>
    <p:sldId id="364" r:id="rId64"/>
    <p:sldId id="356" r:id="rId65"/>
    <p:sldId id="357" r:id="rId66"/>
    <p:sldId id="306" r:id="rId67"/>
    <p:sldId id="365" r:id="rId68"/>
    <p:sldId id="366" r:id="rId69"/>
    <p:sldId id="344" r:id="rId70"/>
    <p:sldId id="358" r:id="rId71"/>
    <p:sldId id="345" r:id="rId72"/>
    <p:sldId id="367" r:id="rId73"/>
    <p:sldId id="301" r:id="rId74"/>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C9E3"/>
    <a:srgbClr val="85C441"/>
    <a:srgbClr val="34B555"/>
    <a:srgbClr val="EF9526"/>
    <a:srgbClr val="FDC536"/>
    <a:srgbClr val="ED1E87"/>
    <a:srgbClr val="FF00A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774" autoAdjust="0"/>
  </p:normalViewPr>
  <p:slideViewPr>
    <p:cSldViewPr>
      <p:cViewPr>
        <p:scale>
          <a:sx n="60" d="100"/>
          <a:sy n="60" d="100"/>
        </p:scale>
        <p:origin x="-1056" y="-36"/>
      </p:cViewPr>
      <p:guideLst>
        <p:guide orient="horz" pos="3838"/>
        <p:guide pos="3696"/>
      </p:guideLst>
    </p:cSldViewPr>
  </p:slideViewPr>
  <p:notesTextViewPr>
    <p:cViewPr>
      <p:scale>
        <a:sx n="1" d="1"/>
        <a:sy n="1" d="1"/>
      </p:scale>
      <p:origin x="30" y="0"/>
    </p:cViewPr>
  </p:notesTextViewPr>
  <p:notesViewPr>
    <p:cSldViewPr>
      <p:cViewPr>
        <p:scale>
          <a:sx n="70" d="100"/>
          <a:sy n="70" d="100"/>
        </p:scale>
        <p:origin x="-2358" y="-270"/>
      </p:cViewPr>
      <p:guideLst>
        <p:guide orient="horz" pos="3111"/>
        <p:guide orient="horz" pos="3149"/>
        <p:guide orient="horz" pos="3089"/>
        <p:guide orient="horz" pos="3127"/>
        <p:guide pos="2141"/>
        <p:guide pos="2163"/>
        <p:guide pos="212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s>
</file>

<file path=ppt/diagrams/_rels/data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png"/><Relationship Id="rId4" Type="http://schemas.openxmlformats.org/officeDocument/2006/relationships/image" Target="../media/image12.png"/></Relationships>
</file>

<file path=ppt/diagrams/_rels/data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jpeg"/></Relationships>
</file>

<file path=ppt/diagrams/_rels/data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491FA3-5D8C-4AB4-8061-0DDC9FF7A767}" type="doc">
      <dgm:prSet loTypeId="urn:microsoft.com/office/officeart/2005/8/layout/vList4#1" loCatId="list" qsTypeId="urn:microsoft.com/office/officeart/2005/8/quickstyle/3d1" qsCatId="3D" csTypeId="urn:microsoft.com/office/officeart/2005/8/colors/accent1_2" csCatId="accent1" phldr="1"/>
      <dgm:spPr/>
      <dgm:t>
        <a:bodyPr/>
        <a:lstStyle/>
        <a:p>
          <a:endParaRPr lang="en-GB"/>
        </a:p>
      </dgm:t>
    </dgm:pt>
    <dgm:pt modelId="{D812593D-8E45-493B-91F6-D2AED0B488CF}">
      <dgm:prSet phldrT="[Text]"/>
      <dgm:spPr/>
      <dgm:t>
        <a:bodyPr/>
        <a:lstStyle/>
        <a:p>
          <a:r>
            <a:rPr lang="en-GB" b="1" dirty="0"/>
            <a:t>Module 1 </a:t>
          </a:r>
          <a:r>
            <a:rPr lang="en-GB" b="1" dirty="0" smtClean="0"/>
            <a:t>–  About Advocacy</a:t>
          </a:r>
        </a:p>
        <a:p>
          <a:r>
            <a:rPr lang="en-GB" b="1" dirty="0" smtClean="0"/>
            <a:t>Aims </a:t>
          </a:r>
          <a:r>
            <a:rPr lang="en-GB" b="1" dirty="0"/>
            <a:t>to increase </a:t>
          </a:r>
          <a:r>
            <a:rPr lang="en-GB" b="1" dirty="0" smtClean="0"/>
            <a:t>knowledge </a:t>
          </a:r>
          <a:r>
            <a:rPr lang="en-GB" b="1" dirty="0"/>
            <a:t>and understanding of independent  professional advocacy</a:t>
          </a:r>
        </a:p>
      </dgm:t>
    </dgm:pt>
    <dgm:pt modelId="{689328E4-589B-4057-B893-4A318DFEE138}" type="parTrans" cxnId="{AA709132-73D5-4CD9-A859-C8B1691E7B8F}">
      <dgm:prSet/>
      <dgm:spPr/>
      <dgm:t>
        <a:bodyPr/>
        <a:lstStyle/>
        <a:p>
          <a:endParaRPr lang="en-GB"/>
        </a:p>
      </dgm:t>
    </dgm:pt>
    <dgm:pt modelId="{36BF74FA-9886-4E5F-8CAC-63A215C60C28}" type="sibTrans" cxnId="{AA709132-73D5-4CD9-A859-C8B1691E7B8F}">
      <dgm:prSet/>
      <dgm:spPr/>
      <dgm:t>
        <a:bodyPr/>
        <a:lstStyle/>
        <a:p>
          <a:endParaRPr lang="en-GB"/>
        </a:p>
      </dgm:t>
    </dgm:pt>
    <dgm:pt modelId="{37175E4D-B506-40DB-9D8F-C4DFA7B8E565}">
      <dgm:prSet phldrT="[Text]"/>
      <dgm:spPr/>
      <dgm:t>
        <a:bodyPr/>
        <a:lstStyle/>
        <a:p>
          <a:r>
            <a:rPr lang="en-GB" b="1" dirty="0"/>
            <a:t>Module 2 </a:t>
          </a:r>
          <a:r>
            <a:rPr lang="en-GB" b="1" dirty="0" smtClean="0"/>
            <a:t>–  Well-being</a:t>
          </a:r>
        </a:p>
        <a:p>
          <a:r>
            <a:rPr lang="en-GB" b="1" dirty="0" smtClean="0"/>
            <a:t>Aims </a:t>
          </a:r>
          <a:r>
            <a:rPr lang="en-GB" b="1" dirty="0"/>
            <a:t>to promote real choice and control in line with the </a:t>
          </a:r>
          <a:r>
            <a:rPr lang="en-GB" b="1" dirty="0" smtClean="0"/>
            <a:t/>
          </a:r>
          <a:br>
            <a:rPr lang="en-GB" b="1" dirty="0" smtClean="0"/>
          </a:br>
          <a:r>
            <a:rPr lang="en-GB" b="1" dirty="0" smtClean="0"/>
            <a:t>well-being principles and duties </a:t>
          </a:r>
          <a:r>
            <a:rPr lang="en-GB" b="1" dirty="0"/>
            <a:t>of the Act</a:t>
          </a:r>
        </a:p>
      </dgm:t>
    </dgm:pt>
    <dgm:pt modelId="{ED08274D-6790-4692-980D-857C827690C8}" type="parTrans" cxnId="{49B16B4A-7A3B-4576-8453-92ED2F85B5E1}">
      <dgm:prSet/>
      <dgm:spPr/>
      <dgm:t>
        <a:bodyPr/>
        <a:lstStyle/>
        <a:p>
          <a:endParaRPr lang="en-GB"/>
        </a:p>
      </dgm:t>
    </dgm:pt>
    <dgm:pt modelId="{103709B9-EF61-4506-A8EE-490EA5DB1AD8}" type="sibTrans" cxnId="{49B16B4A-7A3B-4576-8453-92ED2F85B5E1}">
      <dgm:prSet/>
      <dgm:spPr/>
      <dgm:t>
        <a:bodyPr/>
        <a:lstStyle/>
        <a:p>
          <a:endParaRPr lang="en-GB"/>
        </a:p>
      </dgm:t>
    </dgm:pt>
    <dgm:pt modelId="{8670F150-E2E6-4001-A414-4E8B7CD24D72}">
      <dgm:prSet phldrT="[Text]"/>
      <dgm:spPr/>
      <dgm:t>
        <a:bodyPr/>
        <a:lstStyle/>
        <a:p>
          <a:r>
            <a:rPr lang="en-GB" b="1" dirty="0"/>
            <a:t>Module 3 </a:t>
          </a:r>
          <a:r>
            <a:rPr lang="en-GB" b="1" dirty="0" smtClean="0"/>
            <a:t>–  Golden Thread</a:t>
          </a:r>
        </a:p>
        <a:p>
          <a:r>
            <a:rPr lang="en-GB" b="1" dirty="0" smtClean="0"/>
            <a:t>Aims </a:t>
          </a:r>
          <a:r>
            <a:rPr lang="en-GB" b="1" dirty="0"/>
            <a:t>to promote understanding of advocacy as the </a:t>
          </a:r>
          <a:r>
            <a:rPr lang="en-GB" b="1" dirty="0" smtClean="0"/>
            <a:t/>
          </a:r>
          <a:br>
            <a:rPr lang="en-GB" b="1" dirty="0" smtClean="0"/>
          </a:br>
          <a:r>
            <a:rPr lang="en-GB" b="1" dirty="0" smtClean="0"/>
            <a:t>Golden </a:t>
          </a:r>
          <a:r>
            <a:rPr lang="en-GB" b="1" dirty="0"/>
            <a:t>Thread that runs throughout </a:t>
          </a:r>
          <a:r>
            <a:rPr lang="en-GB" b="1" dirty="0" smtClean="0"/>
            <a:t>the Social Services and Well-being (Wales) Act 2014 (the Act) and </a:t>
          </a:r>
          <a:r>
            <a:rPr lang="en-GB" b="1" dirty="0"/>
            <a:t>the duties on professionals </a:t>
          </a:r>
        </a:p>
      </dgm:t>
    </dgm:pt>
    <dgm:pt modelId="{4CA4E603-9322-4764-8F42-0A7FC5613552}" type="parTrans" cxnId="{C2C09F51-FA25-446F-B5F1-894F9CF6E751}">
      <dgm:prSet/>
      <dgm:spPr/>
      <dgm:t>
        <a:bodyPr/>
        <a:lstStyle/>
        <a:p>
          <a:endParaRPr lang="en-GB"/>
        </a:p>
      </dgm:t>
    </dgm:pt>
    <dgm:pt modelId="{7C4567EF-925F-48E1-A963-F0E4833D60BE}" type="sibTrans" cxnId="{C2C09F51-FA25-446F-B5F1-894F9CF6E751}">
      <dgm:prSet/>
      <dgm:spPr/>
      <dgm:t>
        <a:bodyPr/>
        <a:lstStyle/>
        <a:p>
          <a:endParaRPr lang="en-GB"/>
        </a:p>
      </dgm:t>
    </dgm:pt>
    <dgm:pt modelId="{8762B7A6-32EF-4F23-9983-5B0B21454177}" type="pres">
      <dgm:prSet presAssocID="{DB491FA3-5D8C-4AB4-8061-0DDC9FF7A767}" presName="linear" presStyleCnt="0">
        <dgm:presLayoutVars>
          <dgm:dir/>
          <dgm:resizeHandles val="exact"/>
        </dgm:presLayoutVars>
      </dgm:prSet>
      <dgm:spPr/>
      <dgm:t>
        <a:bodyPr/>
        <a:lstStyle/>
        <a:p>
          <a:endParaRPr lang="en-GB"/>
        </a:p>
      </dgm:t>
    </dgm:pt>
    <dgm:pt modelId="{50E4E415-27C8-4CEF-AE32-C6216D883977}" type="pres">
      <dgm:prSet presAssocID="{D812593D-8E45-493B-91F6-D2AED0B488CF}" presName="comp" presStyleCnt="0"/>
      <dgm:spPr/>
      <dgm:t>
        <a:bodyPr/>
        <a:lstStyle/>
        <a:p>
          <a:endParaRPr lang="en-GB"/>
        </a:p>
      </dgm:t>
    </dgm:pt>
    <dgm:pt modelId="{85B505EE-F538-45EE-A6C8-7D0BF9B5ED99}" type="pres">
      <dgm:prSet presAssocID="{D812593D-8E45-493B-91F6-D2AED0B488CF}" presName="box" presStyleLbl="node1" presStyleIdx="0" presStyleCnt="3" custLinFactNeighborX="847"/>
      <dgm:spPr/>
      <dgm:t>
        <a:bodyPr/>
        <a:lstStyle/>
        <a:p>
          <a:endParaRPr lang="en-GB"/>
        </a:p>
      </dgm:t>
    </dgm:pt>
    <dgm:pt modelId="{C17399B7-0F89-4139-86CD-DF0B2D7A6DA4}" type="pres">
      <dgm:prSet presAssocID="{D812593D-8E45-493B-91F6-D2AED0B488CF}" presName="img" presStyleLbl="fgImgPlace1" presStyleIdx="0" presStyleCnt="3"/>
      <dgm:spPr>
        <a:blipFill rotWithShape="0">
          <a:blip xmlns:r="http://schemas.openxmlformats.org/officeDocument/2006/relationships" r:embed="rId1"/>
          <a:stretch>
            <a:fillRect/>
          </a:stretch>
        </a:blipFill>
      </dgm:spPr>
      <dgm:t>
        <a:bodyPr/>
        <a:lstStyle/>
        <a:p>
          <a:endParaRPr lang="en-GB"/>
        </a:p>
      </dgm:t>
    </dgm:pt>
    <dgm:pt modelId="{A0A05C05-0CF0-4246-BBC7-2680961FEE89}" type="pres">
      <dgm:prSet presAssocID="{D812593D-8E45-493B-91F6-D2AED0B488CF}" presName="text" presStyleLbl="node1" presStyleIdx="0" presStyleCnt="3">
        <dgm:presLayoutVars>
          <dgm:bulletEnabled val="1"/>
        </dgm:presLayoutVars>
      </dgm:prSet>
      <dgm:spPr/>
      <dgm:t>
        <a:bodyPr/>
        <a:lstStyle/>
        <a:p>
          <a:endParaRPr lang="en-GB"/>
        </a:p>
      </dgm:t>
    </dgm:pt>
    <dgm:pt modelId="{6939F87E-3291-4CC9-BD40-850FF6910BAE}" type="pres">
      <dgm:prSet presAssocID="{36BF74FA-9886-4E5F-8CAC-63A215C60C28}" presName="spacer" presStyleCnt="0"/>
      <dgm:spPr/>
      <dgm:t>
        <a:bodyPr/>
        <a:lstStyle/>
        <a:p>
          <a:endParaRPr lang="en-GB"/>
        </a:p>
      </dgm:t>
    </dgm:pt>
    <dgm:pt modelId="{5AFD7D26-AD69-4F28-A5AC-E675B627007F}" type="pres">
      <dgm:prSet presAssocID="{37175E4D-B506-40DB-9D8F-C4DFA7B8E565}" presName="comp" presStyleCnt="0"/>
      <dgm:spPr/>
      <dgm:t>
        <a:bodyPr/>
        <a:lstStyle/>
        <a:p>
          <a:endParaRPr lang="en-GB"/>
        </a:p>
      </dgm:t>
    </dgm:pt>
    <dgm:pt modelId="{1A4E94F6-EB45-4465-8B64-7D590C9DC4B9}" type="pres">
      <dgm:prSet presAssocID="{37175E4D-B506-40DB-9D8F-C4DFA7B8E565}" presName="box" presStyleLbl="node1" presStyleIdx="1" presStyleCnt="3"/>
      <dgm:spPr/>
      <dgm:t>
        <a:bodyPr/>
        <a:lstStyle/>
        <a:p>
          <a:endParaRPr lang="en-GB"/>
        </a:p>
      </dgm:t>
    </dgm:pt>
    <dgm:pt modelId="{BA446622-6EFE-45FE-9C7C-49AEFA6C4D48}" type="pres">
      <dgm:prSet presAssocID="{37175E4D-B506-40DB-9D8F-C4DFA7B8E565}" presName="img" presStyleLbl="fgImgPlace1" presStyleIdx="1" presStyleCnt="3"/>
      <dgm:spPr>
        <a:blipFill rotWithShape="0">
          <a:blip xmlns:r="http://schemas.openxmlformats.org/officeDocument/2006/relationships" r:embed="rId2"/>
          <a:stretch>
            <a:fillRect/>
          </a:stretch>
        </a:blipFill>
      </dgm:spPr>
      <dgm:t>
        <a:bodyPr/>
        <a:lstStyle/>
        <a:p>
          <a:endParaRPr lang="en-GB"/>
        </a:p>
      </dgm:t>
    </dgm:pt>
    <dgm:pt modelId="{FDA63CA2-972C-481A-9613-D1CE61958823}" type="pres">
      <dgm:prSet presAssocID="{37175E4D-B506-40DB-9D8F-C4DFA7B8E565}" presName="text" presStyleLbl="node1" presStyleIdx="1" presStyleCnt="3">
        <dgm:presLayoutVars>
          <dgm:bulletEnabled val="1"/>
        </dgm:presLayoutVars>
      </dgm:prSet>
      <dgm:spPr/>
      <dgm:t>
        <a:bodyPr/>
        <a:lstStyle/>
        <a:p>
          <a:endParaRPr lang="en-GB"/>
        </a:p>
      </dgm:t>
    </dgm:pt>
    <dgm:pt modelId="{EADA2A01-980E-46B5-BF7B-FCE3A071E92D}" type="pres">
      <dgm:prSet presAssocID="{103709B9-EF61-4506-A8EE-490EA5DB1AD8}" presName="spacer" presStyleCnt="0"/>
      <dgm:spPr/>
      <dgm:t>
        <a:bodyPr/>
        <a:lstStyle/>
        <a:p>
          <a:endParaRPr lang="en-GB"/>
        </a:p>
      </dgm:t>
    </dgm:pt>
    <dgm:pt modelId="{6B6B3EF4-3F1C-40B7-92E3-3414F9D2ED9E}" type="pres">
      <dgm:prSet presAssocID="{8670F150-E2E6-4001-A414-4E8B7CD24D72}" presName="comp" presStyleCnt="0"/>
      <dgm:spPr/>
      <dgm:t>
        <a:bodyPr/>
        <a:lstStyle/>
        <a:p>
          <a:endParaRPr lang="en-GB"/>
        </a:p>
      </dgm:t>
    </dgm:pt>
    <dgm:pt modelId="{DE84ECA3-BDCD-4CF0-BC27-4DDF621AE815}" type="pres">
      <dgm:prSet presAssocID="{8670F150-E2E6-4001-A414-4E8B7CD24D72}" presName="box" presStyleLbl="node1" presStyleIdx="2" presStyleCnt="3"/>
      <dgm:spPr/>
      <dgm:t>
        <a:bodyPr/>
        <a:lstStyle/>
        <a:p>
          <a:endParaRPr lang="en-GB"/>
        </a:p>
      </dgm:t>
    </dgm:pt>
    <dgm:pt modelId="{E72C9404-1221-4B9C-9285-6F4A47FBEAAA}" type="pres">
      <dgm:prSet presAssocID="{8670F150-E2E6-4001-A414-4E8B7CD24D72}" presName="img" presStyleLbl="fgImgPlace1" presStyleIdx="2" presStyleCnt="3"/>
      <dgm:spPr>
        <a:blipFill rotWithShape="0">
          <a:blip xmlns:r="http://schemas.openxmlformats.org/officeDocument/2006/relationships" r:embed="rId3"/>
          <a:stretch>
            <a:fillRect/>
          </a:stretch>
        </a:blipFill>
      </dgm:spPr>
      <dgm:t>
        <a:bodyPr/>
        <a:lstStyle/>
        <a:p>
          <a:endParaRPr lang="en-GB"/>
        </a:p>
      </dgm:t>
    </dgm:pt>
    <dgm:pt modelId="{EC50AA86-F502-42D3-9D34-CC4FF6F9E090}" type="pres">
      <dgm:prSet presAssocID="{8670F150-E2E6-4001-A414-4E8B7CD24D72}" presName="text" presStyleLbl="node1" presStyleIdx="2" presStyleCnt="3">
        <dgm:presLayoutVars>
          <dgm:bulletEnabled val="1"/>
        </dgm:presLayoutVars>
      </dgm:prSet>
      <dgm:spPr/>
      <dgm:t>
        <a:bodyPr/>
        <a:lstStyle/>
        <a:p>
          <a:endParaRPr lang="en-GB"/>
        </a:p>
      </dgm:t>
    </dgm:pt>
  </dgm:ptLst>
  <dgm:cxnLst>
    <dgm:cxn modelId="{AA709132-73D5-4CD9-A859-C8B1691E7B8F}" srcId="{DB491FA3-5D8C-4AB4-8061-0DDC9FF7A767}" destId="{D812593D-8E45-493B-91F6-D2AED0B488CF}" srcOrd="0" destOrd="0" parTransId="{689328E4-589B-4057-B893-4A318DFEE138}" sibTransId="{36BF74FA-9886-4E5F-8CAC-63A215C60C28}"/>
    <dgm:cxn modelId="{C2C09F51-FA25-446F-B5F1-894F9CF6E751}" srcId="{DB491FA3-5D8C-4AB4-8061-0DDC9FF7A767}" destId="{8670F150-E2E6-4001-A414-4E8B7CD24D72}" srcOrd="2" destOrd="0" parTransId="{4CA4E603-9322-4764-8F42-0A7FC5613552}" sibTransId="{7C4567EF-925F-48E1-A963-F0E4833D60BE}"/>
    <dgm:cxn modelId="{385FF306-FA10-4EA9-B438-A82DF8554C46}" type="presOf" srcId="{DB491FA3-5D8C-4AB4-8061-0DDC9FF7A767}" destId="{8762B7A6-32EF-4F23-9983-5B0B21454177}" srcOrd="0" destOrd="0" presId="urn:microsoft.com/office/officeart/2005/8/layout/vList4#1"/>
    <dgm:cxn modelId="{7815E669-6B58-4F09-A3AD-292DD4DE18FC}" type="presOf" srcId="{D812593D-8E45-493B-91F6-D2AED0B488CF}" destId="{85B505EE-F538-45EE-A6C8-7D0BF9B5ED99}" srcOrd="0" destOrd="0" presId="urn:microsoft.com/office/officeart/2005/8/layout/vList4#1"/>
    <dgm:cxn modelId="{0667E449-CE8D-4EC1-8097-76397D021893}" type="presOf" srcId="{8670F150-E2E6-4001-A414-4E8B7CD24D72}" destId="{DE84ECA3-BDCD-4CF0-BC27-4DDF621AE815}" srcOrd="0" destOrd="0" presId="urn:microsoft.com/office/officeart/2005/8/layout/vList4#1"/>
    <dgm:cxn modelId="{49B16B4A-7A3B-4576-8453-92ED2F85B5E1}" srcId="{DB491FA3-5D8C-4AB4-8061-0DDC9FF7A767}" destId="{37175E4D-B506-40DB-9D8F-C4DFA7B8E565}" srcOrd="1" destOrd="0" parTransId="{ED08274D-6790-4692-980D-857C827690C8}" sibTransId="{103709B9-EF61-4506-A8EE-490EA5DB1AD8}"/>
    <dgm:cxn modelId="{9073F5DD-51C4-4937-A698-233F782ACE63}" type="presOf" srcId="{D812593D-8E45-493B-91F6-D2AED0B488CF}" destId="{A0A05C05-0CF0-4246-BBC7-2680961FEE89}" srcOrd="1" destOrd="0" presId="urn:microsoft.com/office/officeart/2005/8/layout/vList4#1"/>
    <dgm:cxn modelId="{9D54C088-2D1A-4A00-9ED7-7C3002878306}" type="presOf" srcId="{8670F150-E2E6-4001-A414-4E8B7CD24D72}" destId="{EC50AA86-F502-42D3-9D34-CC4FF6F9E090}" srcOrd="1" destOrd="0" presId="urn:microsoft.com/office/officeart/2005/8/layout/vList4#1"/>
    <dgm:cxn modelId="{75838067-59F7-418B-B417-8867679347E2}" type="presOf" srcId="{37175E4D-B506-40DB-9D8F-C4DFA7B8E565}" destId="{FDA63CA2-972C-481A-9613-D1CE61958823}" srcOrd="1" destOrd="0" presId="urn:microsoft.com/office/officeart/2005/8/layout/vList4#1"/>
    <dgm:cxn modelId="{8C432265-2B26-4B46-94A6-BD37ADBCC836}" type="presOf" srcId="{37175E4D-B506-40DB-9D8F-C4DFA7B8E565}" destId="{1A4E94F6-EB45-4465-8B64-7D590C9DC4B9}" srcOrd="0" destOrd="0" presId="urn:microsoft.com/office/officeart/2005/8/layout/vList4#1"/>
    <dgm:cxn modelId="{257CDF21-E4B8-4D58-9D6B-AC79972EA00A}" type="presParOf" srcId="{8762B7A6-32EF-4F23-9983-5B0B21454177}" destId="{50E4E415-27C8-4CEF-AE32-C6216D883977}" srcOrd="0" destOrd="0" presId="urn:microsoft.com/office/officeart/2005/8/layout/vList4#1"/>
    <dgm:cxn modelId="{EC0CB151-8CE0-476F-B271-4A60B711AA15}" type="presParOf" srcId="{50E4E415-27C8-4CEF-AE32-C6216D883977}" destId="{85B505EE-F538-45EE-A6C8-7D0BF9B5ED99}" srcOrd="0" destOrd="0" presId="urn:microsoft.com/office/officeart/2005/8/layout/vList4#1"/>
    <dgm:cxn modelId="{2CDA909F-261E-40B4-BAD3-D64FFBC5628F}" type="presParOf" srcId="{50E4E415-27C8-4CEF-AE32-C6216D883977}" destId="{C17399B7-0F89-4139-86CD-DF0B2D7A6DA4}" srcOrd="1" destOrd="0" presId="urn:microsoft.com/office/officeart/2005/8/layout/vList4#1"/>
    <dgm:cxn modelId="{8C9E7EDB-B0F7-4F96-BA9F-64D7118CE8A5}" type="presParOf" srcId="{50E4E415-27C8-4CEF-AE32-C6216D883977}" destId="{A0A05C05-0CF0-4246-BBC7-2680961FEE89}" srcOrd="2" destOrd="0" presId="urn:microsoft.com/office/officeart/2005/8/layout/vList4#1"/>
    <dgm:cxn modelId="{F9464735-E508-4076-BFF6-EF864F3B3582}" type="presParOf" srcId="{8762B7A6-32EF-4F23-9983-5B0B21454177}" destId="{6939F87E-3291-4CC9-BD40-850FF6910BAE}" srcOrd="1" destOrd="0" presId="urn:microsoft.com/office/officeart/2005/8/layout/vList4#1"/>
    <dgm:cxn modelId="{91946B3A-1415-48F2-96DF-26C436B0ECB7}" type="presParOf" srcId="{8762B7A6-32EF-4F23-9983-5B0B21454177}" destId="{5AFD7D26-AD69-4F28-A5AC-E675B627007F}" srcOrd="2" destOrd="0" presId="urn:microsoft.com/office/officeart/2005/8/layout/vList4#1"/>
    <dgm:cxn modelId="{69F1B6D5-4229-441A-ADD1-00DE00A75B61}" type="presParOf" srcId="{5AFD7D26-AD69-4F28-A5AC-E675B627007F}" destId="{1A4E94F6-EB45-4465-8B64-7D590C9DC4B9}" srcOrd="0" destOrd="0" presId="urn:microsoft.com/office/officeart/2005/8/layout/vList4#1"/>
    <dgm:cxn modelId="{50AFDC20-90F2-4D63-BE42-C4BC14C91F28}" type="presParOf" srcId="{5AFD7D26-AD69-4F28-A5AC-E675B627007F}" destId="{BA446622-6EFE-45FE-9C7C-49AEFA6C4D48}" srcOrd="1" destOrd="0" presId="urn:microsoft.com/office/officeart/2005/8/layout/vList4#1"/>
    <dgm:cxn modelId="{D65C5882-CD2D-487B-8102-110A57788CDB}" type="presParOf" srcId="{5AFD7D26-AD69-4F28-A5AC-E675B627007F}" destId="{FDA63CA2-972C-481A-9613-D1CE61958823}" srcOrd="2" destOrd="0" presId="urn:microsoft.com/office/officeart/2005/8/layout/vList4#1"/>
    <dgm:cxn modelId="{0E6454AE-1824-44DA-962D-86900492F224}" type="presParOf" srcId="{8762B7A6-32EF-4F23-9983-5B0B21454177}" destId="{EADA2A01-980E-46B5-BF7B-FCE3A071E92D}" srcOrd="3" destOrd="0" presId="urn:microsoft.com/office/officeart/2005/8/layout/vList4#1"/>
    <dgm:cxn modelId="{D18F1B18-6D3E-4591-BEEC-92E985E8F759}" type="presParOf" srcId="{8762B7A6-32EF-4F23-9983-5B0B21454177}" destId="{6B6B3EF4-3F1C-40B7-92E3-3414F9D2ED9E}" srcOrd="4" destOrd="0" presId="urn:microsoft.com/office/officeart/2005/8/layout/vList4#1"/>
    <dgm:cxn modelId="{3B5EAA4D-184D-4DCF-807A-06FC4FD729F7}" type="presParOf" srcId="{6B6B3EF4-3F1C-40B7-92E3-3414F9D2ED9E}" destId="{DE84ECA3-BDCD-4CF0-BC27-4DDF621AE815}" srcOrd="0" destOrd="0" presId="urn:microsoft.com/office/officeart/2005/8/layout/vList4#1"/>
    <dgm:cxn modelId="{10875FBD-286A-4F46-80F9-19336F2A2577}" type="presParOf" srcId="{6B6B3EF4-3F1C-40B7-92E3-3414F9D2ED9E}" destId="{E72C9404-1221-4B9C-9285-6F4A47FBEAAA}" srcOrd="1" destOrd="0" presId="urn:microsoft.com/office/officeart/2005/8/layout/vList4#1"/>
    <dgm:cxn modelId="{CDC73E14-9530-49B2-8EEF-202A705E5D9F}" type="presParOf" srcId="{6B6B3EF4-3F1C-40B7-92E3-3414F9D2ED9E}" destId="{EC50AA86-F502-42D3-9D34-CC4FF6F9E090}"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FCABDFB-04E4-4815-AF6A-006A87B653CD}" type="doc">
      <dgm:prSet loTypeId="urn:microsoft.com/office/officeart/2005/8/layout/vProcess5" loCatId="process" qsTypeId="urn:microsoft.com/office/officeart/2005/8/quickstyle/3d2" qsCatId="3D" csTypeId="urn:microsoft.com/office/officeart/2005/8/colors/colorful1#5" csCatId="colorful" phldr="1"/>
      <dgm:spPr/>
      <dgm:t>
        <a:bodyPr/>
        <a:lstStyle/>
        <a:p>
          <a:endParaRPr lang="en-GB"/>
        </a:p>
      </dgm:t>
    </dgm:pt>
    <dgm:pt modelId="{E1B8264C-3D08-455B-AB53-4D277F80584D}">
      <dgm:prSet phldrT="[Text]" custT="1"/>
      <dgm:spPr/>
      <dgm:t>
        <a:bodyPr/>
        <a:lstStyle/>
        <a:p>
          <a:r>
            <a:rPr lang="en-GB" sz="4000" b="1" dirty="0" smtClean="0"/>
            <a:t>Exercise:</a:t>
          </a:r>
          <a:endParaRPr lang="en-GB" sz="4000" b="1" dirty="0"/>
        </a:p>
      </dgm:t>
    </dgm:pt>
    <dgm:pt modelId="{68196566-6CEB-40E3-A45B-AE479566B7ED}" type="parTrans" cxnId="{7DED26CF-25E0-4944-89E2-31014CB3215B}">
      <dgm:prSet/>
      <dgm:spPr/>
      <dgm:t>
        <a:bodyPr/>
        <a:lstStyle/>
        <a:p>
          <a:endParaRPr lang="en-GB"/>
        </a:p>
      </dgm:t>
    </dgm:pt>
    <dgm:pt modelId="{364AEA9D-57FC-449A-B69A-47B821AB39FF}" type="sibTrans" cxnId="{7DED26CF-25E0-4944-89E2-31014CB3215B}">
      <dgm:prSet/>
      <dgm:spPr/>
      <dgm:t>
        <a:bodyPr/>
        <a:lstStyle/>
        <a:p>
          <a:endParaRPr lang="en-GB"/>
        </a:p>
      </dgm:t>
    </dgm:pt>
    <dgm:pt modelId="{F8C9101F-DA73-4F5A-BC81-AA18CA1DF6F6}">
      <dgm:prSet phldrT="[Text]" custT="1"/>
      <dgm:spPr/>
      <dgm:t>
        <a:bodyPr/>
        <a:lstStyle/>
        <a:p>
          <a:r>
            <a:rPr lang="en-GB" sz="2800" b="1" dirty="0" smtClean="0"/>
            <a:t>In pairs, decide whether the </a:t>
          </a:r>
          <a:br>
            <a:rPr lang="en-GB" sz="2800" b="1" dirty="0" smtClean="0"/>
          </a:br>
          <a:r>
            <a:rPr lang="en-GB" sz="2800" b="1" dirty="0" smtClean="0"/>
            <a:t>20 statements on the handout are a myth or a fact</a:t>
          </a:r>
          <a:endParaRPr lang="en-GB" sz="2800" b="1" dirty="0"/>
        </a:p>
      </dgm:t>
    </dgm:pt>
    <dgm:pt modelId="{8FDC5C5F-8EFE-4EF8-8635-4E016344280B}" type="parTrans" cxnId="{64251576-E2DC-45F6-964B-CE42536D323E}">
      <dgm:prSet/>
      <dgm:spPr/>
      <dgm:t>
        <a:bodyPr/>
        <a:lstStyle/>
        <a:p>
          <a:endParaRPr lang="en-GB"/>
        </a:p>
      </dgm:t>
    </dgm:pt>
    <dgm:pt modelId="{2951DFBC-DD4E-4902-82E1-04C728678976}" type="sibTrans" cxnId="{64251576-E2DC-45F6-964B-CE42536D323E}">
      <dgm:prSet/>
      <dgm:spPr/>
      <dgm:t>
        <a:bodyPr/>
        <a:lstStyle/>
        <a:p>
          <a:endParaRPr lang="en-GB"/>
        </a:p>
      </dgm:t>
    </dgm:pt>
    <dgm:pt modelId="{434E14D0-46D9-443B-8825-136FBC1CD3A4}">
      <dgm:prSet phldrT="[Text]" custT="1"/>
      <dgm:spPr/>
      <dgm:t>
        <a:bodyPr/>
        <a:lstStyle/>
        <a:p>
          <a:r>
            <a:rPr lang="en-GB" sz="2800" b="1" dirty="0" smtClean="0"/>
            <a:t>Review answers in the group to discuss any arising issues</a:t>
          </a:r>
          <a:endParaRPr lang="en-GB" sz="2800" b="1" dirty="0"/>
        </a:p>
      </dgm:t>
    </dgm:pt>
    <dgm:pt modelId="{05FFB1B2-831D-4438-B523-D6BF524CC419}" type="parTrans" cxnId="{379BE7F1-C662-4A80-BBEF-07ED2192E284}">
      <dgm:prSet/>
      <dgm:spPr/>
      <dgm:t>
        <a:bodyPr/>
        <a:lstStyle/>
        <a:p>
          <a:endParaRPr lang="en-GB"/>
        </a:p>
      </dgm:t>
    </dgm:pt>
    <dgm:pt modelId="{F506FD4E-B8B5-4A94-98DD-7CD79341BF64}" type="sibTrans" cxnId="{379BE7F1-C662-4A80-BBEF-07ED2192E284}">
      <dgm:prSet/>
      <dgm:spPr/>
      <dgm:t>
        <a:bodyPr/>
        <a:lstStyle/>
        <a:p>
          <a:endParaRPr lang="en-GB"/>
        </a:p>
      </dgm:t>
    </dgm:pt>
    <dgm:pt modelId="{8C421A4D-7192-41B6-814E-9946FF52A62D}" type="pres">
      <dgm:prSet presAssocID="{EFCABDFB-04E4-4815-AF6A-006A87B653CD}" presName="outerComposite" presStyleCnt="0">
        <dgm:presLayoutVars>
          <dgm:chMax val="5"/>
          <dgm:dir/>
          <dgm:resizeHandles val="exact"/>
        </dgm:presLayoutVars>
      </dgm:prSet>
      <dgm:spPr/>
      <dgm:t>
        <a:bodyPr/>
        <a:lstStyle/>
        <a:p>
          <a:endParaRPr lang="en-GB"/>
        </a:p>
      </dgm:t>
    </dgm:pt>
    <dgm:pt modelId="{D3D7E88B-D17C-45BF-91AA-A76E35DA74C6}" type="pres">
      <dgm:prSet presAssocID="{EFCABDFB-04E4-4815-AF6A-006A87B653CD}" presName="dummyMaxCanvas" presStyleCnt="0">
        <dgm:presLayoutVars/>
      </dgm:prSet>
      <dgm:spPr/>
      <dgm:t>
        <a:bodyPr/>
        <a:lstStyle/>
        <a:p>
          <a:endParaRPr lang="en-GB"/>
        </a:p>
      </dgm:t>
    </dgm:pt>
    <dgm:pt modelId="{E837F5EC-0449-411C-BA0C-F24671F3B238}" type="pres">
      <dgm:prSet presAssocID="{EFCABDFB-04E4-4815-AF6A-006A87B653CD}" presName="ThreeNodes_1" presStyleLbl="node1" presStyleIdx="0" presStyleCnt="3">
        <dgm:presLayoutVars>
          <dgm:bulletEnabled val="1"/>
        </dgm:presLayoutVars>
      </dgm:prSet>
      <dgm:spPr/>
      <dgm:t>
        <a:bodyPr/>
        <a:lstStyle/>
        <a:p>
          <a:endParaRPr lang="en-GB"/>
        </a:p>
      </dgm:t>
    </dgm:pt>
    <dgm:pt modelId="{13ABE615-B081-49E2-9219-1E1364C7E162}" type="pres">
      <dgm:prSet presAssocID="{EFCABDFB-04E4-4815-AF6A-006A87B653CD}" presName="ThreeNodes_2" presStyleLbl="node1" presStyleIdx="1" presStyleCnt="3">
        <dgm:presLayoutVars>
          <dgm:bulletEnabled val="1"/>
        </dgm:presLayoutVars>
      </dgm:prSet>
      <dgm:spPr/>
      <dgm:t>
        <a:bodyPr/>
        <a:lstStyle/>
        <a:p>
          <a:endParaRPr lang="en-GB"/>
        </a:p>
      </dgm:t>
    </dgm:pt>
    <dgm:pt modelId="{7335C619-741D-421A-8925-402684FD2F0D}" type="pres">
      <dgm:prSet presAssocID="{EFCABDFB-04E4-4815-AF6A-006A87B653CD}" presName="ThreeNodes_3" presStyleLbl="node1" presStyleIdx="2" presStyleCnt="3" custLinFactNeighborX="876" custLinFactNeighborY="4207">
        <dgm:presLayoutVars>
          <dgm:bulletEnabled val="1"/>
        </dgm:presLayoutVars>
      </dgm:prSet>
      <dgm:spPr/>
      <dgm:t>
        <a:bodyPr/>
        <a:lstStyle/>
        <a:p>
          <a:endParaRPr lang="en-GB"/>
        </a:p>
      </dgm:t>
    </dgm:pt>
    <dgm:pt modelId="{6DC1ED82-C7AB-4C10-A1E0-A81072F0A685}" type="pres">
      <dgm:prSet presAssocID="{EFCABDFB-04E4-4815-AF6A-006A87B653CD}" presName="ThreeConn_1-2" presStyleLbl="fgAccFollowNode1" presStyleIdx="0" presStyleCnt="2">
        <dgm:presLayoutVars>
          <dgm:bulletEnabled val="1"/>
        </dgm:presLayoutVars>
      </dgm:prSet>
      <dgm:spPr/>
      <dgm:t>
        <a:bodyPr/>
        <a:lstStyle/>
        <a:p>
          <a:endParaRPr lang="en-GB"/>
        </a:p>
      </dgm:t>
    </dgm:pt>
    <dgm:pt modelId="{00CBDF87-650F-4AE6-BAD8-925E06B2BBC5}" type="pres">
      <dgm:prSet presAssocID="{EFCABDFB-04E4-4815-AF6A-006A87B653CD}" presName="ThreeConn_2-3" presStyleLbl="fgAccFollowNode1" presStyleIdx="1" presStyleCnt="2">
        <dgm:presLayoutVars>
          <dgm:bulletEnabled val="1"/>
        </dgm:presLayoutVars>
      </dgm:prSet>
      <dgm:spPr/>
      <dgm:t>
        <a:bodyPr/>
        <a:lstStyle/>
        <a:p>
          <a:endParaRPr lang="en-GB"/>
        </a:p>
      </dgm:t>
    </dgm:pt>
    <dgm:pt modelId="{E5945547-8E25-4606-903B-E91F08ACD56A}" type="pres">
      <dgm:prSet presAssocID="{EFCABDFB-04E4-4815-AF6A-006A87B653CD}" presName="ThreeNodes_1_text" presStyleLbl="node1" presStyleIdx="2" presStyleCnt="3">
        <dgm:presLayoutVars>
          <dgm:bulletEnabled val="1"/>
        </dgm:presLayoutVars>
      </dgm:prSet>
      <dgm:spPr/>
      <dgm:t>
        <a:bodyPr/>
        <a:lstStyle/>
        <a:p>
          <a:endParaRPr lang="en-GB"/>
        </a:p>
      </dgm:t>
    </dgm:pt>
    <dgm:pt modelId="{81C054D2-9845-4987-992F-939EC07FA9E4}" type="pres">
      <dgm:prSet presAssocID="{EFCABDFB-04E4-4815-AF6A-006A87B653CD}" presName="ThreeNodes_2_text" presStyleLbl="node1" presStyleIdx="2" presStyleCnt="3">
        <dgm:presLayoutVars>
          <dgm:bulletEnabled val="1"/>
        </dgm:presLayoutVars>
      </dgm:prSet>
      <dgm:spPr/>
      <dgm:t>
        <a:bodyPr/>
        <a:lstStyle/>
        <a:p>
          <a:endParaRPr lang="en-GB"/>
        </a:p>
      </dgm:t>
    </dgm:pt>
    <dgm:pt modelId="{7B2E2FCA-354E-4E5E-B5CD-055E8C85F0AB}" type="pres">
      <dgm:prSet presAssocID="{EFCABDFB-04E4-4815-AF6A-006A87B653CD}" presName="ThreeNodes_3_text" presStyleLbl="node1" presStyleIdx="2" presStyleCnt="3">
        <dgm:presLayoutVars>
          <dgm:bulletEnabled val="1"/>
        </dgm:presLayoutVars>
      </dgm:prSet>
      <dgm:spPr/>
      <dgm:t>
        <a:bodyPr/>
        <a:lstStyle/>
        <a:p>
          <a:endParaRPr lang="en-GB"/>
        </a:p>
      </dgm:t>
    </dgm:pt>
  </dgm:ptLst>
  <dgm:cxnLst>
    <dgm:cxn modelId="{379BE7F1-C662-4A80-BBEF-07ED2192E284}" srcId="{EFCABDFB-04E4-4815-AF6A-006A87B653CD}" destId="{434E14D0-46D9-443B-8825-136FBC1CD3A4}" srcOrd="2" destOrd="0" parTransId="{05FFB1B2-831D-4438-B523-D6BF524CC419}" sibTransId="{F506FD4E-B8B5-4A94-98DD-7CD79341BF64}"/>
    <dgm:cxn modelId="{4CEFB566-908F-4F53-9CCE-4E4BFE13BC10}" type="presOf" srcId="{364AEA9D-57FC-449A-B69A-47B821AB39FF}" destId="{6DC1ED82-C7AB-4C10-A1E0-A81072F0A685}" srcOrd="0" destOrd="0" presId="urn:microsoft.com/office/officeart/2005/8/layout/vProcess5"/>
    <dgm:cxn modelId="{826D5180-7003-4EA8-A17C-C2669CEA4267}" type="presOf" srcId="{2951DFBC-DD4E-4902-82E1-04C728678976}" destId="{00CBDF87-650F-4AE6-BAD8-925E06B2BBC5}" srcOrd="0" destOrd="0" presId="urn:microsoft.com/office/officeart/2005/8/layout/vProcess5"/>
    <dgm:cxn modelId="{3F4CE7A2-10BC-4DEE-9B92-C3C8F9240312}" type="presOf" srcId="{434E14D0-46D9-443B-8825-136FBC1CD3A4}" destId="{7335C619-741D-421A-8925-402684FD2F0D}" srcOrd="0" destOrd="0" presId="urn:microsoft.com/office/officeart/2005/8/layout/vProcess5"/>
    <dgm:cxn modelId="{C095E4DA-30BC-4E59-BA50-0DF6A18E231E}" type="presOf" srcId="{E1B8264C-3D08-455B-AB53-4D277F80584D}" destId="{E5945547-8E25-4606-903B-E91F08ACD56A}" srcOrd="1" destOrd="0" presId="urn:microsoft.com/office/officeart/2005/8/layout/vProcess5"/>
    <dgm:cxn modelId="{64251576-E2DC-45F6-964B-CE42536D323E}" srcId="{EFCABDFB-04E4-4815-AF6A-006A87B653CD}" destId="{F8C9101F-DA73-4F5A-BC81-AA18CA1DF6F6}" srcOrd="1" destOrd="0" parTransId="{8FDC5C5F-8EFE-4EF8-8635-4E016344280B}" sibTransId="{2951DFBC-DD4E-4902-82E1-04C728678976}"/>
    <dgm:cxn modelId="{AAAC84EB-900F-422C-BA9E-9114F0694E94}" type="presOf" srcId="{E1B8264C-3D08-455B-AB53-4D277F80584D}" destId="{E837F5EC-0449-411C-BA0C-F24671F3B238}" srcOrd="0" destOrd="0" presId="urn:microsoft.com/office/officeart/2005/8/layout/vProcess5"/>
    <dgm:cxn modelId="{7DED26CF-25E0-4944-89E2-31014CB3215B}" srcId="{EFCABDFB-04E4-4815-AF6A-006A87B653CD}" destId="{E1B8264C-3D08-455B-AB53-4D277F80584D}" srcOrd="0" destOrd="0" parTransId="{68196566-6CEB-40E3-A45B-AE479566B7ED}" sibTransId="{364AEA9D-57FC-449A-B69A-47B821AB39FF}"/>
    <dgm:cxn modelId="{84E6E1EC-765C-4983-9FBC-EF04BFA8C19B}" type="presOf" srcId="{F8C9101F-DA73-4F5A-BC81-AA18CA1DF6F6}" destId="{81C054D2-9845-4987-992F-939EC07FA9E4}" srcOrd="1" destOrd="0" presId="urn:microsoft.com/office/officeart/2005/8/layout/vProcess5"/>
    <dgm:cxn modelId="{35BF25A0-DEA7-47AE-B233-60C26E71B6ED}" type="presOf" srcId="{F8C9101F-DA73-4F5A-BC81-AA18CA1DF6F6}" destId="{13ABE615-B081-49E2-9219-1E1364C7E162}" srcOrd="0" destOrd="0" presId="urn:microsoft.com/office/officeart/2005/8/layout/vProcess5"/>
    <dgm:cxn modelId="{60F99975-564E-460F-9D86-3DD791CFDDE5}" type="presOf" srcId="{434E14D0-46D9-443B-8825-136FBC1CD3A4}" destId="{7B2E2FCA-354E-4E5E-B5CD-055E8C85F0AB}" srcOrd="1" destOrd="0" presId="urn:microsoft.com/office/officeart/2005/8/layout/vProcess5"/>
    <dgm:cxn modelId="{579E9DF8-0C02-41E4-BE8E-A4025DFC038F}" type="presOf" srcId="{EFCABDFB-04E4-4815-AF6A-006A87B653CD}" destId="{8C421A4D-7192-41B6-814E-9946FF52A62D}" srcOrd="0" destOrd="0" presId="urn:microsoft.com/office/officeart/2005/8/layout/vProcess5"/>
    <dgm:cxn modelId="{E5F4C025-ED72-4043-B98F-18157F6BF55D}" type="presParOf" srcId="{8C421A4D-7192-41B6-814E-9946FF52A62D}" destId="{D3D7E88B-D17C-45BF-91AA-A76E35DA74C6}" srcOrd="0" destOrd="0" presId="urn:microsoft.com/office/officeart/2005/8/layout/vProcess5"/>
    <dgm:cxn modelId="{5035DFD3-4BF8-47E3-A6F8-05C60B601203}" type="presParOf" srcId="{8C421A4D-7192-41B6-814E-9946FF52A62D}" destId="{E837F5EC-0449-411C-BA0C-F24671F3B238}" srcOrd="1" destOrd="0" presId="urn:microsoft.com/office/officeart/2005/8/layout/vProcess5"/>
    <dgm:cxn modelId="{3D09E5CF-8F1E-4F50-A9C7-B982F75623E0}" type="presParOf" srcId="{8C421A4D-7192-41B6-814E-9946FF52A62D}" destId="{13ABE615-B081-49E2-9219-1E1364C7E162}" srcOrd="2" destOrd="0" presId="urn:microsoft.com/office/officeart/2005/8/layout/vProcess5"/>
    <dgm:cxn modelId="{2B6BB6CD-4BB4-471C-80BB-6397E2AB79FD}" type="presParOf" srcId="{8C421A4D-7192-41B6-814E-9946FF52A62D}" destId="{7335C619-741D-421A-8925-402684FD2F0D}" srcOrd="3" destOrd="0" presId="urn:microsoft.com/office/officeart/2005/8/layout/vProcess5"/>
    <dgm:cxn modelId="{3858165D-312D-44F6-8090-8D321F58A23A}" type="presParOf" srcId="{8C421A4D-7192-41B6-814E-9946FF52A62D}" destId="{6DC1ED82-C7AB-4C10-A1E0-A81072F0A685}" srcOrd="4" destOrd="0" presId="urn:microsoft.com/office/officeart/2005/8/layout/vProcess5"/>
    <dgm:cxn modelId="{75984FF2-82BC-49DC-A324-3CA3275CB0FA}" type="presParOf" srcId="{8C421A4D-7192-41B6-814E-9946FF52A62D}" destId="{00CBDF87-650F-4AE6-BAD8-925E06B2BBC5}" srcOrd="5" destOrd="0" presId="urn:microsoft.com/office/officeart/2005/8/layout/vProcess5"/>
    <dgm:cxn modelId="{A68F0982-B283-43DB-B219-A55512E1E7AE}" type="presParOf" srcId="{8C421A4D-7192-41B6-814E-9946FF52A62D}" destId="{E5945547-8E25-4606-903B-E91F08ACD56A}" srcOrd="6" destOrd="0" presId="urn:microsoft.com/office/officeart/2005/8/layout/vProcess5"/>
    <dgm:cxn modelId="{38ED0881-851F-4E4E-9A72-4832F5CC090B}" type="presParOf" srcId="{8C421A4D-7192-41B6-814E-9946FF52A62D}" destId="{81C054D2-9845-4987-992F-939EC07FA9E4}" srcOrd="7" destOrd="0" presId="urn:microsoft.com/office/officeart/2005/8/layout/vProcess5"/>
    <dgm:cxn modelId="{164A59F0-5788-4091-BF7D-7029C2654D7B}" type="presParOf" srcId="{8C421A4D-7192-41B6-814E-9946FF52A62D}" destId="{7B2E2FCA-354E-4E5E-B5CD-055E8C85F0A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BB9D01E-E4E6-49FD-9B72-DF4A3AB1E8E5}" type="doc">
      <dgm:prSet loTypeId="urn:microsoft.com/office/officeart/2005/8/layout/venn2" loCatId="relationship" qsTypeId="urn:microsoft.com/office/officeart/2005/8/quickstyle/3d2" qsCatId="3D" csTypeId="urn:microsoft.com/office/officeart/2005/8/colors/colorful1#6" csCatId="colorful" phldr="1"/>
      <dgm:spPr/>
      <dgm:t>
        <a:bodyPr/>
        <a:lstStyle/>
        <a:p>
          <a:endParaRPr lang="en-GB"/>
        </a:p>
      </dgm:t>
    </dgm:pt>
    <dgm:pt modelId="{E6D05CC2-6F35-4212-83D6-BCCA4E860791}">
      <dgm:prSet phldrT="[Text]" custT="1"/>
      <dgm:spPr/>
      <dgm:t>
        <a:bodyPr/>
        <a:lstStyle/>
        <a:p>
          <a:r>
            <a:rPr lang="en-GB" sz="2000" b="1" dirty="0" smtClean="0"/>
            <a:t>Independent</a:t>
          </a:r>
          <a:endParaRPr lang="en-GB" sz="2000" b="1" dirty="0"/>
        </a:p>
      </dgm:t>
    </dgm:pt>
    <dgm:pt modelId="{7F886C76-493B-448F-935E-FF40FBDC8D08}" type="parTrans" cxnId="{D7B5F191-A68C-48F2-83F1-BA3423B58B0F}">
      <dgm:prSet/>
      <dgm:spPr/>
      <dgm:t>
        <a:bodyPr/>
        <a:lstStyle/>
        <a:p>
          <a:endParaRPr lang="en-GB"/>
        </a:p>
      </dgm:t>
    </dgm:pt>
    <dgm:pt modelId="{FBB25B6C-776D-4574-BCD6-2387F17864CA}" type="sibTrans" cxnId="{D7B5F191-A68C-48F2-83F1-BA3423B58B0F}">
      <dgm:prSet/>
      <dgm:spPr/>
      <dgm:t>
        <a:bodyPr/>
        <a:lstStyle/>
        <a:p>
          <a:endParaRPr lang="en-GB"/>
        </a:p>
      </dgm:t>
    </dgm:pt>
    <dgm:pt modelId="{74246F03-3B79-4B1A-A665-689DD41E58C2}">
      <dgm:prSet phldrT="[Text]" custT="1"/>
      <dgm:spPr/>
      <dgm:t>
        <a:bodyPr/>
        <a:lstStyle/>
        <a:p>
          <a:r>
            <a:rPr lang="en-GB" sz="2400" b="1" dirty="0" smtClean="0"/>
            <a:t>Formal</a:t>
          </a:r>
          <a:endParaRPr lang="en-GB" sz="2400" b="1" dirty="0"/>
        </a:p>
      </dgm:t>
    </dgm:pt>
    <dgm:pt modelId="{388DC345-C768-4E21-80F9-980BBC57C3F0}" type="parTrans" cxnId="{D2E5C0B0-DC65-43A1-9B58-A9F639426EE3}">
      <dgm:prSet/>
      <dgm:spPr/>
      <dgm:t>
        <a:bodyPr/>
        <a:lstStyle/>
        <a:p>
          <a:endParaRPr lang="en-GB"/>
        </a:p>
      </dgm:t>
    </dgm:pt>
    <dgm:pt modelId="{C79844EC-B193-4864-9D79-9C2610B2F072}" type="sibTrans" cxnId="{D2E5C0B0-DC65-43A1-9B58-A9F639426EE3}">
      <dgm:prSet/>
      <dgm:spPr/>
      <dgm:t>
        <a:bodyPr/>
        <a:lstStyle/>
        <a:p>
          <a:endParaRPr lang="en-GB"/>
        </a:p>
      </dgm:t>
    </dgm:pt>
    <dgm:pt modelId="{7A6216EF-415F-46B8-939D-82B7A8962070}">
      <dgm:prSet phldrT="[Text]" custT="1"/>
      <dgm:spPr/>
      <dgm:t>
        <a:bodyPr/>
        <a:lstStyle/>
        <a:p>
          <a:r>
            <a:rPr lang="en-GB" sz="2400" b="1" dirty="0" smtClean="0"/>
            <a:t>Self</a:t>
          </a:r>
          <a:endParaRPr lang="en-GB" sz="2400" b="1" dirty="0"/>
        </a:p>
      </dgm:t>
    </dgm:pt>
    <dgm:pt modelId="{B8890EFB-087F-4E3C-BC40-DE8F3C413AF5}" type="parTrans" cxnId="{69C4034E-97B6-43C0-B3B2-44DF70051238}">
      <dgm:prSet/>
      <dgm:spPr/>
      <dgm:t>
        <a:bodyPr/>
        <a:lstStyle/>
        <a:p>
          <a:endParaRPr lang="en-GB"/>
        </a:p>
      </dgm:t>
    </dgm:pt>
    <dgm:pt modelId="{610048D8-C198-4315-B068-2B7F6F94B272}" type="sibTrans" cxnId="{69C4034E-97B6-43C0-B3B2-44DF70051238}">
      <dgm:prSet/>
      <dgm:spPr/>
      <dgm:t>
        <a:bodyPr/>
        <a:lstStyle/>
        <a:p>
          <a:endParaRPr lang="en-GB"/>
        </a:p>
      </dgm:t>
    </dgm:pt>
    <dgm:pt modelId="{7AD210CE-7EA6-400B-AE5E-B8E9F23FB12C}">
      <dgm:prSet phldrT="[Text]" custT="1"/>
      <dgm:spPr/>
      <dgm:t>
        <a:bodyPr/>
        <a:lstStyle/>
        <a:p>
          <a:r>
            <a:rPr lang="en-GB" sz="2000" b="1" dirty="0" smtClean="0"/>
            <a:t>Intermediate</a:t>
          </a:r>
          <a:endParaRPr lang="en-GB" sz="2000" b="1" dirty="0"/>
        </a:p>
      </dgm:t>
    </dgm:pt>
    <dgm:pt modelId="{9FC24EA3-4EAC-4A35-928E-86C0070F5BA2}" type="sibTrans" cxnId="{86C1EEF8-3B46-4B7B-9302-5888C31392E2}">
      <dgm:prSet/>
      <dgm:spPr/>
      <dgm:t>
        <a:bodyPr/>
        <a:lstStyle/>
        <a:p>
          <a:endParaRPr lang="en-GB"/>
        </a:p>
      </dgm:t>
    </dgm:pt>
    <dgm:pt modelId="{655F3040-3781-4C28-A5B3-1FD162D77292}" type="parTrans" cxnId="{86C1EEF8-3B46-4B7B-9302-5888C31392E2}">
      <dgm:prSet/>
      <dgm:spPr/>
      <dgm:t>
        <a:bodyPr/>
        <a:lstStyle/>
        <a:p>
          <a:endParaRPr lang="en-GB"/>
        </a:p>
      </dgm:t>
    </dgm:pt>
    <dgm:pt modelId="{23433710-DAAB-407A-A9FD-BD9D0552B277}" type="pres">
      <dgm:prSet presAssocID="{ABB9D01E-E4E6-49FD-9B72-DF4A3AB1E8E5}" presName="Name0" presStyleCnt="0">
        <dgm:presLayoutVars>
          <dgm:chMax val="7"/>
          <dgm:resizeHandles val="exact"/>
        </dgm:presLayoutVars>
      </dgm:prSet>
      <dgm:spPr/>
      <dgm:t>
        <a:bodyPr/>
        <a:lstStyle/>
        <a:p>
          <a:endParaRPr lang="en-GB"/>
        </a:p>
      </dgm:t>
    </dgm:pt>
    <dgm:pt modelId="{ED6558B9-E589-4E69-9EF2-68C77E2F7139}" type="pres">
      <dgm:prSet presAssocID="{ABB9D01E-E4E6-49FD-9B72-DF4A3AB1E8E5}" presName="comp1" presStyleCnt="0"/>
      <dgm:spPr/>
      <dgm:t>
        <a:bodyPr/>
        <a:lstStyle/>
        <a:p>
          <a:endParaRPr lang="en-GB"/>
        </a:p>
      </dgm:t>
    </dgm:pt>
    <dgm:pt modelId="{3B6A48F5-9865-49C1-82DA-00561CF62002}" type="pres">
      <dgm:prSet presAssocID="{ABB9D01E-E4E6-49FD-9B72-DF4A3AB1E8E5}" presName="circle1" presStyleLbl="node1" presStyleIdx="0" presStyleCnt="4" custScaleX="109632"/>
      <dgm:spPr/>
      <dgm:t>
        <a:bodyPr/>
        <a:lstStyle/>
        <a:p>
          <a:endParaRPr lang="en-GB"/>
        </a:p>
      </dgm:t>
    </dgm:pt>
    <dgm:pt modelId="{F1409F8B-5D2B-4794-9DFE-D655CF94B930}" type="pres">
      <dgm:prSet presAssocID="{ABB9D01E-E4E6-49FD-9B72-DF4A3AB1E8E5}" presName="c1text" presStyleLbl="node1" presStyleIdx="0" presStyleCnt="4">
        <dgm:presLayoutVars>
          <dgm:bulletEnabled val="1"/>
        </dgm:presLayoutVars>
      </dgm:prSet>
      <dgm:spPr/>
      <dgm:t>
        <a:bodyPr/>
        <a:lstStyle/>
        <a:p>
          <a:endParaRPr lang="en-GB"/>
        </a:p>
      </dgm:t>
    </dgm:pt>
    <dgm:pt modelId="{0504F5BB-2288-4139-8122-A1DD448B2042}" type="pres">
      <dgm:prSet presAssocID="{ABB9D01E-E4E6-49FD-9B72-DF4A3AB1E8E5}" presName="comp2" presStyleCnt="0"/>
      <dgm:spPr/>
      <dgm:t>
        <a:bodyPr/>
        <a:lstStyle/>
        <a:p>
          <a:endParaRPr lang="en-GB"/>
        </a:p>
      </dgm:t>
    </dgm:pt>
    <dgm:pt modelId="{806B024F-AF56-4218-8CA3-E488D6A00D35}" type="pres">
      <dgm:prSet presAssocID="{ABB9D01E-E4E6-49FD-9B72-DF4A3AB1E8E5}" presName="circle2" presStyleLbl="node1" presStyleIdx="1" presStyleCnt="4"/>
      <dgm:spPr/>
      <dgm:t>
        <a:bodyPr/>
        <a:lstStyle/>
        <a:p>
          <a:endParaRPr lang="en-GB"/>
        </a:p>
      </dgm:t>
    </dgm:pt>
    <dgm:pt modelId="{B230C200-EBD4-482B-A284-27E3F14EA870}" type="pres">
      <dgm:prSet presAssocID="{ABB9D01E-E4E6-49FD-9B72-DF4A3AB1E8E5}" presName="c2text" presStyleLbl="node1" presStyleIdx="1" presStyleCnt="4">
        <dgm:presLayoutVars>
          <dgm:bulletEnabled val="1"/>
        </dgm:presLayoutVars>
      </dgm:prSet>
      <dgm:spPr/>
      <dgm:t>
        <a:bodyPr/>
        <a:lstStyle/>
        <a:p>
          <a:endParaRPr lang="en-GB"/>
        </a:p>
      </dgm:t>
    </dgm:pt>
    <dgm:pt modelId="{AF1FFE8A-C71C-4270-9419-872EDA6562B1}" type="pres">
      <dgm:prSet presAssocID="{ABB9D01E-E4E6-49FD-9B72-DF4A3AB1E8E5}" presName="comp3" presStyleCnt="0"/>
      <dgm:spPr/>
      <dgm:t>
        <a:bodyPr/>
        <a:lstStyle/>
        <a:p>
          <a:endParaRPr lang="en-GB"/>
        </a:p>
      </dgm:t>
    </dgm:pt>
    <dgm:pt modelId="{A5904EB6-8F8D-4C05-9C23-3B3F79F02660}" type="pres">
      <dgm:prSet presAssocID="{ABB9D01E-E4E6-49FD-9B72-DF4A3AB1E8E5}" presName="circle3" presStyleLbl="node1" presStyleIdx="2" presStyleCnt="4" custScaleX="113113"/>
      <dgm:spPr/>
      <dgm:t>
        <a:bodyPr/>
        <a:lstStyle/>
        <a:p>
          <a:endParaRPr lang="en-GB"/>
        </a:p>
      </dgm:t>
    </dgm:pt>
    <dgm:pt modelId="{8DF6362F-B584-4101-B14E-0A4617DCE885}" type="pres">
      <dgm:prSet presAssocID="{ABB9D01E-E4E6-49FD-9B72-DF4A3AB1E8E5}" presName="c3text" presStyleLbl="node1" presStyleIdx="2" presStyleCnt="4">
        <dgm:presLayoutVars>
          <dgm:bulletEnabled val="1"/>
        </dgm:presLayoutVars>
      </dgm:prSet>
      <dgm:spPr/>
      <dgm:t>
        <a:bodyPr/>
        <a:lstStyle/>
        <a:p>
          <a:endParaRPr lang="en-GB"/>
        </a:p>
      </dgm:t>
    </dgm:pt>
    <dgm:pt modelId="{8C996A1B-0F16-43E6-827A-C3A6087212D8}" type="pres">
      <dgm:prSet presAssocID="{ABB9D01E-E4E6-49FD-9B72-DF4A3AB1E8E5}" presName="comp4" presStyleCnt="0"/>
      <dgm:spPr/>
      <dgm:t>
        <a:bodyPr/>
        <a:lstStyle/>
        <a:p>
          <a:endParaRPr lang="en-GB"/>
        </a:p>
      </dgm:t>
    </dgm:pt>
    <dgm:pt modelId="{1819AEA7-EBE4-4AC5-A8A6-B1C100B55911}" type="pres">
      <dgm:prSet presAssocID="{ABB9D01E-E4E6-49FD-9B72-DF4A3AB1E8E5}" presName="circle4" presStyleLbl="node1" presStyleIdx="3" presStyleCnt="4"/>
      <dgm:spPr/>
      <dgm:t>
        <a:bodyPr/>
        <a:lstStyle/>
        <a:p>
          <a:endParaRPr lang="en-GB"/>
        </a:p>
      </dgm:t>
    </dgm:pt>
    <dgm:pt modelId="{0B3EDF29-A97A-4ED1-9447-177A335BE55B}" type="pres">
      <dgm:prSet presAssocID="{ABB9D01E-E4E6-49FD-9B72-DF4A3AB1E8E5}" presName="c4text" presStyleLbl="node1" presStyleIdx="3" presStyleCnt="4">
        <dgm:presLayoutVars>
          <dgm:bulletEnabled val="1"/>
        </dgm:presLayoutVars>
      </dgm:prSet>
      <dgm:spPr/>
      <dgm:t>
        <a:bodyPr/>
        <a:lstStyle/>
        <a:p>
          <a:endParaRPr lang="en-GB"/>
        </a:p>
      </dgm:t>
    </dgm:pt>
  </dgm:ptLst>
  <dgm:cxnLst>
    <dgm:cxn modelId="{D7B5F191-A68C-48F2-83F1-BA3423B58B0F}" srcId="{ABB9D01E-E4E6-49FD-9B72-DF4A3AB1E8E5}" destId="{E6D05CC2-6F35-4212-83D6-BCCA4E860791}" srcOrd="0" destOrd="0" parTransId="{7F886C76-493B-448F-935E-FF40FBDC8D08}" sibTransId="{FBB25B6C-776D-4574-BCD6-2387F17864CA}"/>
    <dgm:cxn modelId="{598727FB-410D-4CFC-B316-5148CA843948}" type="presOf" srcId="{74246F03-3B79-4B1A-A665-689DD41E58C2}" destId="{B230C200-EBD4-482B-A284-27E3F14EA870}" srcOrd="1" destOrd="0" presId="urn:microsoft.com/office/officeart/2005/8/layout/venn2"/>
    <dgm:cxn modelId="{1D8077AF-B20C-4E0C-8570-1E004F269627}" type="presOf" srcId="{7AD210CE-7EA6-400B-AE5E-B8E9F23FB12C}" destId="{A5904EB6-8F8D-4C05-9C23-3B3F79F02660}" srcOrd="0" destOrd="0" presId="urn:microsoft.com/office/officeart/2005/8/layout/venn2"/>
    <dgm:cxn modelId="{6C5ABA94-80F7-42B6-B3FA-94A17DA2CB57}" type="presOf" srcId="{7A6216EF-415F-46B8-939D-82B7A8962070}" destId="{1819AEA7-EBE4-4AC5-A8A6-B1C100B55911}" srcOrd="0" destOrd="0" presId="urn:microsoft.com/office/officeart/2005/8/layout/venn2"/>
    <dgm:cxn modelId="{FCAFE8C5-8DF1-44A5-94B6-6E3CE9D0C36D}" type="presOf" srcId="{ABB9D01E-E4E6-49FD-9B72-DF4A3AB1E8E5}" destId="{23433710-DAAB-407A-A9FD-BD9D0552B277}" srcOrd="0" destOrd="0" presId="urn:microsoft.com/office/officeart/2005/8/layout/venn2"/>
    <dgm:cxn modelId="{6864FD33-AEAB-4CD3-8208-DBBBDF7B8A34}" type="presOf" srcId="{74246F03-3B79-4B1A-A665-689DD41E58C2}" destId="{806B024F-AF56-4218-8CA3-E488D6A00D35}" srcOrd="0" destOrd="0" presId="urn:microsoft.com/office/officeart/2005/8/layout/venn2"/>
    <dgm:cxn modelId="{69C4034E-97B6-43C0-B3B2-44DF70051238}" srcId="{ABB9D01E-E4E6-49FD-9B72-DF4A3AB1E8E5}" destId="{7A6216EF-415F-46B8-939D-82B7A8962070}" srcOrd="3" destOrd="0" parTransId="{B8890EFB-087F-4E3C-BC40-DE8F3C413AF5}" sibTransId="{610048D8-C198-4315-B068-2B7F6F94B272}"/>
    <dgm:cxn modelId="{F1CD23F8-0535-4D8C-8642-1BCFBC7A5B98}" type="presOf" srcId="{7AD210CE-7EA6-400B-AE5E-B8E9F23FB12C}" destId="{8DF6362F-B584-4101-B14E-0A4617DCE885}" srcOrd="1" destOrd="0" presId="urn:microsoft.com/office/officeart/2005/8/layout/venn2"/>
    <dgm:cxn modelId="{D2E5C0B0-DC65-43A1-9B58-A9F639426EE3}" srcId="{ABB9D01E-E4E6-49FD-9B72-DF4A3AB1E8E5}" destId="{74246F03-3B79-4B1A-A665-689DD41E58C2}" srcOrd="1" destOrd="0" parTransId="{388DC345-C768-4E21-80F9-980BBC57C3F0}" sibTransId="{C79844EC-B193-4864-9D79-9C2610B2F072}"/>
    <dgm:cxn modelId="{70E7BAF1-3972-4DE3-A541-F1A7EE88CC2B}" type="presOf" srcId="{7A6216EF-415F-46B8-939D-82B7A8962070}" destId="{0B3EDF29-A97A-4ED1-9447-177A335BE55B}" srcOrd="1" destOrd="0" presId="urn:microsoft.com/office/officeart/2005/8/layout/venn2"/>
    <dgm:cxn modelId="{86C1EEF8-3B46-4B7B-9302-5888C31392E2}" srcId="{ABB9D01E-E4E6-49FD-9B72-DF4A3AB1E8E5}" destId="{7AD210CE-7EA6-400B-AE5E-B8E9F23FB12C}" srcOrd="2" destOrd="0" parTransId="{655F3040-3781-4C28-A5B3-1FD162D77292}" sibTransId="{9FC24EA3-4EAC-4A35-928E-86C0070F5BA2}"/>
    <dgm:cxn modelId="{F9D9700B-4435-4D7C-890D-7F65327C406C}" type="presOf" srcId="{E6D05CC2-6F35-4212-83D6-BCCA4E860791}" destId="{3B6A48F5-9865-49C1-82DA-00561CF62002}" srcOrd="0" destOrd="0" presId="urn:microsoft.com/office/officeart/2005/8/layout/venn2"/>
    <dgm:cxn modelId="{FA883AEC-6063-4B2E-BF95-4D4A1F911BEA}" type="presOf" srcId="{E6D05CC2-6F35-4212-83D6-BCCA4E860791}" destId="{F1409F8B-5D2B-4794-9DFE-D655CF94B930}" srcOrd="1" destOrd="0" presId="urn:microsoft.com/office/officeart/2005/8/layout/venn2"/>
    <dgm:cxn modelId="{72E98D0B-FE4E-49FD-A764-A6810AF075AC}" type="presParOf" srcId="{23433710-DAAB-407A-A9FD-BD9D0552B277}" destId="{ED6558B9-E589-4E69-9EF2-68C77E2F7139}" srcOrd="0" destOrd="0" presId="urn:microsoft.com/office/officeart/2005/8/layout/venn2"/>
    <dgm:cxn modelId="{85A6E654-7BEC-4FBE-BBD9-2DA6C6707C9D}" type="presParOf" srcId="{ED6558B9-E589-4E69-9EF2-68C77E2F7139}" destId="{3B6A48F5-9865-49C1-82DA-00561CF62002}" srcOrd="0" destOrd="0" presId="urn:microsoft.com/office/officeart/2005/8/layout/venn2"/>
    <dgm:cxn modelId="{803C2A80-CF78-45AE-9F9F-79B28CE4E1E4}" type="presParOf" srcId="{ED6558B9-E589-4E69-9EF2-68C77E2F7139}" destId="{F1409F8B-5D2B-4794-9DFE-D655CF94B930}" srcOrd="1" destOrd="0" presId="urn:microsoft.com/office/officeart/2005/8/layout/venn2"/>
    <dgm:cxn modelId="{FA77B79B-BF83-4B55-9395-602D8C70C77A}" type="presParOf" srcId="{23433710-DAAB-407A-A9FD-BD9D0552B277}" destId="{0504F5BB-2288-4139-8122-A1DD448B2042}" srcOrd="1" destOrd="0" presId="urn:microsoft.com/office/officeart/2005/8/layout/venn2"/>
    <dgm:cxn modelId="{8332C1DC-BB90-4A02-A5ED-A3386EB62702}" type="presParOf" srcId="{0504F5BB-2288-4139-8122-A1DD448B2042}" destId="{806B024F-AF56-4218-8CA3-E488D6A00D35}" srcOrd="0" destOrd="0" presId="urn:microsoft.com/office/officeart/2005/8/layout/venn2"/>
    <dgm:cxn modelId="{2E6A8DA3-B005-49EB-9B8A-F026139C0B13}" type="presParOf" srcId="{0504F5BB-2288-4139-8122-A1DD448B2042}" destId="{B230C200-EBD4-482B-A284-27E3F14EA870}" srcOrd="1" destOrd="0" presId="urn:microsoft.com/office/officeart/2005/8/layout/venn2"/>
    <dgm:cxn modelId="{5A69C633-55FF-4B1B-B474-208C15769BA1}" type="presParOf" srcId="{23433710-DAAB-407A-A9FD-BD9D0552B277}" destId="{AF1FFE8A-C71C-4270-9419-872EDA6562B1}" srcOrd="2" destOrd="0" presId="urn:microsoft.com/office/officeart/2005/8/layout/venn2"/>
    <dgm:cxn modelId="{11D5ACB2-342B-41D8-A3F3-AB903B81454C}" type="presParOf" srcId="{AF1FFE8A-C71C-4270-9419-872EDA6562B1}" destId="{A5904EB6-8F8D-4C05-9C23-3B3F79F02660}" srcOrd="0" destOrd="0" presId="urn:microsoft.com/office/officeart/2005/8/layout/venn2"/>
    <dgm:cxn modelId="{5497E937-7920-43CF-9067-8A901F185E14}" type="presParOf" srcId="{AF1FFE8A-C71C-4270-9419-872EDA6562B1}" destId="{8DF6362F-B584-4101-B14E-0A4617DCE885}" srcOrd="1" destOrd="0" presId="urn:microsoft.com/office/officeart/2005/8/layout/venn2"/>
    <dgm:cxn modelId="{5EB06377-4D2C-45F3-920E-AFD3B73D0488}" type="presParOf" srcId="{23433710-DAAB-407A-A9FD-BD9D0552B277}" destId="{8C996A1B-0F16-43E6-827A-C3A6087212D8}" srcOrd="3" destOrd="0" presId="urn:microsoft.com/office/officeart/2005/8/layout/venn2"/>
    <dgm:cxn modelId="{73641B29-5A4A-4C6C-AE83-64EFD322C5AC}" type="presParOf" srcId="{8C996A1B-0F16-43E6-827A-C3A6087212D8}" destId="{1819AEA7-EBE4-4AC5-A8A6-B1C100B55911}" srcOrd="0" destOrd="0" presId="urn:microsoft.com/office/officeart/2005/8/layout/venn2"/>
    <dgm:cxn modelId="{F56CAA4D-BD8A-4051-92D4-CBCD222736EB}" type="presParOf" srcId="{8C996A1B-0F16-43E6-827A-C3A6087212D8}" destId="{0B3EDF29-A97A-4ED1-9447-177A335BE55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85DFD66-F7DD-4BCA-9AD3-7E4308F5551B}" type="doc">
      <dgm:prSet loTypeId="urn:microsoft.com/office/officeart/2005/8/layout/vProcess5" loCatId="process" qsTypeId="urn:microsoft.com/office/officeart/2005/8/quickstyle/3d2" qsCatId="3D" csTypeId="urn:microsoft.com/office/officeart/2005/8/colors/colorful1#7" csCatId="colorful" phldr="1"/>
      <dgm:spPr/>
      <dgm:t>
        <a:bodyPr/>
        <a:lstStyle/>
        <a:p>
          <a:endParaRPr lang="en-GB"/>
        </a:p>
      </dgm:t>
    </dgm:pt>
    <dgm:pt modelId="{F5F51556-1EFF-414F-9ADB-D9B3C9149906}">
      <dgm:prSet/>
      <dgm:spPr/>
      <dgm:t>
        <a:bodyPr/>
        <a:lstStyle/>
        <a:p>
          <a:r>
            <a:rPr lang="en-GB" b="1" baseline="0" smtClean="0">
              <a:latin typeface="Arial" panose="020B0604020202020204" pitchFamily="34" charset="0"/>
              <a:ea typeface="+mn-ea"/>
              <a:cs typeface="Arial" panose="020B0604020202020204" pitchFamily="34" charset="0"/>
            </a:rPr>
            <a:t>In what circumstances have you had to advocate for someone in the past and in which style/model was it?</a:t>
          </a:r>
          <a:endParaRPr lang="en-GB" b="1" baseline="0" dirty="0" smtClean="0">
            <a:latin typeface="Arial" panose="020B0604020202020204" pitchFamily="34" charset="0"/>
            <a:ea typeface="+mn-ea"/>
            <a:cs typeface="Arial" panose="020B0604020202020204" pitchFamily="34" charset="0"/>
          </a:endParaRPr>
        </a:p>
      </dgm:t>
    </dgm:pt>
    <dgm:pt modelId="{CD3C71A3-A465-4B44-A393-3AC8BF35AE14}" type="parTrans" cxnId="{D2A0DE9E-3013-44A1-AF3D-B048ABD8D36A}">
      <dgm:prSet/>
      <dgm:spPr/>
      <dgm:t>
        <a:bodyPr/>
        <a:lstStyle/>
        <a:p>
          <a:endParaRPr lang="en-GB"/>
        </a:p>
      </dgm:t>
    </dgm:pt>
    <dgm:pt modelId="{079C0FDC-CCEE-49AF-BDD1-7357806CFCC5}" type="sibTrans" cxnId="{D2A0DE9E-3013-44A1-AF3D-B048ABD8D36A}">
      <dgm:prSet/>
      <dgm:spPr/>
      <dgm:t>
        <a:bodyPr/>
        <a:lstStyle/>
        <a:p>
          <a:endParaRPr lang="en-GB"/>
        </a:p>
      </dgm:t>
    </dgm:pt>
    <dgm:pt modelId="{897A2376-7B0F-4C2D-BD3E-10998D5DCA8F}">
      <dgm:prSet/>
      <dgm:spPr/>
      <dgm:t>
        <a:bodyPr/>
        <a:lstStyle/>
        <a:p>
          <a:r>
            <a:rPr lang="en-GB" b="1" baseline="0" dirty="0" smtClean="0">
              <a:latin typeface="Arial" panose="020B0604020202020204" pitchFamily="34" charset="0"/>
              <a:ea typeface="+mn-ea"/>
              <a:cs typeface="Arial" panose="020B0604020202020204" pitchFamily="34" charset="0"/>
            </a:rPr>
            <a:t>What are the benefits of advocacy to </a:t>
          </a:r>
        </a:p>
        <a:p>
          <a:r>
            <a:rPr lang="en-GB" b="1" baseline="0" dirty="0" smtClean="0">
              <a:latin typeface="Arial" panose="020B0604020202020204" pitchFamily="34" charset="0"/>
              <a:ea typeface="+mn-ea"/>
              <a:cs typeface="Arial" panose="020B0604020202020204" pitchFamily="34" charset="0"/>
            </a:rPr>
            <a:t>a) individuals, and </a:t>
          </a:r>
        </a:p>
        <a:p>
          <a:r>
            <a:rPr lang="en-GB" b="1" baseline="0" dirty="0" smtClean="0">
              <a:latin typeface="Arial" panose="020B0604020202020204" pitchFamily="34" charset="0"/>
              <a:ea typeface="+mn-ea"/>
              <a:cs typeface="Arial" panose="020B0604020202020204" pitchFamily="34" charset="0"/>
            </a:rPr>
            <a:t>b) organisations?</a:t>
          </a:r>
        </a:p>
      </dgm:t>
    </dgm:pt>
    <dgm:pt modelId="{65B6B2CE-CCCB-4AA3-90D0-15FD90515A9E}" type="parTrans" cxnId="{693060B4-5976-4CA5-8ECA-B8CFAC7494AD}">
      <dgm:prSet/>
      <dgm:spPr/>
      <dgm:t>
        <a:bodyPr/>
        <a:lstStyle/>
        <a:p>
          <a:endParaRPr lang="en-GB"/>
        </a:p>
      </dgm:t>
    </dgm:pt>
    <dgm:pt modelId="{AC536FAF-49C1-4363-B7CF-95D8B13D4453}" type="sibTrans" cxnId="{693060B4-5976-4CA5-8ECA-B8CFAC7494AD}">
      <dgm:prSet/>
      <dgm:spPr/>
      <dgm:t>
        <a:bodyPr/>
        <a:lstStyle/>
        <a:p>
          <a:endParaRPr lang="en-GB"/>
        </a:p>
      </dgm:t>
    </dgm:pt>
    <dgm:pt modelId="{3BDF13DC-7306-4C48-87C5-6ED85C7885F9}" type="pres">
      <dgm:prSet presAssocID="{885DFD66-F7DD-4BCA-9AD3-7E4308F5551B}" presName="outerComposite" presStyleCnt="0">
        <dgm:presLayoutVars>
          <dgm:chMax val="5"/>
          <dgm:dir/>
          <dgm:resizeHandles val="exact"/>
        </dgm:presLayoutVars>
      </dgm:prSet>
      <dgm:spPr/>
      <dgm:t>
        <a:bodyPr/>
        <a:lstStyle/>
        <a:p>
          <a:endParaRPr lang="en-GB"/>
        </a:p>
      </dgm:t>
    </dgm:pt>
    <dgm:pt modelId="{1504F35A-3AF7-451B-8282-D38011FE1378}" type="pres">
      <dgm:prSet presAssocID="{885DFD66-F7DD-4BCA-9AD3-7E4308F5551B}" presName="dummyMaxCanvas" presStyleCnt="0">
        <dgm:presLayoutVars/>
      </dgm:prSet>
      <dgm:spPr/>
      <dgm:t>
        <a:bodyPr/>
        <a:lstStyle/>
        <a:p>
          <a:endParaRPr lang="en-GB"/>
        </a:p>
      </dgm:t>
    </dgm:pt>
    <dgm:pt modelId="{FB8199C4-1DAC-46B2-8E0F-9645E7B1A186}" type="pres">
      <dgm:prSet presAssocID="{885DFD66-F7DD-4BCA-9AD3-7E4308F5551B}" presName="TwoNodes_1" presStyleLbl="node1" presStyleIdx="0" presStyleCnt="2">
        <dgm:presLayoutVars>
          <dgm:bulletEnabled val="1"/>
        </dgm:presLayoutVars>
      </dgm:prSet>
      <dgm:spPr/>
      <dgm:t>
        <a:bodyPr/>
        <a:lstStyle/>
        <a:p>
          <a:endParaRPr lang="en-GB"/>
        </a:p>
      </dgm:t>
    </dgm:pt>
    <dgm:pt modelId="{B1FC26EA-1A82-45B0-8838-28C874CD0D0F}" type="pres">
      <dgm:prSet presAssocID="{885DFD66-F7DD-4BCA-9AD3-7E4308F5551B}" presName="TwoNodes_2" presStyleLbl="node1" presStyleIdx="1" presStyleCnt="2">
        <dgm:presLayoutVars>
          <dgm:bulletEnabled val="1"/>
        </dgm:presLayoutVars>
      </dgm:prSet>
      <dgm:spPr/>
      <dgm:t>
        <a:bodyPr/>
        <a:lstStyle/>
        <a:p>
          <a:endParaRPr lang="en-GB"/>
        </a:p>
      </dgm:t>
    </dgm:pt>
    <dgm:pt modelId="{481DCBA5-4C15-4213-B3DA-CFB26B750F95}" type="pres">
      <dgm:prSet presAssocID="{885DFD66-F7DD-4BCA-9AD3-7E4308F5551B}" presName="TwoConn_1-2" presStyleLbl="fgAccFollowNode1" presStyleIdx="0" presStyleCnt="1">
        <dgm:presLayoutVars>
          <dgm:bulletEnabled val="1"/>
        </dgm:presLayoutVars>
      </dgm:prSet>
      <dgm:spPr/>
      <dgm:t>
        <a:bodyPr/>
        <a:lstStyle/>
        <a:p>
          <a:endParaRPr lang="en-GB"/>
        </a:p>
      </dgm:t>
    </dgm:pt>
    <dgm:pt modelId="{7564DB5A-E9B3-48E2-8CB4-1648E001E305}" type="pres">
      <dgm:prSet presAssocID="{885DFD66-F7DD-4BCA-9AD3-7E4308F5551B}" presName="TwoNodes_1_text" presStyleLbl="node1" presStyleIdx="1" presStyleCnt="2">
        <dgm:presLayoutVars>
          <dgm:bulletEnabled val="1"/>
        </dgm:presLayoutVars>
      </dgm:prSet>
      <dgm:spPr/>
      <dgm:t>
        <a:bodyPr/>
        <a:lstStyle/>
        <a:p>
          <a:endParaRPr lang="en-GB"/>
        </a:p>
      </dgm:t>
    </dgm:pt>
    <dgm:pt modelId="{C4BED963-AD9A-424F-AE35-2647A7280318}" type="pres">
      <dgm:prSet presAssocID="{885DFD66-F7DD-4BCA-9AD3-7E4308F5551B}" presName="TwoNodes_2_text" presStyleLbl="node1" presStyleIdx="1" presStyleCnt="2">
        <dgm:presLayoutVars>
          <dgm:bulletEnabled val="1"/>
        </dgm:presLayoutVars>
      </dgm:prSet>
      <dgm:spPr/>
      <dgm:t>
        <a:bodyPr/>
        <a:lstStyle/>
        <a:p>
          <a:endParaRPr lang="en-GB"/>
        </a:p>
      </dgm:t>
    </dgm:pt>
  </dgm:ptLst>
  <dgm:cxnLst>
    <dgm:cxn modelId="{FD7D1428-288F-46B2-9026-4C097DAAEB67}" type="presOf" srcId="{F5F51556-1EFF-414F-9ADB-D9B3C9149906}" destId="{7564DB5A-E9B3-48E2-8CB4-1648E001E305}" srcOrd="1" destOrd="0" presId="urn:microsoft.com/office/officeart/2005/8/layout/vProcess5"/>
    <dgm:cxn modelId="{AEA1E2D6-5050-46A6-8890-DB939FAB828C}" type="presOf" srcId="{897A2376-7B0F-4C2D-BD3E-10998D5DCA8F}" destId="{B1FC26EA-1A82-45B0-8838-28C874CD0D0F}" srcOrd="0" destOrd="0" presId="urn:microsoft.com/office/officeart/2005/8/layout/vProcess5"/>
    <dgm:cxn modelId="{294293F4-953B-4F8A-8926-EC04576A714E}" type="presOf" srcId="{F5F51556-1EFF-414F-9ADB-D9B3C9149906}" destId="{FB8199C4-1DAC-46B2-8E0F-9645E7B1A186}" srcOrd="0" destOrd="0" presId="urn:microsoft.com/office/officeart/2005/8/layout/vProcess5"/>
    <dgm:cxn modelId="{A756722F-A8DB-4D16-A1E4-DCE103FA30F0}" type="presOf" srcId="{885DFD66-F7DD-4BCA-9AD3-7E4308F5551B}" destId="{3BDF13DC-7306-4C48-87C5-6ED85C7885F9}" srcOrd="0" destOrd="0" presId="urn:microsoft.com/office/officeart/2005/8/layout/vProcess5"/>
    <dgm:cxn modelId="{693060B4-5976-4CA5-8ECA-B8CFAC7494AD}" srcId="{885DFD66-F7DD-4BCA-9AD3-7E4308F5551B}" destId="{897A2376-7B0F-4C2D-BD3E-10998D5DCA8F}" srcOrd="1" destOrd="0" parTransId="{65B6B2CE-CCCB-4AA3-90D0-15FD90515A9E}" sibTransId="{AC536FAF-49C1-4363-B7CF-95D8B13D4453}"/>
    <dgm:cxn modelId="{C39EF783-7D82-4DA4-90DE-53EC4E0D43C1}" type="presOf" srcId="{079C0FDC-CCEE-49AF-BDD1-7357806CFCC5}" destId="{481DCBA5-4C15-4213-B3DA-CFB26B750F95}" srcOrd="0" destOrd="0" presId="urn:microsoft.com/office/officeart/2005/8/layout/vProcess5"/>
    <dgm:cxn modelId="{D2A0DE9E-3013-44A1-AF3D-B048ABD8D36A}" srcId="{885DFD66-F7DD-4BCA-9AD3-7E4308F5551B}" destId="{F5F51556-1EFF-414F-9ADB-D9B3C9149906}" srcOrd="0" destOrd="0" parTransId="{CD3C71A3-A465-4B44-A393-3AC8BF35AE14}" sibTransId="{079C0FDC-CCEE-49AF-BDD1-7357806CFCC5}"/>
    <dgm:cxn modelId="{D0B1E7C4-8462-4978-BF6A-C11B14F16522}" type="presOf" srcId="{897A2376-7B0F-4C2D-BD3E-10998D5DCA8F}" destId="{C4BED963-AD9A-424F-AE35-2647A7280318}" srcOrd="1" destOrd="0" presId="urn:microsoft.com/office/officeart/2005/8/layout/vProcess5"/>
    <dgm:cxn modelId="{9C76EE9D-642E-4D2A-9A70-2E26BDE5255E}" type="presParOf" srcId="{3BDF13DC-7306-4C48-87C5-6ED85C7885F9}" destId="{1504F35A-3AF7-451B-8282-D38011FE1378}" srcOrd="0" destOrd="0" presId="urn:microsoft.com/office/officeart/2005/8/layout/vProcess5"/>
    <dgm:cxn modelId="{E5ABCCF7-9F5E-4B9A-B3BC-04FE26F96D7E}" type="presParOf" srcId="{3BDF13DC-7306-4C48-87C5-6ED85C7885F9}" destId="{FB8199C4-1DAC-46B2-8E0F-9645E7B1A186}" srcOrd="1" destOrd="0" presId="urn:microsoft.com/office/officeart/2005/8/layout/vProcess5"/>
    <dgm:cxn modelId="{FDD1E30E-2EDD-4DCB-B7F3-7102D4B091D3}" type="presParOf" srcId="{3BDF13DC-7306-4C48-87C5-6ED85C7885F9}" destId="{B1FC26EA-1A82-45B0-8838-28C874CD0D0F}" srcOrd="2" destOrd="0" presId="urn:microsoft.com/office/officeart/2005/8/layout/vProcess5"/>
    <dgm:cxn modelId="{B3EF556B-3486-4407-B526-E3777312A34C}" type="presParOf" srcId="{3BDF13DC-7306-4C48-87C5-6ED85C7885F9}" destId="{481DCBA5-4C15-4213-B3DA-CFB26B750F95}" srcOrd="3" destOrd="0" presId="urn:microsoft.com/office/officeart/2005/8/layout/vProcess5"/>
    <dgm:cxn modelId="{656ECFA8-9136-487A-89E0-B353D9542DBC}" type="presParOf" srcId="{3BDF13DC-7306-4C48-87C5-6ED85C7885F9}" destId="{7564DB5A-E9B3-48E2-8CB4-1648E001E305}" srcOrd="4" destOrd="0" presId="urn:microsoft.com/office/officeart/2005/8/layout/vProcess5"/>
    <dgm:cxn modelId="{AD782CE2-F29D-4C17-86D5-48A6A42E6784}" type="presParOf" srcId="{3BDF13DC-7306-4C48-87C5-6ED85C7885F9}" destId="{C4BED963-AD9A-424F-AE35-2647A7280318}"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52A425A-68AE-4DFA-B72C-C947926F8E75}" type="doc">
      <dgm:prSet loTypeId="urn:microsoft.com/office/officeart/2005/8/layout/matrix1" loCatId="matrix" qsTypeId="urn:microsoft.com/office/officeart/2005/8/quickstyle/3d3" qsCatId="3D" csTypeId="urn:microsoft.com/office/officeart/2005/8/colors/colorful1#8" csCatId="colorful" phldr="1"/>
      <dgm:spPr/>
      <dgm:t>
        <a:bodyPr/>
        <a:lstStyle/>
        <a:p>
          <a:endParaRPr lang="en-GB"/>
        </a:p>
      </dgm:t>
    </dgm:pt>
    <dgm:pt modelId="{42602034-8BAA-4E54-AF4A-5C5CED3AFDB5}">
      <dgm:prSet phldrT="[Text]"/>
      <dgm:spPr/>
      <dgm:t>
        <a:bodyPr/>
        <a:lstStyle/>
        <a:p>
          <a:r>
            <a:rPr lang="en-GB" b="1" dirty="0" smtClean="0"/>
            <a:t>Person as expert</a:t>
          </a:r>
          <a:endParaRPr lang="en-GB" b="1" dirty="0"/>
        </a:p>
      </dgm:t>
    </dgm:pt>
    <dgm:pt modelId="{D48DBF4E-DFBE-4480-A6A7-F4A324FC33B1}" type="parTrans" cxnId="{DD74E236-6141-4B2A-A7EE-E8798C59DF28}">
      <dgm:prSet/>
      <dgm:spPr/>
      <dgm:t>
        <a:bodyPr/>
        <a:lstStyle/>
        <a:p>
          <a:endParaRPr lang="en-GB"/>
        </a:p>
      </dgm:t>
    </dgm:pt>
    <dgm:pt modelId="{7C93089C-45BC-4C80-BDD4-F2AAB95AE3BA}" type="sibTrans" cxnId="{DD74E236-6141-4B2A-A7EE-E8798C59DF28}">
      <dgm:prSet/>
      <dgm:spPr/>
      <dgm:t>
        <a:bodyPr/>
        <a:lstStyle/>
        <a:p>
          <a:endParaRPr lang="en-GB"/>
        </a:p>
      </dgm:t>
    </dgm:pt>
    <dgm:pt modelId="{C24EEC0F-0F5B-4301-BBE3-FCEC83774625}">
      <dgm:prSet phldrT="[Text]"/>
      <dgm:spPr/>
      <dgm:t>
        <a:bodyPr/>
        <a:lstStyle/>
        <a:p>
          <a:r>
            <a:rPr lang="en-GB" b="1" dirty="0" smtClean="0"/>
            <a:t>Standing beside someone</a:t>
          </a:r>
          <a:endParaRPr lang="en-GB" b="1" dirty="0"/>
        </a:p>
      </dgm:t>
    </dgm:pt>
    <dgm:pt modelId="{110BB1BF-6921-4D8E-9B7B-EB028154EF65}" type="parTrans" cxnId="{C7D19457-9D92-4021-9D10-D331E0E27FEF}">
      <dgm:prSet/>
      <dgm:spPr/>
      <dgm:t>
        <a:bodyPr/>
        <a:lstStyle/>
        <a:p>
          <a:endParaRPr lang="en-GB"/>
        </a:p>
      </dgm:t>
    </dgm:pt>
    <dgm:pt modelId="{76B735DC-C5D9-4777-858F-9D11388B0538}" type="sibTrans" cxnId="{C7D19457-9D92-4021-9D10-D331E0E27FEF}">
      <dgm:prSet/>
      <dgm:spPr/>
      <dgm:t>
        <a:bodyPr/>
        <a:lstStyle/>
        <a:p>
          <a:endParaRPr lang="en-GB"/>
        </a:p>
      </dgm:t>
    </dgm:pt>
    <dgm:pt modelId="{175F8D54-014B-49E0-A382-6E96C6FB4915}">
      <dgm:prSet phldrT="[Text]"/>
      <dgm:spPr/>
      <dgm:t>
        <a:bodyPr/>
        <a:lstStyle/>
        <a:p>
          <a:r>
            <a:rPr lang="en-GB" b="1" dirty="0" smtClean="0"/>
            <a:t>Preparation and support in meetings</a:t>
          </a:r>
          <a:endParaRPr lang="en-GB" b="1" dirty="0"/>
        </a:p>
      </dgm:t>
    </dgm:pt>
    <dgm:pt modelId="{A6CEC631-F7E0-4E88-A088-E963159EB5CE}" type="parTrans" cxnId="{F3F61C79-DC6B-40BD-8BB5-FC6EE77749F7}">
      <dgm:prSet/>
      <dgm:spPr/>
      <dgm:t>
        <a:bodyPr/>
        <a:lstStyle/>
        <a:p>
          <a:endParaRPr lang="en-GB"/>
        </a:p>
      </dgm:t>
    </dgm:pt>
    <dgm:pt modelId="{1CECD10C-9C33-44ED-874E-5547DA04270F}" type="sibTrans" cxnId="{F3F61C79-DC6B-40BD-8BB5-FC6EE77749F7}">
      <dgm:prSet/>
      <dgm:spPr/>
      <dgm:t>
        <a:bodyPr/>
        <a:lstStyle/>
        <a:p>
          <a:endParaRPr lang="en-GB"/>
        </a:p>
      </dgm:t>
    </dgm:pt>
    <dgm:pt modelId="{75D97836-242C-44B5-839B-5411F7D0BCAC}">
      <dgm:prSet phldrT="[Text]"/>
      <dgm:spPr/>
      <dgm:t>
        <a:bodyPr/>
        <a:lstStyle/>
        <a:p>
          <a:r>
            <a:rPr lang="en-GB" b="1" dirty="0" smtClean="0"/>
            <a:t>A window into closed systems</a:t>
          </a:r>
          <a:endParaRPr lang="en-GB" b="1" dirty="0"/>
        </a:p>
      </dgm:t>
    </dgm:pt>
    <dgm:pt modelId="{FFA67473-FA7D-4792-86FB-3164AA3C45F1}" type="parTrans" cxnId="{E473FAF4-03D9-485B-A639-1C1DB678AA9B}">
      <dgm:prSet/>
      <dgm:spPr/>
      <dgm:t>
        <a:bodyPr/>
        <a:lstStyle/>
        <a:p>
          <a:endParaRPr lang="en-GB"/>
        </a:p>
      </dgm:t>
    </dgm:pt>
    <dgm:pt modelId="{D84D860D-1930-437B-BD48-9FF59F5F64CF}" type="sibTrans" cxnId="{E473FAF4-03D9-485B-A639-1C1DB678AA9B}">
      <dgm:prSet/>
      <dgm:spPr/>
      <dgm:t>
        <a:bodyPr/>
        <a:lstStyle/>
        <a:p>
          <a:endParaRPr lang="en-GB"/>
        </a:p>
      </dgm:t>
    </dgm:pt>
    <dgm:pt modelId="{E1B8E916-2188-421D-8609-3E6F6CD71080}">
      <dgm:prSet phldrT="[Text]"/>
      <dgm:spPr/>
      <dgm:t>
        <a:bodyPr/>
        <a:lstStyle/>
        <a:p>
          <a:r>
            <a:rPr lang="en-GB" b="1" dirty="0" smtClean="0"/>
            <a:t>Challenging assumptions, discrimination and injustice</a:t>
          </a:r>
          <a:endParaRPr lang="en-GB" b="1" dirty="0"/>
        </a:p>
      </dgm:t>
    </dgm:pt>
    <dgm:pt modelId="{91518165-3692-48C6-8C7A-4B23AD4DA78A}" type="parTrans" cxnId="{0ED80B6B-7551-419E-B544-C11CE61FFDD7}">
      <dgm:prSet/>
      <dgm:spPr/>
      <dgm:t>
        <a:bodyPr/>
        <a:lstStyle/>
        <a:p>
          <a:endParaRPr lang="en-GB"/>
        </a:p>
      </dgm:t>
    </dgm:pt>
    <dgm:pt modelId="{328515F9-C4F3-4F0F-9D4E-CB6B3E3134FE}" type="sibTrans" cxnId="{0ED80B6B-7551-419E-B544-C11CE61FFDD7}">
      <dgm:prSet/>
      <dgm:spPr/>
      <dgm:t>
        <a:bodyPr/>
        <a:lstStyle/>
        <a:p>
          <a:endParaRPr lang="en-GB"/>
        </a:p>
      </dgm:t>
    </dgm:pt>
    <dgm:pt modelId="{F5E2BE7F-6020-477E-9409-A1AC8C4A10BE}" type="pres">
      <dgm:prSet presAssocID="{E52A425A-68AE-4DFA-B72C-C947926F8E75}" presName="diagram" presStyleCnt="0">
        <dgm:presLayoutVars>
          <dgm:chMax val="1"/>
          <dgm:dir/>
          <dgm:animLvl val="ctr"/>
          <dgm:resizeHandles val="exact"/>
        </dgm:presLayoutVars>
      </dgm:prSet>
      <dgm:spPr/>
      <dgm:t>
        <a:bodyPr/>
        <a:lstStyle/>
        <a:p>
          <a:endParaRPr lang="en-GB"/>
        </a:p>
      </dgm:t>
    </dgm:pt>
    <dgm:pt modelId="{EEB3963D-649B-4FA6-B36B-A25FE1E66368}" type="pres">
      <dgm:prSet presAssocID="{E52A425A-68AE-4DFA-B72C-C947926F8E75}" presName="matrix" presStyleCnt="0"/>
      <dgm:spPr/>
      <dgm:t>
        <a:bodyPr/>
        <a:lstStyle/>
        <a:p>
          <a:endParaRPr lang="en-GB"/>
        </a:p>
      </dgm:t>
    </dgm:pt>
    <dgm:pt modelId="{F9D88C84-517A-4A77-8217-F472B52F15E9}" type="pres">
      <dgm:prSet presAssocID="{E52A425A-68AE-4DFA-B72C-C947926F8E75}" presName="tile1" presStyleLbl="node1" presStyleIdx="0" presStyleCnt="4"/>
      <dgm:spPr/>
      <dgm:t>
        <a:bodyPr/>
        <a:lstStyle/>
        <a:p>
          <a:endParaRPr lang="en-GB"/>
        </a:p>
      </dgm:t>
    </dgm:pt>
    <dgm:pt modelId="{BE556C7B-0041-42FB-9AC8-C8E1C6ED7621}" type="pres">
      <dgm:prSet presAssocID="{E52A425A-68AE-4DFA-B72C-C947926F8E75}" presName="tile1text" presStyleLbl="node1" presStyleIdx="0" presStyleCnt="4">
        <dgm:presLayoutVars>
          <dgm:chMax val="0"/>
          <dgm:chPref val="0"/>
          <dgm:bulletEnabled val="1"/>
        </dgm:presLayoutVars>
      </dgm:prSet>
      <dgm:spPr/>
      <dgm:t>
        <a:bodyPr/>
        <a:lstStyle/>
        <a:p>
          <a:endParaRPr lang="en-GB"/>
        </a:p>
      </dgm:t>
    </dgm:pt>
    <dgm:pt modelId="{68CCE7E8-227E-4DE1-9D52-FE34AC7DBFBF}" type="pres">
      <dgm:prSet presAssocID="{E52A425A-68AE-4DFA-B72C-C947926F8E75}" presName="tile2" presStyleLbl="node1" presStyleIdx="1" presStyleCnt="4"/>
      <dgm:spPr/>
      <dgm:t>
        <a:bodyPr/>
        <a:lstStyle/>
        <a:p>
          <a:endParaRPr lang="en-GB"/>
        </a:p>
      </dgm:t>
    </dgm:pt>
    <dgm:pt modelId="{AE16BD68-A069-4FE2-8E6B-0B2D8351E739}" type="pres">
      <dgm:prSet presAssocID="{E52A425A-68AE-4DFA-B72C-C947926F8E75}" presName="tile2text" presStyleLbl="node1" presStyleIdx="1" presStyleCnt="4">
        <dgm:presLayoutVars>
          <dgm:chMax val="0"/>
          <dgm:chPref val="0"/>
          <dgm:bulletEnabled val="1"/>
        </dgm:presLayoutVars>
      </dgm:prSet>
      <dgm:spPr/>
      <dgm:t>
        <a:bodyPr/>
        <a:lstStyle/>
        <a:p>
          <a:endParaRPr lang="en-GB"/>
        </a:p>
      </dgm:t>
    </dgm:pt>
    <dgm:pt modelId="{E3EED464-3F5D-4713-826D-C783307D2C7A}" type="pres">
      <dgm:prSet presAssocID="{E52A425A-68AE-4DFA-B72C-C947926F8E75}" presName="tile3" presStyleLbl="node1" presStyleIdx="2" presStyleCnt="4"/>
      <dgm:spPr/>
      <dgm:t>
        <a:bodyPr/>
        <a:lstStyle/>
        <a:p>
          <a:endParaRPr lang="en-GB"/>
        </a:p>
      </dgm:t>
    </dgm:pt>
    <dgm:pt modelId="{4380D4B9-B0DE-40BC-A5EB-4CF268F275BF}" type="pres">
      <dgm:prSet presAssocID="{E52A425A-68AE-4DFA-B72C-C947926F8E75}" presName="tile3text" presStyleLbl="node1" presStyleIdx="2" presStyleCnt="4">
        <dgm:presLayoutVars>
          <dgm:chMax val="0"/>
          <dgm:chPref val="0"/>
          <dgm:bulletEnabled val="1"/>
        </dgm:presLayoutVars>
      </dgm:prSet>
      <dgm:spPr/>
      <dgm:t>
        <a:bodyPr/>
        <a:lstStyle/>
        <a:p>
          <a:endParaRPr lang="en-GB"/>
        </a:p>
      </dgm:t>
    </dgm:pt>
    <dgm:pt modelId="{497209BC-7284-4C33-87CE-3453E14FBE3B}" type="pres">
      <dgm:prSet presAssocID="{E52A425A-68AE-4DFA-B72C-C947926F8E75}" presName="tile4" presStyleLbl="node1" presStyleIdx="3" presStyleCnt="4"/>
      <dgm:spPr/>
      <dgm:t>
        <a:bodyPr/>
        <a:lstStyle/>
        <a:p>
          <a:endParaRPr lang="en-GB"/>
        </a:p>
      </dgm:t>
    </dgm:pt>
    <dgm:pt modelId="{CAB94C60-A41A-4521-B4A6-AF595790CD31}" type="pres">
      <dgm:prSet presAssocID="{E52A425A-68AE-4DFA-B72C-C947926F8E75}" presName="tile4text" presStyleLbl="node1" presStyleIdx="3" presStyleCnt="4">
        <dgm:presLayoutVars>
          <dgm:chMax val="0"/>
          <dgm:chPref val="0"/>
          <dgm:bulletEnabled val="1"/>
        </dgm:presLayoutVars>
      </dgm:prSet>
      <dgm:spPr/>
      <dgm:t>
        <a:bodyPr/>
        <a:lstStyle/>
        <a:p>
          <a:endParaRPr lang="en-GB"/>
        </a:p>
      </dgm:t>
    </dgm:pt>
    <dgm:pt modelId="{501C53A5-4826-402E-A8F7-CF3444015110}" type="pres">
      <dgm:prSet presAssocID="{E52A425A-68AE-4DFA-B72C-C947926F8E75}" presName="centerTile" presStyleLbl="fgShp" presStyleIdx="0" presStyleCnt="1">
        <dgm:presLayoutVars>
          <dgm:chMax val="0"/>
          <dgm:chPref val="0"/>
        </dgm:presLayoutVars>
      </dgm:prSet>
      <dgm:spPr/>
      <dgm:t>
        <a:bodyPr/>
        <a:lstStyle/>
        <a:p>
          <a:endParaRPr lang="en-GB"/>
        </a:p>
      </dgm:t>
    </dgm:pt>
  </dgm:ptLst>
  <dgm:cxnLst>
    <dgm:cxn modelId="{18E93131-4A07-4E25-A004-445F968C2CF7}" type="presOf" srcId="{42602034-8BAA-4E54-AF4A-5C5CED3AFDB5}" destId="{501C53A5-4826-402E-A8F7-CF3444015110}" srcOrd="0" destOrd="0" presId="urn:microsoft.com/office/officeart/2005/8/layout/matrix1"/>
    <dgm:cxn modelId="{F3F61C79-DC6B-40BD-8BB5-FC6EE77749F7}" srcId="{42602034-8BAA-4E54-AF4A-5C5CED3AFDB5}" destId="{175F8D54-014B-49E0-A382-6E96C6FB4915}" srcOrd="1" destOrd="0" parTransId="{A6CEC631-F7E0-4E88-A088-E963159EB5CE}" sibTransId="{1CECD10C-9C33-44ED-874E-5547DA04270F}"/>
    <dgm:cxn modelId="{E473FAF4-03D9-485B-A639-1C1DB678AA9B}" srcId="{42602034-8BAA-4E54-AF4A-5C5CED3AFDB5}" destId="{75D97836-242C-44B5-839B-5411F7D0BCAC}" srcOrd="2" destOrd="0" parTransId="{FFA67473-FA7D-4792-86FB-3164AA3C45F1}" sibTransId="{D84D860D-1930-437B-BD48-9FF59F5F64CF}"/>
    <dgm:cxn modelId="{6E02A2B3-B94F-4E1F-87E7-B570B08F780E}" type="presOf" srcId="{C24EEC0F-0F5B-4301-BBE3-FCEC83774625}" destId="{BE556C7B-0041-42FB-9AC8-C8E1C6ED7621}" srcOrd="1" destOrd="0" presId="urn:microsoft.com/office/officeart/2005/8/layout/matrix1"/>
    <dgm:cxn modelId="{16E2B5FC-A5E1-4DCA-BD8A-86A3B2B3A6F8}" type="presOf" srcId="{E1B8E916-2188-421D-8609-3E6F6CD71080}" destId="{497209BC-7284-4C33-87CE-3453E14FBE3B}" srcOrd="0" destOrd="0" presId="urn:microsoft.com/office/officeart/2005/8/layout/matrix1"/>
    <dgm:cxn modelId="{DD74E236-6141-4B2A-A7EE-E8798C59DF28}" srcId="{E52A425A-68AE-4DFA-B72C-C947926F8E75}" destId="{42602034-8BAA-4E54-AF4A-5C5CED3AFDB5}" srcOrd="0" destOrd="0" parTransId="{D48DBF4E-DFBE-4480-A6A7-F4A324FC33B1}" sibTransId="{7C93089C-45BC-4C80-BDD4-F2AAB95AE3BA}"/>
    <dgm:cxn modelId="{0ED80B6B-7551-419E-B544-C11CE61FFDD7}" srcId="{42602034-8BAA-4E54-AF4A-5C5CED3AFDB5}" destId="{E1B8E916-2188-421D-8609-3E6F6CD71080}" srcOrd="3" destOrd="0" parTransId="{91518165-3692-48C6-8C7A-4B23AD4DA78A}" sibTransId="{328515F9-C4F3-4F0F-9D4E-CB6B3E3134FE}"/>
    <dgm:cxn modelId="{6608DA52-3074-4A3A-8DE6-924ED2A52900}" type="presOf" srcId="{C24EEC0F-0F5B-4301-BBE3-FCEC83774625}" destId="{F9D88C84-517A-4A77-8217-F472B52F15E9}" srcOrd="0" destOrd="0" presId="urn:microsoft.com/office/officeart/2005/8/layout/matrix1"/>
    <dgm:cxn modelId="{C7D19457-9D92-4021-9D10-D331E0E27FEF}" srcId="{42602034-8BAA-4E54-AF4A-5C5CED3AFDB5}" destId="{C24EEC0F-0F5B-4301-BBE3-FCEC83774625}" srcOrd="0" destOrd="0" parTransId="{110BB1BF-6921-4D8E-9B7B-EB028154EF65}" sibTransId="{76B735DC-C5D9-4777-858F-9D11388B0538}"/>
    <dgm:cxn modelId="{97519E17-C75B-404B-95F3-9DA784B07E39}" type="presOf" srcId="{175F8D54-014B-49E0-A382-6E96C6FB4915}" destId="{AE16BD68-A069-4FE2-8E6B-0B2D8351E739}" srcOrd="1" destOrd="0" presId="urn:microsoft.com/office/officeart/2005/8/layout/matrix1"/>
    <dgm:cxn modelId="{F0552FF3-BC03-4750-90BA-5A740A8833D7}" type="presOf" srcId="{E52A425A-68AE-4DFA-B72C-C947926F8E75}" destId="{F5E2BE7F-6020-477E-9409-A1AC8C4A10BE}" srcOrd="0" destOrd="0" presId="urn:microsoft.com/office/officeart/2005/8/layout/matrix1"/>
    <dgm:cxn modelId="{8B6288CF-A230-44A3-803C-74BA09C8FCAB}" type="presOf" srcId="{175F8D54-014B-49E0-A382-6E96C6FB4915}" destId="{68CCE7E8-227E-4DE1-9D52-FE34AC7DBFBF}" srcOrd="0" destOrd="0" presId="urn:microsoft.com/office/officeart/2005/8/layout/matrix1"/>
    <dgm:cxn modelId="{CD6A068E-EB04-474E-8FAC-EC22F1A9544D}" type="presOf" srcId="{75D97836-242C-44B5-839B-5411F7D0BCAC}" destId="{E3EED464-3F5D-4713-826D-C783307D2C7A}" srcOrd="0" destOrd="0" presId="urn:microsoft.com/office/officeart/2005/8/layout/matrix1"/>
    <dgm:cxn modelId="{6E615C44-3C78-4666-BD90-9958E8B1F834}" type="presOf" srcId="{75D97836-242C-44B5-839B-5411F7D0BCAC}" destId="{4380D4B9-B0DE-40BC-A5EB-4CF268F275BF}" srcOrd="1" destOrd="0" presId="urn:microsoft.com/office/officeart/2005/8/layout/matrix1"/>
    <dgm:cxn modelId="{4CD40DFE-0CFE-4B29-8914-586D9BDA6D05}" type="presOf" srcId="{E1B8E916-2188-421D-8609-3E6F6CD71080}" destId="{CAB94C60-A41A-4521-B4A6-AF595790CD31}" srcOrd="1" destOrd="0" presId="urn:microsoft.com/office/officeart/2005/8/layout/matrix1"/>
    <dgm:cxn modelId="{4A089B09-17CE-41F4-B626-267D3CB9C864}" type="presParOf" srcId="{F5E2BE7F-6020-477E-9409-A1AC8C4A10BE}" destId="{EEB3963D-649B-4FA6-B36B-A25FE1E66368}" srcOrd="0" destOrd="0" presId="urn:microsoft.com/office/officeart/2005/8/layout/matrix1"/>
    <dgm:cxn modelId="{606E5891-C0DA-49E2-AF07-1AF859AE801C}" type="presParOf" srcId="{EEB3963D-649B-4FA6-B36B-A25FE1E66368}" destId="{F9D88C84-517A-4A77-8217-F472B52F15E9}" srcOrd="0" destOrd="0" presId="urn:microsoft.com/office/officeart/2005/8/layout/matrix1"/>
    <dgm:cxn modelId="{551792A3-55FD-469C-9723-53439776449E}" type="presParOf" srcId="{EEB3963D-649B-4FA6-B36B-A25FE1E66368}" destId="{BE556C7B-0041-42FB-9AC8-C8E1C6ED7621}" srcOrd="1" destOrd="0" presId="urn:microsoft.com/office/officeart/2005/8/layout/matrix1"/>
    <dgm:cxn modelId="{35649B68-3C48-481D-B218-2FA4E733E784}" type="presParOf" srcId="{EEB3963D-649B-4FA6-B36B-A25FE1E66368}" destId="{68CCE7E8-227E-4DE1-9D52-FE34AC7DBFBF}" srcOrd="2" destOrd="0" presId="urn:microsoft.com/office/officeart/2005/8/layout/matrix1"/>
    <dgm:cxn modelId="{77301115-029E-4755-AEE9-C56BDD99687F}" type="presParOf" srcId="{EEB3963D-649B-4FA6-B36B-A25FE1E66368}" destId="{AE16BD68-A069-4FE2-8E6B-0B2D8351E739}" srcOrd="3" destOrd="0" presId="urn:microsoft.com/office/officeart/2005/8/layout/matrix1"/>
    <dgm:cxn modelId="{87FC69B7-250D-460D-A4F8-DEFAF487D3B7}" type="presParOf" srcId="{EEB3963D-649B-4FA6-B36B-A25FE1E66368}" destId="{E3EED464-3F5D-4713-826D-C783307D2C7A}" srcOrd="4" destOrd="0" presId="urn:microsoft.com/office/officeart/2005/8/layout/matrix1"/>
    <dgm:cxn modelId="{5A869416-2906-4E65-B1D3-73D1CDE94108}" type="presParOf" srcId="{EEB3963D-649B-4FA6-B36B-A25FE1E66368}" destId="{4380D4B9-B0DE-40BC-A5EB-4CF268F275BF}" srcOrd="5" destOrd="0" presId="urn:microsoft.com/office/officeart/2005/8/layout/matrix1"/>
    <dgm:cxn modelId="{C72D1FF2-BC1A-427C-B0FB-F4BD5D5727BD}" type="presParOf" srcId="{EEB3963D-649B-4FA6-B36B-A25FE1E66368}" destId="{497209BC-7284-4C33-87CE-3453E14FBE3B}" srcOrd="6" destOrd="0" presId="urn:microsoft.com/office/officeart/2005/8/layout/matrix1"/>
    <dgm:cxn modelId="{0E418D9D-B920-4F8C-B614-569F97A61B03}" type="presParOf" srcId="{EEB3963D-649B-4FA6-B36B-A25FE1E66368}" destId="{CAB94C60-A41A-4521-B4A6-AF595790CD31}" srcOrd="7" destOrd="0" presId="urn:microsoft.com/office/officeart/2005/8/layout/matrix1"/>
    <dgm:cxn modelId="{62A2B4C1-68DF-4F88-82F1-90F3F4FBF18E}" type="presParOf" srcId="{F5E2BE7F-6020-477E-9409-A1AC8C4A10BE}" destId="{501C53A5-4826-402E-A8F7-CF3444015110}"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1916819-ECE0-4EDB-A0D6-14D527338A48}" type="doc">
      <dgm:prSet loTypeId="urn:microsoft.com/office/officeart/2005/8/layout/vProcess5" loCatId="process" qsTypeId="urn:microsoft.com/office/officeart/2005/8/quickstyle/3d2" qsCatId="3D" csTypeId="urn:microsoft.com/office/officeart/2005/8/colors/colorful1#9" csCatId="colorful" phldr="1"/>
      <dgm:spPr/>
      <dgm:t>
        <a:bodyPr/>
        <a:lstStyle/>
        <a:p>
          <a:endParaRPr lang="en-GB"/>
        </a:p>
      </dgm:t>
    </dgm:pt>
    <dgm:pt modelId="{1B927D2A-340A-4478-B506-0F2C72DC7F88}">
      <dgm:prSet custT="1"/>
      <dgm:spPr/>
      <dgm:t>
        <a:bodyPr/>
        <a:lstStyle/>
        <a:p>
          <a:r>
            <a:rPr lang="en-GB" sz="2200" b="1" dirty="0" smtClean="0"/>
            <a:t>In groups discuss why an individual might require and wish to engage an Independent Professional Advocate rather than take the support of a professional, family member, friend or carer.</a:t>
          </a:r>
        </a:p>
      </dgm:t>
    </dgm:pt>
    <dgm:pt modelId="{F4B949A4-BCD1-4318-B6E6-A0098B731E99}" type="parTrans" cxnId="{4A2CD4A9-FAD1-4A80-AF59-73E94A038789}">
      <dgm:prSet/>
      <dgm:spPr/>
      <dgm:t>
        <a:bodyPr/>
        <a:lstStyle/>
        <a:p>
          <a:endParaRPr lang="en-GB"/>
        </a:p>
      </dgm:t>
    </dgm:pt>
    <dgm:pt modelId="{F57B3CD0-18A6-45EA-94D8-5EDA86E6FA9E}" type="sibTrans" cxnId="{4A2CD4A9-FAD1-4A80-AF59-73E94A038789}">
      <dgm:prSet/>
      <dgm:spPr/>
      <dgm:t>
        <a:bodyPr/>
        <a:lstStyle/>
        <a:p>
          <a:endParaRPr lang="en-GB"/>
        </a:p>
      </dgm:t>
    </dgm:pt>
    <dgm:pt modelId="{1C59FF71-EF9B-48E0-837D-AE72790CE5CF}">
      <dgm:prSet custT="1"/>
      <dgm:spPr/>
      <dgm:t>
        <a:bodyPr/>
        <a:lstStyle/>
        <a:p>
          <a:r>
            <a:rPr lang="en-GB" sz="2400" b="1" dirty="0" smtClean="0"/>
            <a:t>In what ways might you have a conflict of interest if someone asked you to speak up on their behalf?</a:t>
          </a:r>
        </a:p>
      </dgm:t>
    </dgm:pt>
    <dgm:pt modelId="{08DBAED4-5BC3-4DDA-8A4D-E1A94CC5CD37}" type="parTrans" cxnId="{0D9F8BA5-F383-4822-BB86-25AA8382B630}">
      <dgm:prSet/>
      <dgm:spPr/>
      <dgm:t>
        <a:bodyPr/>
        <a:lstStyle/>
        <a:p>
          <a:endParaRPr lang="en-GB"/>
        </a:p>
      </dgm:t>
    </dgm:pt>
    <dgm:pt modelId="{85F04066-EB25-4AC8-AD92-C80A44C4BE56}" type="sibTrans" cxnId="{0D9F8BA5-F383-4822-BB86-25AA8382B630}">
      <dgm:prSet/>
      <dgm:spPr/>
      <dgm:t>
        <a:bodyPr/>
        <a:lstStyle/>
        <a:p>
          <a:endParaRPr lang="en-GB"/>
        </a:p>
      </dgm:t>
    </dgm:pt>
    <dgm:pt modelId="{A11B67DA-B710-4D6E-963E-4BF3530F43C1}">
      <dgm:prSet custT="1"/>
      <dgm:spPr/>
      <dgm:t>
        <a:bodyPr/>
        <a:lstStyle/>
        <a:p>
          <a:r>
            <a:rPr lang="en-GB" sz="2400" b="1" dirty="0" smtClean="0"/>
            <a:t>Are there any conflicts that people might assume there are even if you don't think there are?</a:t>
          </a:r>
        </a:p>
      </dgm:t>
    </dgm:pt>
    <dgm:pt modelId="{79A749BF-822F-45C6-B6BB-F337752FC3D6}" type="parTrans" cxnId="{BC404D77-71B9-44EF-A688-2807316F83D8}">
      <dgm:prSet/>
      <dgm:spPr/>
      <dgm:t>
        <a:bodyPr/>
        <a:lstStyle/>
        <a:p>
          <a:endParaRPr lang="en-GB"/>
        </a:p>
      </dgm:t>
    </dgm:pt>
    <dgm:pt modelId="{AD9007AA-8969-4B1E-A58E-088345F89D2C}" type="sibTrans" cxnId="{BC404D77-71B9-44EF-A688-2807316F83D8}">
      <dgm:prSet/>
      <dgm:spPr/>
      <dgm:t>
        <a:bodyPr/>
        <a:lstStyle/>
        <a:p>
          <a:endParaRPr lang="en-GB"/>
        </a:p>
      </dgm:t>
    </dgm:pt>
    <dgm:pt modelId="{CF747614-58EB-4247-8D5E-C3A6F5DA9DC7}" type="pres">
      <dgm:prSet presAssocID="{F1916819-ECE0-4EDB-A0D6-14D527338A48}" presName="outerComposite" presStyleCnt="0">
        <dgm:presLayoutVars>
          <dgm:chMax val="5"/>
          <dgm:dir/>
          <dgm:resizeHandles val="exact"/>
        </dgm:presLayoutVars>
      </dgm:prSet>
      <dgm:spPr/>
      <dgm:t>
        <a:bodyPr/>
        <a:lstStyle/>
        <a:p>
          <a:endParaRPr lang="en-GB"/>
        </a:p>
      </dgm:t>
    </dgm:pt>
    <dgm:pt modelId="{1842C322-FA0D-4C78-BD1F-DA4BF607B439}" type="pres">
      <dgm:prSet presAssocID="{F1916819-ECE0-4EDB-A0D6-14D527338A48}" presName="dummyMaxCanvas" presStyleCnt="0">
        <dgm:presLayoutVars/>
      </dgm:prSet>
      <dgm:spPr/>
      <dgm:t>
        <a:bodyPr/>
        <a:lstStyle/>
        <a:p>
          <a:endParaRPr lang="en-GB"/>
        </a:p>
      </dgm:t>
    </dgm:pt>
    <dgm:pt modelId="{881A7CE8-B57C-4A14-A7B2-360C35585B64}" type="pres">
      <dgm:prSet presAssocID="{F1916819-ECE0-4EDB-A0D6-14D527338A48}" presName="ThreeNodes_1" presStyleLbl="node1" presStyleIdx="0" presStyleCnt="3" custScaleX="110587" custLinFactNeighborX="3824" custLinFactNeighborY="-7">
        <dgm:presLayoutVars>
          <dgm:bulletEnabled val="1"/>
        </dgm:presLayoutVars>
      </dgm:prSet>
      <dgm:spPr/>
      <dgm:t>
        <a:bodyPr/>
        <a:lstStyle/>
        <a:p>
          <a:endParaRPr lang="en-GB"/>
        </a:p>
      </dgm:t>
    </dgm:pt>
    <dgm:pt modelId="{B4C62C48-2D31-4475-B3FB-01D92C686752}" type="pres">
      <dgm:prSet presAssocID="{F1916819-ECE0-4EDB-A0D6-14D527338A48}" presName="ThreeNodes_2" presStyleLbl="node1" presStyleIdx="1" presStyleCnt="3">
        <dgm:presLayoutVars>
          <dgm:bulletEnabled val="1"/>
        </dgm:presLayoutVars>
      </dgm:prSet>
      <dgm:spPr/>
      <dgm:t>
        <a:bodyPr/>
        <a:lstStyle/>
        <a:p>
          <a:endParaRPr lang="en-GB"/>
        </a:p>
      </dgm:t>
    </dgm:pt>
    <dgm:pt modelId="{099C7498-0B89-4EE8-9631-F5523B487EEC}" type="pres">
      <dgm:prSet presAssocID="{F1916819-ECE0-4EDB-A0D6-14D527338A48}" presName="ThreeNodes_3" presStyleLbl="node1" presStyleIdx="2" presStyleCnt="3">
        <dgm:presLayoutVars>
          <dgm:bulletEnabled val="1"/>
        </dgm:presLayoutVars>
      </dgm:prSet>
      <dgm:spPr/>
      <dgm:t>
        <a:bodyPr/>
        <a:lstStyle/>
        <a:p>
          <a:endParaRPr lang="en-GB"/>
        </a:p>
      </dgm:t>
    </dgm:pt>
    <dgm:pt modelId="{CAD30BB7-2676-426F-AA0E-378DEF158357}" type="pres">
      <dgm:prSet presAssocID="{F1916819-ECE0-4EDB-A0D6-14D527338A48}" presName="ThreeConn_1-2" presStyleLbl="fgAccFollowNode1" presStyleIdx="0" presStyleCnt="2">
        <dgm:presLayoutVars>
          <dgm:bulletEnabled val="1"/>
        </dgm:presLayoutVars>
      </dgm:prSet>
      <dgm:spPr/>
      <dgm:t>
        <a:bodyPr/>
        <a:lstStyle/>
        <a:p>
          <a:endParaRPr lang="en-GB"/>
        </a:p>
      </dgm:t>
    </dgm:pt>
    <dgm:pt modelId="{4369A2E0-660B-4B4A-A196-A598F3C0124F}" type="pres">
      <dgm:prSet presAssocID="{F1916819-ECE0-4EDB-A0D6-14D527338A48}" presName="ThreeConn_2-3" presStyleLbl="fgAccFollowNode1" presStyleIdx="1" presStyleCnt="2">
        <dgm:presLayoutVars>
          <dgm:bulletEnabled val="1"/>
        </dgm:presLayoutVars>
      </dgm:prSet>
      <dgm:spPr/>
      <dgm:t>
        <a:bodyPr/>
        <a:lstStyle/>
        <a:p>
          <a:endParaRPr lang="en-GB"/>
        </a:p>
      </dgm:t>
    </dgm:pt>
    <dgm:pt modelId="{E4DFDBED-EA4C-4112-9F79-C977EA03AD7A}" type="pres">
      <dgm:prSet presAssocID="{F1916819-ECE0-4EDB-A0D6-14D527338A48}" presName="ThreeNodes_1_text" presStyleLbl="node1" presStyleIdx="2" presStyleCnt="3">
        <dgm:presLayoutVars>
          <dgm:bulletEnabled val="1"/>
        </dgm:presLayoutVars>
      </dgm:prSet>
      <dgm:spPr/>
      <dgm:t>
        <a:bodyPr/>
        <a:lstStyle/>
        <a:p>
          <a:endParaRPr lang="en-GB"/>
        </a:p>
      </dgm:t>
    </dgm:pt>
    <dgm:pt modelId="{966B5B3D-30BC-4728-9B14-E21DE390BB37}" type="pres">
      <dgm:prSet presAssocID="{F1916819-ECE0-4EDB-A0D6-14D527338A48}" presName="ThreeNodes_2_text" presStyleLbl="node1" presStyleIdx="2" presStyleCnt="3">
        <dgm:presLayoutVars>
          <dgm:bulletEnabled val="1"/>
        </dgm:presLayoutVars>
      </dgm:prSet>
      <dgm:spPr/>
      <dgm:t>
        <a:bodyPr/>
        <a:lstStyle/>
        <a:p>
          <a:endParaRPr lang="en-GB"/>
        </a:p>
      </dgm:t>
    </dgm:pt>
    <dgm:pt modelId="{24A3A6CF-2ED3-4677-B5B5-2EFB5366B925}" type="pres">
      <dgm:prSet presAssocID="{F1916819-ECE0-4EDB-A0D6-14D527338A48}" presName="ThreeNodes_3_text" presStyleLbl="node1" presStyleIdx="2" presStyleCnt="3">
        <dgm:presLayoutVars>
          <dgm:bulletEnabled val="1"/>
        </dgm:presLayoutVars>
      </dgm:prSet>
      <dgm:spPr/>
      <dgm:t>
        <a:bodyPr/>
        <a:lstStyle/>
        <a:p>
          <a:endParaRPr lang="en-GB"/>
        </a:p>
      </dgm:t>
    </dgm:pt>
  </dgm:ptLst>
  <dgm:cxnLst>
    <dgm:cxn modelId="{15665DFF-D8BB-4B27-8F19-32AE25D32C7E}" type="presOf" srcId="{A11B67DA-B710-4D6E-963E-4BF3530F43C1}" destId="{24A3A6CF-2ED3-4677-B5B5-2EFB5366B925}" srcOrd="1" destOrd="0" presId="urn:microsoft.com/office/officeart/2005/8/layout/vProcess5"/>
    <dgm:cxn modelId="{BC404D77-71B9-44EF-A688-2807316F83D8}" srcId="{F1916819-ECE0-4EDB-A0D6-14D527338A48}" destId="{A11B67DA-B710-4D6E-963E-4BF3530F43C1}" srcOrd="2" destOrd="0" parTransId="{79A749BF-822F-45C6-B6BB-F337752FC3D6}" sibTransId="{AD9007AA-8969-4B1E-A58E-088345F89D2C}"/>
    <dgm:cxn modelId="{1EBD2408-3D8C-4744-8E10-3D5B4C8BFD8C}" type="presOf" srcId="{1B927D2A-340A-4478-B506-0F2C72DC7F88}" destId="{E4DFDBED-EA4C-4112-9F79-C977EA03AD7A}" srcOrd="1" destOrd="0" presId="urn:microsoft.com/office/officeart/2005/8/layout/vProcess5"/>
    <dgm:cxn modelId="{7F692E4E-6A02-4E5A-9F44-F8B882DB5B27}" type="presOf" srcId="{1B927D2A-340A-4478-B506-0F2C72DC7F88}" destId="{881A7CE8-B57C-4A14-A7B2-360C35585B64}" srcOrd="0" destOrd="0" presId="urn:microsoft.com/office/officeart/2005/8/layout/vProcess5"/>
    <dgm:cxn modelId="{40F24A7B-CC48-4353-8B4B-0B268B2F75DE}" type="presOf" srcId="{1C59FF71-EF9B-48E0-837D-AE72790CE5CF}" destId="{B4C62C48-2D31-4475-B3FB-01D92C686752}" srcOrd="0" destOrd="0" presId="urn:microsoft.com/office/officeart/2005/8/layout/vProcess5"/>
    <dgm:cxn modelId="{79142ED6-3EBB-4EC4-A9DC-D5B53A3AB57F}" type="presOf" srcId="{F1916819-ECE0-4EDB-A0D6-14D527338A48}" destId="{CF747614-58EB-4247-8D5E-C3A6F5DA9DC7}" srcOrd="0" destOrd="0" presId="urn:microsoft.com/office/officeart/2005/8/layout/vProcess5"/>
    <dgm:cxn modelId="{4A2CD4A9-FAD1-4A80-AF59-73E94A038789}" srcId="{F1916819-ECE0-4EDB-A0D6-14D527338A48}" destId="{1B927D2A-340A-4478-B506-0F2C72DC7F88}" srcOrd="0" destOrd="0" parTransId="{F4B949A4-BCD1-4318-B6E6-A0098B731E99}" sibTransId="{F57B3CD0-18A6-45EA-94D8-5EDA86E6FA9E}"/>
    <dgm:cxn modelId="{ED12FDCF-89AF-450C-9D20-D23EA538ED14}" type="presOf" srcId="{1C59FF71-EF9B-48E0-837D-AE72790CE5CF}" destId="{966B5B3D-30BC-4728-9B14-E21DE390BB37}" srcOrd="1" destOrd="0" presId="urn:microsoft.com/office/officeart/2005/8/layout/vProcess5"/>
    <dgm:cxn modelId="{0D9F8BA5-F383-4822-BB86-25AA8382B630}" srcId="{F1916819-ECE0-4EDB-A0D6-14D527338A48}" destId="{1C59FF71-EF9B-48E0-837D-AE72790CE5CF}" srcOrd="1" destOrd="0" parTransId="{08DBAED4-5BC3-4DDA-8A4D-E1A94CC5CD37}" sibTransId="{85F04066-EB25-4AC8-AD92-C80A44C4BE56}"/>
    <dgm:cxn modelId="{6D0F54B5-1B96-4D66-809A-A3BBD7FE3838}" type="presOf" srcId="{85F04066-EB25-4AC8-AD92-C80A44C4BE56}" destId="{4369A2E0-660B-4B4A-A196-A598F3C0124F}" srcOrd="0" destOrd="0" presId="urn:microsoft.com/office/officeart/2005/8/layout/vProcess5"/>
    <dgm:cxn modelId="{73E8D754-58FC-435E-BBF2-61991CC1FBEB}" type="presOf" srcId="{F57B3CD0-18A6-45EA-94D8-5EDA86E6FA9E}" destId="{CAD30BB7-2676-426F-AA0E-378DEF158357}" srcOrd="0" destOrd="0" presId="urn:microsoft.com/office/officeart/2005/8/layout/vProcess5"/>
    <dgm:cxn modelId="{4FCE6F85-4BB5-45E4-8ECF-F92F5AF5AA6C}" type="presOf" srcId="{A11B67DA-B710-4D6E-963E-4BF3530F43C1}" destId="{099C7498-0B89-4EE8-9631-F5523B487EEC}" srcOrd="0" destOrd="0" presId="urn:microsoft.com/office/officeart/2005/8/layout/vProcess5"/>
    <dgm:cxn modelId="{3CF094CB-D065-45B4-B98E-311915B4B8E7}" type="presParOf" srcId="{CF747614-58EB-4247-8D5E-C3A6F5DA9DC7}" destId="{1842C322-FA0D-4C78-BD1F-DA4BF607B439}" srcOrd="0" destOrd="0" presId="urn:microsoft.com/office/officeart/2005/8/layout/vProcess5"/>
    <dgm:cxn modelId="{AEB11085-0FA7-4F64-B89C-4AB5B3123061}" type="presParOf" srcId="{CF747614-58EB-4247-8D5E-C3A6F5DA9DC7}" destId="{881A7CE8-B57C-4A14-A7B2-360C35585B64}" srcOrd="1" destOrd="0" presId="urn:microsoft.com/office/officeart/2005/8/layout/vProcess5"/>
    <dgm:cxn modelId="{2F5534B7-8983-4F4A-A9D8-17D2F98909E7}" type="presParOf" srcId="{CF747614-58EB-4247-8D5E-C3A6F5DA9DC7}" destId="{B4C62C48-2D31-4475-B3FB-01D92C686752}" srcOrd="2" destOrd="0" presId="urn:microsoft.com/office/officeart/2005/8/layout/vProcess5"/>
    <dgm:cxn modelId="{394F0972-D0BC-4AB3-A11C-4A9117656350}" type="presParOf" srcId="{CF747614-58EB-4247-8D5E-C3A6F5DA9DC7}" destId="{099C7498-0B89-4EE8-9631-F5523B487EEC}" srcOrd="3" destOrd="0" presId="urn:microsoft.com/office/officeart/2005/8/layout/vProcess5"/>
    <dgm:cxn modelId="{CDB7CD19-BB3C-4D6E-AFAC-BDB20BB2B05E}" type="presParOf" srcId="{CF747614-58EB-4247-8D5E-C3A6F5DA9DC7}" destId="{CAD30BB7-2676-426F-AA0E-378DEF158357}" srcOrd="4" destOrd="0" presId="urn:microsoft.com/office/officeart/2005/8/layout/vProcess5"/>
    <dgm:cxn modelId="{52A92302-10BC-4961-A05A-D880669C5627}" type="presParOf" srcId="{CF747614-58EB-4247-8D5E-C3A6F5DA9DC7}" destId="{4369A2E0-660B-4B4A-A196-A598F3C0124F}" srcOrd="5" destOrd="0" presId="urn:microsoft.com/office/officeart/2005/8/layout/vProcess5"/>
    <dgm:cxn modelId="{A9FABBC2-D1F5-416C-93A8-E3D4CDE16760}" type="presParOf" srcId="{CF747614-58EB-4247-8D5E-C3A6F5DA9DC7}" destId="{E4DFDBED-EA4C-4112-9F79-C977EA03AD7A}" srcOrd="6" destOrd="0" presId="urn:microsoft.com/office/officeart/2005/8/layout/vProcess5"/>
    <dgm:cxn modelId="{43D933D6-D883-4255-B1CE-76EBE4E4628B}" type="presParOf" srcId="{CF747614-58EB-4247-8D5E-C3A6F5DA9DC7}" destId="{966B5B3D-30BC-4728-9B14-E21DE390BB37}" srcOrd="7" destOrd="0" presId="urn:microsoft.com/office/officeart/2005/8/layout/vProcess5"/>
    <dgm:cxn modelId="{2E071C4F-8F9B-4A84-A037-223F254EE42D}" type="presParOf" srcId="{CF747614-58EB-4247-8D5E-C3A6F5DA9DC7}" destId="{24A3A6CF-2ED3-4677-B5B5-2EFB5366B92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3CDF28F-E1B1-4A8A-92A7-71C2FE35F4F8}"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GB"/>
        </a:p>
      </dgm:t>
    </dgm:pt>
    <dgm:pt modelId="{DA569493-D604-4DBE-921B-FCDD1C0734B7}">
      <dgm:prSet phldrT="[Text]"/>
      <dgm:spPr/>
      <dgm:t>
        <a:bodyPr/>
        <a:lstStyle/>
        <a:p>
          <a:r>
            <a:rPr lang="en-GB" b="1" dirty="0" smtClean="0"/>
            <a:t>United Nations Convention on the Rights of Disabled People</a:t>
          </a:r>
          <a:endParaRPr lang="en-GB" b="1" dirty="0"/>
        </a:p>
      </dgm:t>
    </dgm:pt>
    <dgm:pt modelId="{B0CFF4DC-6D0A-4F89-B480-3944CE9D2A78}" type="parTrans" cxnId="{E6F17F4B-14B0-4BDA-9349-46D025EF99C2}">
      <dgm:prSet/>
      <dgm:spPr/>
      <dgm:t>
        <a:bodyPr/>
        <a:lstStyle/>
        <a:p>
          <a:endParaRPr lang="en-GB"/>
        </a:p>
      </dgm:t>
    </dgm:pt>
    <dgm:pt modelId="{9C41AD6C-5423-442B-AE02-4301C9672257}" type="sibTrans" cxnId="{E6F17F4B-14B0-4BDA-9349-46D025EF99C2}">
      <dgm:prSet/>
      <dgm:spPr/>
      <dgm:t>
        <a:bodyPr/>
        <a:lstStyle/>
        <a:p>
          <a:endParaRPr lang="en-GB"/>
        </a:p>
      </dgm:t>
    </dgm:pt>
    <dgm:pt modelId="{93A77196-04C5-417F-86FD-6861C3B0A5DD}">
      <dgm:prSet phldrT="[Text]"/>
      <dgm:spPr/>
      <dgm:t>
        <a:bodyPr/>
        <a:lstStyle/>
        <a:p>
          <a:r>
            <a:rPr lang="en-GB" b="1" dirty="0" smtClean="0"/>
            <a:t>United Nations Convention on the Rights of the Child</a:t>
          </a:r>
          <a:endParaRPr lang="en-GB" b="1" dirty="0"/>
        </a:p>
      </dgm:t>
    </dgm:pt>
    <dgm:pt modelId="{4A91FF45-73E4-4642-8F0C-14D0070F35D9}" type="parTrans" cxnId="{C7171385-B90D-4D4A-B94C-F7634D2B5AE5}">
      <dgm:prSet/>
      <dgm:spPr/>
      <dgm:t>
        <a:bodyPr/>
        <a:lstStyle/>
        <a:p>
          <a:endParaRPr lang="en-GB"/>
        </a:p>
      </dgm:t>
    </dgm:pt>
    <dgm:pt modelId="{106243CF-279D-4B4A-90EC-205BB8082B3A}" type="sibTrans" cxnId="{C7171385-B90D-4D4A-B94C-F7634D2B5AE5}">
      <dgm:prSet/>
      <dgm:spPr/>
      <dgm:t>
        <a:bodyPr/>
        <a:lstStyle/>
        <a:p>
          <a:endParaRPr lang="en-GB"/>
        </a:p>
      </dgm:t>
    </dgm:pt>
    <dgm:pt modelId="{93399670-5F57-44FB-8AB9-7D8BEB4FDB63}">
      <dgm:prSet phldrT="[Text]"/>
      <dgm:spPr/>
      <dgm:t>
        <a:bodyPr/>
        <a:lstStyle/>
        <a:p>
          <a:r>
            <a:rPr lang="en-GB" b="1" dirty="0" smtClean="0"/>
            <a:t>European Convention on Human Rights</a:t>
          </a:r>
          <a:endParaRPr lang="en-GB" b="1" dirty="0"/>
        </a:p>
      </dgm:t>
    </dgm:pt>
    <dgm:pt modelId="{79DBBBA2-9231-4ACE-9038-741959DC5B81}" type="parTrans" cxnId="{C1520149-9D56-4B1A-877D-6EDE381C0E88}">
      <dgm:prSet/>
      <dgm:spPr/>
      <dgm:t>
        <a:bodyPr/>
        <a:lstStyle/>
        <a:p>
          <a:endParaRPr lang="en-GB"/>
        </a:p>
      </dgm:t>
    </dgm:pt>
    <dgm:pt modelId="{F93BC3D6-7C39-47C6-9733-CF37535BE983}" type="sibTrans" cxnId="{C1520149-9D56-4B1A-877D-6EDE381C0E88}">
      <dgm:prSet/>
      <dgm:spPr/>
      <dgm:t>
        <a:bodyPr/>
        <a:lstStyle/>
        <a:p>
          <a:endParaRPr lang="en-GB"/>
        </a:p>
      </dgm:t>
    </dgm:pt>
    <dgm:pt modelId="{A1D08FE3-EFC7-4C03-9CAA-E2DC3A653390}">
      <dgm:prSet/>
      <dgm:spPr/>
      <dgm:t>
        <a:bodyPr/>
        <a:lstStyle/>
        <a:p>
          <a:r>
            <a:rPr lang="en-GB" b="1" smtClean="0"/>
            <a:t>United Nations Principles for Older Persons</a:t>
          </a:r>
          <a:endParaRPr lang="en-GB" b="1" dirty="0"/>
        </a:p>
      </dgm:t>
    </dgm:pt>
    <dgm:pt modelId="{2E915F01-9220-43C4-BAA0-E0374F2286BE}" type="parTrans" cxnId="{79ACB9F3-BC60-4DBD-8480-06E96083D111}">
      <dgm:prSet/>
      <dgm:spPr/>
      <dgm:t>
        <a:bodyPr/>
        <a:lstStyle/>
        <a:p>
          <a:endParaRPr lang="en-GB"/>
        </a:p>
      </dgm:t>
    </dgm:pt>
    <dgm:pt modelId="{5178C40E-A246-483A-9023-E23CDDCD1E01}" type="sibTrans" cxnId="{79ACB9F3-BC60-4DBD-8480-06E96083D111}">
      <dgm:prSet/>
      <dgm:spPr/>
      <dgm:t>
        <a:bodyPr/>
        <a:lstStyle/>
        <a:p>
          <a:endParaRPr lang="en-GB"/>
        </a:p>
      </dgm:t>
    </dgm:pt>
    <dgm:pt modelId="{E6985771-0126-435A-8029-A3CFBEE72CE3}" type="pres">
      <dgm:prSet presAssocID="{43CDF28F-E1B1-4A8A-92A7-71C2FE35F4F8}" presName="linear" presStyleCnt="0">
        <dgm:presLayoutVars>
          <dgm:dir/>
          <dgm:animLvl val="lvl"/>
          <dgm:resizeHandles val="exact"/>
        </dgm:presLayoutVars>
      </dgm:prSet>
      <dgm:spPr/>
      <dgm:t>
        <a:bodyPr/>
        <a:lstStyle/>
        <a:p>
          <a:endParaRPr lang="en-GB"/>
        </a:p>
      </dgm:t>
    </dgm:pt>
    <dgm:pt modelId="{72635B74-BD82-448C-98F7-31B18E90BBD4}" type="pres">
      <dgm:prSet presAssocID="{DA569493-D604-4DBE-921B-FCDD1C0734B7}" presName="parentLin" presStyleCnt="0"/>
      <dgm:spPr/>
      <dgm:t>
        <a:bodyPr/>
        <a:lstStyle/>
        <a:p>
          <a:endParaRPr lang="en-GB"/>
        </a:p>
      </dgm:t>
    </dgm:pt>
    <dgm:pt modelId="{32CDAE19-3908-4AA9-8422-FB730FDDBDE1}" type="pres">
      <dgm:prSet presAssocID="{DA569493-D604-4DBE-921B-FCDD1C0734B7}" presName="parentLeftMargin" presStyleLbl="node1" presStyleIdx="0" presStyleCnt="4"/>
      <dgm:spPr/>
      <dgm:t>
        <a:bodyPr/>
        <a:lstStyle/>
        <a:p>
          <a:endParaRPr lang="en-GB"/>
        </a:p>
      </dgm:t>
    </dgm:pt>
    <dgm:pt modelId="{43506AD0-CBA5-430A-B600-3967CD198C7F}" type="pres">
      <dgm:prSet presAssocID="{DA569493-D604-4DBE-921B-FCDD1C0734B7}" presName="parentText" presStyleLbl="node1" presStyleIdx="0" presStyleCnt="4" custScaleX="142857">
        <dgm:presLayoutVars>
          <dgm:chMax val="0"/>
          <dgm:bulletEnabled val="1"/>
        </dgm:presLayoutVars>
      </dgm:prSet>
      <dgm:spPr/>
      <dgm:t>
        <a:bodyPr/>
        <a:lstStyle/>
        <a:p>
          <a:endParaRPr lang="en-GB"/>
        </a:p>
      </dgm:t>
    </dgm:pt>
    <dgm:pt modelId="{2D5E50B9-7E4C-430C-B5A5-DB2B877E58CA}" type="pres">
      <dgm:prSet presAssocID="{DA569493-D604-4DBE-921B-FCDD1C0734B7}" presName="negativeSpace" presStyleCnt="0"/>
      <dgm:spPr/>
      <dgm:t>
        <a:bodyPr/>
        <a:lstStyle/>
        <a:p>
          <a:endParaRPr lang="en-GB"/>
        </a:p>
      </dgm:t>
    </dgm:pt>
    <dgm:pt modelId="{C8560CB5-B8A0-45AB-978F-27E71AF7A46E}" type="pres">
      <dgm:prSet presAssocID="{DA569493-D604-4DBE-921B-FCDD1C0734B7}" presName="childText" presStyleLbl="conFgAcc1" presStyleIdx="0" presStyleCnt="4">
        <dgm:presLayoutVars>
          <dgm:bulletEnabled val="1"/>
        </dgm:presLayoutVars>
      </dgm:prSet>
      <dgm:spPr/>
      <dgm:t>
        <a:bodyPr/>
        <a:lstStyle/>
        <a:p>
          <a:endParaRPr lang="en-GB"/>
        </a:p>
      </dgm:t>
    </dgm:pt>
    <dgm:pt modelId="{82A86A0B-9CA4-4918-89BB-C1CDDA42F8FC}" type="pres">
      <dgm:prSet presAssocID="{9C41AD6C-5423-442B-AE02-4301C9672257}" presName="spaceBetweenRectangles" presStyleCnt="0"/>
      <dgm:spPr/>
      <dgm:t>
        <a:bodyPr/>
        <a:lstStyle/>
        <a:p>
          <a:endParaRPr lang="en-GB"/>
        </a:p>
      </dgm:t>
    </dgm:pt>
    <dgm:pt modelId="{01AC8314-1839-4379-B4E6-FC92DE532142}" type="pres">
      <dgm:prSet presAssocID="{A1D08FE3-EFC7-4C03-9CAA-E2DC3A653390}" presName="parentLin" presStyleCnt="0"/>
      <dgm:spPr/>
      <dgm:t>
        <a:bodyPr/>
        <a:lstStyle/>
        <a:p>
          <a:endParaRPr lang="en-GB"/>
        </a:p>
      </dgm:t>
    </dgm:pt>
    <dgm:pt modelId="{0712B09F-92B7-4E6B-AFC4-859EA4EABE4B}" type="pres">
      <dgm:prSet presAssocID="{A1D08FE3-EFC7-4C03-9CAA-E2DC3A653390}" presName="parentLeftMargin" presStyleLbl="node1" presStyleIdx="0" presStyleCnt="4"/>
      <dgm:spPr/>
      <dgm:t>
        <a:bodyPr/>
        <a:lstStyle/>
        <a:p>
          <a:endParaRPr lang="en-GB"/>
        </a:p>
      </dgm:t>
    </dgm:pt>
    <dgm:pt modelId="{CE9AE4ED-1A42-4500-AF02-F3F37FB68B80}" type="pres">
      <dgm:prSet presAssocID="{A1D08FE3-EFC7-4C03-9CAA-E2DC3A653390}" presName="parentText" presStyleLbl="node1" presStyleIdx="1" presStyleCnt="4" custScaleX="142857">
        <dgm:presLayoutVars>
          <dgm:chMax val="0"/>
          <dgm:bulletEnabled val="1"/>
        </dgm:presLayoutVars>
      </dgm:prSet>
      <dgm:spPr/>
      <dgm:t>
        <a:bodyPr/>
        <a:lstStyle/>
        <a:p>
          <a:endParaRPr lang="en-GB"/>
        </a:p>
      </dgm:t>
    </dgm:pt>
    <dgm:pt modelId="{92D48E98-EA95-4715-ACB1-8679096CD3EE}" type="pres">
      <dgm:prSet presAssocID="{A1D08FE3-EFC7-4C03-9CAA-E2DC3A653390}" presName="negativeSpace" presStyleCnt="0"/>
      <dgm:spPr/>
      <dgm:t>
        <a:bodyPr/>
        <a:lstStyle/>
        <a:p>
          <a:endParaRPr lang="en-GB"/>
        </a:p>
      </dgm:t>
    </dgm:pt>
    <dgm:pt modelId="{E0D09435-8F4B-46AE-B2A2-3EBFEE4CB251}" type="pres">
      <dgm:prSet presAssocID="{A1D08FE3-EFC7-4C03-9CAA-E2DC3A653390}" presName="childText" presStyleLbl="conFgAcc1" presStyleIdx="1" presStyleCnt="4">
        <dgm:presLayoutVars>
          <dgm:bulletEnabled val="1"/>
        </dgm:presLayoutVars>
      </dgm:prSet>
      <dgm:spPr/>
      <dgm:t>
        <a:bodyPr/>
        <a:lstStyle/>
        <a:p>
          <a:endParaRPr lang="en-GB"/>
        </a:p>
      </dgm:t>
    </dgm:pt>
    <dgm:pt modelId="{DC5962BC-D31A-4ADC-BC8E-EFD2B0FFC564}" type="pres">
      <dgm:prSet presAssocID="{5178C40E-A246-483A-9023-E23CDDCD1E01}" presName="spaceBetweenRectangles" presStyleCnt="0"/>
      <dgm:spPr/>
      <dgm:t>
        <a:bodyPr/>
        <a:lstStyle/>
        <a:p>
          <a:endParaRPr lang="en-GB"/>
        </a:p>
      </dgm:t>
    </dgm:pt>
    <dgm:pt modelId="{A0AA7F10-0E9F-48AA-8708-73D433E9416B}" type="pres">
      <dgm:prSet presAssocID="{93A77196-04C5-417F-86FD-6861C3B0A5DD}" presName="parentLin" presStyleCnt="0"/>
      <dgm:spPr/>
      <dgm:t>
        <a:bodyPr/>
        <a:lstStyle/>
        <a:p>
          <a:endParaRPr lang="en-GB"/>
        </a:p>
      </dgm:t>
    </dgm:pt>
    <dgm:pt modelId="{A7797CFB-7F8C-4BDD-B720-6780C18A6AFD}" type="pres">
      <dgm:prSet presAssocID="{93A77196-04C5-417F-86FD-6861C3B0A5DD}" presName="parentLeftMargin" presStyleLbl="node1" presStyleIdx="1" presStyleCnt="4"/>
      <dgm:spPr/>
      <dgm:t>
        <a:bodyPr/>
        <a:lstStyle/>
        <a:p>
          <a:endParaRPr lang="en-GB"/>
        </a:p>
      </dgm:t>
    </dgm:pt>
    <dgm:pt modelId="{B3C517D6-4101-4AA1-999F-2E4C2445EBDA}" type="pres">
      <dgm:prSet presAssocID="{93A77196-04C5-417F-86FD-6861C3B0A5DD}" presName="parentText" presStyleLbl="node1" presStyleIdx="2" presStyleCnt="4" custScaleX="142857">
        <dgm:presLayoutVars>
          <dgm:chMax val="0"/>
          <dgm:bulletEnabled val="1"/>
        </dgm:presLayoutVars>
      </dgm:prSet>
      <dgm:spPr/>
      <dgm:t>
        <a:bodyPr/>
        <a:lstStyle/>
        <a:p>
          <a:endParaRPr lang="en-GB"/>
        </a:p>
      </dgm:t>
    </dgm:pt>
    <dgm:pt modelId="{1C894458-B4FD-4268-AF76-D39F155EF769}" type="pres">
      <dgm:prSet presAssocID="{93A77196-04C5-417F-86FD-6861C3B0A5DD}" presName="negativeSpace" presStyleCnt="0"/>
      <dgm:spPr/>
      <dgm:t>
        <a:bodyPr/>
        <a:lstStyle/>
        <a:p>
          <a:endParaRPr lang="en-GB"/>
        </a:p>
      </dgm:t>
    </dgm:pt>
    <dgm:pt modelId="{F30295A0-C3F8-4B46-9862-5C387A5E3BE0}" type="pres">
      <dgm:prSet presAssocID="{93A77196-04C5-417F-86FD-6861C3B0A5DD}" presName="childText" presStyleLbl="conFgAcc1" presStyleIdx="2" presStyleCnt="4">
        <dgm:presLayoutVars>
          <dgm:bulletEnabled val="1"/>
        </dgm:presLayoutVars>
      </dgm:prSet>
      <dgm:spPr/>
      <dgm:t>
        <a:bodyPr/>
        <a:lstStyle/>
        <a:p>
          <a:endParaRPr lang="en-GB"/>
        </a:p>
      </dgm:t>
    </dgm:pt>
    <dgm:pt modelId="{0F74A6DD-7296-4AB6-9526-BA19E2DB9B19}" type="pres">
      <dgm:prSet presAssocID="{106243CF-279D-4B4A-90EC-205BB8082B3A}" presName="spaceBetweenRectangles" presStyleCnt="0"/>
      <dgm:spPr/>
      <dgm:t>
        <a:bodyPr/>
        <a:lstStyle/>
        <a:p>
          <a:endParaRPr lang="en-GB"/>
        </a:p>
      </dgm:t>
    </dgm:pt>
    <dgm:pt modelId="{635904AB-98F7-4880-B09E-9EE43BB1C91D}" type="pres">
      <dgm:prSet presAssocID="{93399670-5F57-44FB-8AB9-7D8BEB4FDB63}" presName="parentLin" presStyleCnt="0"/>
      <dgm:spPr/>
      <dgm:t>
        <a:bodyPr/>
        <a:lstStyle/>
        <a:p>
          <a:endParaRPr lang="en-GB"/>
        </a:p>
      </dgm:t>
    </dgm:pt>
    <dgm:pt modelId="{72D3D6B4-37EE-4D13-ABE1-40EB8F61731D}" type="pres">
      <dgm:prSet presAssocID="{93399670-5F57-44FB-8AB9-7D8BEB4FDB63}" presName="parentLeftMargin" presStyleLbl="node1" presStyleIdx="2" presStyleCnt="4"/>
      <dgm:spPr/>
      <dgm:t>
        <a:bodyPr/>
        <a:lstStyle/>
        <a:p>
          <a:endParaRPr lang="en-GB"/>
        </a:p>
      </dgm:t>
    </dgm:pt>
    <dgm:pt modelId="{8C0E6493-08C7-4AA8-A107-FF7F9E9F2286}" type="pres">
      <dgm:prSet presAssocID="{93399670-5F57-44FB-8AB9-7D8BEB4FDB63}" presName="parentText" presStyleLbl="node1" presStyleIdx="3" presStyleCnt="4" custScaleX="139999">
        <dgm:presLayoutVars>
          <dgm:chMax val="0"/>
          <dgm:bulletEnabled val="1"/>
        </dgm:presLayoutVars>
      </dgm:prSet>
      <dgm:spPr/>
      <dgm:t>
        <a:bodyPr/>
        <a:lstStyle/>
        <a:p>
          <a:endParaRPr lang="en-GB"/>
        </a:p>
      </dgm:t>
    </dgm:pt>
    <dgm:pt modelId="{08C73155-8509-408E-BCF7-FFE7A6A27436}" type="pres">
      <dgm:prSet presAssocID="{93399670-5F57-44FB-8AB9-7D8BEB4FDB63}" presName="negativeSpace" presStyleCnt="0"/>
      <dgm:spPr/>
      <dgm:t>
        <a:bodyPr/>
        <a:lstStyle/>
        <a:p>
          <a:endParaRPr lang="en-GB"/>
        </a:p>
      </dgm:t>
    </dgm:pt>
    <dgm:pt modelId="{53EC7C17-0831-4DD2-97AC-32A92413239D}" type="pres">
      <dgm:prSet presAssocID="{93399670-5F57-44FB-8AB9-7D8BEB4FDB63}" presName="childText" presStyleLbl="conFgAcc1" presStyleIdx="3" presStyleCnt="4">
        <dgm:presLayoutVars>
          <dgm:bulletEnabled val="1"/>
        </dgm:presLayoutVars>
      </dgm:prSet>
      <dgm:spPr/>
      <dgm:t>
        <a:bodyPr/>
        <a:lstStyle/>
        <a:p>
          <a:endParaRPr lang="en-GB"/>
        </a:p>
      </dgm:t>
    </dgm:pt>
  </dgm:ptLst>
  <dgm:cxnLst>
    <dgm:cxn modelId="{C5F60B69-F088-4C84-8D43-4D6944CD746E}" type="presOf" srcId="{43CDF28F-E1B1-4A8A-92A7-71C2FE35F4F8}" destId="{E6985771-0126-435A-8029-A3CFBEE72CE3}" srcOrd="0" destOrd="0" presId="urn:microsoft.com/office/officeart/2005/8/layout/list1"/>
    <dgm:cxn modelId="{E2259F34-C47C-4F67-9C51-AF2211D91A88}" type="presOf" srcId="{A1D08FE3-EFC7-4C03-9CAA-E2DC3A653390}" destId="{CE9AE4ED-1A42-4500-AF02-F3F37FB68B80}" srcOrd="1" destOrd="0" presId="urn:microsoft.com/office/officeart/2005/8/layout/list1"/>
    <dgm:cxn modelId="{8AE22167-6029-4024-AC1A-4EE3E21C8E41}" type="presOf" srcId="{DA569493-D604-4DBE-921B-FCDD1C0734B7}" destId="{32CDAE19-3908-4AA9-8422-FB730FDDBDE1}" srcOrd="0" destOrd="0" presId="urn:microsoft.com/office/officeart/2005/8/layout/list1"/>
    <dgm:cxn modelId="{47BC31B9-B2D8-4838-8890-7F53C421BEE5}" type="presOf" srcId="{93399670-5F57-44FB-8AB9-7D8BEB4FDB63}" destId="{8C0E6493-08C7-4AA8-A107-FF7F9E9F2286}" srcOrd="1" destOrd="0" presId="urn:microsoft.com/office/officeart/2005/8/layout/list1"/>
    <dgm:cxn modelId="{C7171385-B90D-4D4A-B94C-F7634D2B5AE5}" srcId="{43CDF28F-E1B1-4A8A-92A7-71C2FE35F4F8}" destId="{93A77196-04C5-417F-86FD-6861C3B0A5DD}" srcOrd="2" destOrd="0" parTransId="{4A91FF45-73E4-4642-8F0C-14D0070F35D9}" sibTransId="{106243CF-279D-4B4A-90EC-205BB8082B3A}"/>
    <dgm:cxn modelId="{C1520149-9D56-4B1A-877D-6EDE381C0E88}" srcId="{43CDF28F-E1B1-4A8A-92A7-71C2FE35F4F8}" destId="{93399670-5F57-44FB-8AB9-7D8BEB4FDB63}" srcOrd="3" destOrd="0" parTransId="{79DBBBA2-9231-4ACE-9038-741959DC5B81}" sibTransId="{F93BC3D6-7C39-47C6-9733-CF37535BE983}"/>
    <dgm:cxn modelId="{24528D84-64DA-447B-BAEE-477F329B2236}" type="presOf" srcId="{93A77196-04C5-417F-86FD-6861C3B0A5DD}" destId="{B3C517D6-4101-4AA1-999F-2E4C2445EBDA}" srcOrd="1" destOrd="0" presId="urn:microsoft.com/office/officeart/2005/8/layout/list1"/>
    <dgm:cxn modelId="{E6F17F4B-14B0-4BDA-9349-46D025EF99C2}" srcId="{43CDF28F-E1B1-4A8A-92A7-71C2FE35F4F8}" destId="{DA569493-D604-4DBE-921B-FCDD1C0734B7}" srcOrd="0" destOrd="0" parTransId="{B0CFF4DC-6D0A-4F89-B480-3944CE9D2A78}" sibTransId="{9C41AD6C-5423-442B-AE02-4301C9672257}"/>
    <dgm:cxn modelId="{79ACB9F3-BC60-4DBD-8480-06E96083D111}" srcId="{43CDF28F-E1B1-4A8A-92A7-71C2FE35F4F8}" destId="{A1D08FE3-EFC7-4C03-9CAA-E2DC3A653390}" srcOrd="1" destOrd="0" parTransId="{2E915F01-9220-43C4-BAA0-E0374F2286BE}" sibTransId="{5178C40E-A246-483A-9023-E23CDDCD1E01}"/>
    <dgm:cxn modelId="{1A733F48-AFFC-420E-BD58-5934BC3961C7}" type="presOf" srcId="{93A77196-04C5-417F-86FD-6861C3B0A5DD}" destId="{A7797CFB-7F8C-4BDD-B720-6780C18A6AFD}" srcOrd="0" destOrd="0" presId="urn:microsoft.com/office/officeart/2005/8/layout/list1"/>
    <dgm:cxn modelId="{AB2A5B77-6FE8-408B-9248-7F22A299770A}" type="presOf" srcId="{93399670-5F57-44FB-8AB9-7D8BEB4FDB63}" destId="{72D3D6B4-37EE-4D13-ABE1-40EB8F61731D}" srcOrd="0" destOrd="0" presId="urn:microsoft.com/office/officeart/2005/8/layout/list1"/>
    <dgm:cxn modelId="{D39B9748-E753-4A7A-8BFB-D43F004C77F0}" type="presOf" srcId="{DA569493-D604-4DBE-921B-FCDD1C0734B7}" destId="{43506AD0-CBA5-430A-B600-3967CD198C7F}" srcOrd="1" destOrd="0" presId="urn:microsoft.com/office/officeart/2005/8/layout/list1"/>
    <dgm:cxn modelId="{38B5C217-84AE-4FF8-8217-6390839CFEC6}" type="presOf" srcId="{A1D08FE3-EFC7-4C03-9CAA-E2DC3A653390}" destId="{0712B09F-92B7-4E6B-AFC4-859EA4EABE4B}" srcOrd="0" destOrd="0" presId="urn:microsoft.com/office/officeart/2005/8/layout/list1"/>
    <dgm:cxn modelId="{64C11B95-5C77-4AAA-9085-D72519F2E083}" type="presParOf" srcId="{E6985771-0126-435A-8029-A3CFBEE72CE3}" destId="{72635B74-BD82-448C-98F7-31B18E90BBD4}" srcOrd="0" destOrd="0" presId="urn:microsoft.com/office/officeart/2005/8/layout/list1"/>
    <dgm:cxn modelId="{8B7B7223-7EB6-4423-A1BE-B9174E8C3757}" type="presParOf" srcId="{72635B74-BD82-448C-98F7-31B18E90BBD4}" destId="{32CDAE19-3908-4AA9-8422-FB730FDDBDE1}" srcOrd="0" destOrd="0" presId="urn:microsoft.com/office/officeart/2005/8/layout/list1"/>
    <dgm:cxn modelId="{1AA08FE9-FB8E-45ED-80C6-8C8A7887A0E9}" type="presParOf" srcId="{72635B74-BD82-448C-98F7-31B18E90BBD4}" destId="{43506AD0-CBA5-430A-B600-3967CD198C7F}" srcOrd="1" destOrd="0" presId="urn:microsoft.com/office/officeart/2005/8/layout/list1"/>
    <dgm:cxn modelId="{53D936FF-0EDA-40BA-A588-6A17EDF8BC6B}" type="presParOf" srcId="{E6985771-0126-435A-8029-A3CFBEE72CE3}" destId="{2D5E50B9-7E4C-430C-B5A5-DB2B877E58CA}" srcOrd="1" destOrd="0" presId="urn:microsoft.com/office/officeart/2005/8/layout/list1"/>
    <dgm:cxn modelId="{220CD0D7-6C5A-4780-8530-D27D062E31D0}" type="presParOf" srcId="{E6985771-0126-435A-8029-A3CFBEE72CE3}" destId="{C8560CB5-B8A0-45AB-978F-27E71AF7A46E}" srcOrd="2" destOrd="0" presId="urn:microsoft.com/office/officeart/2005/8/layout/list1"/>
    <dgm:cxn modelId="{73927F3C-004E-4FBC-B20D-CBD2B5C35D65}" type="presParOf" srcId="{E6985771-0126-435A-8029-A3CFBEE72CE3}" destId="{82A86A0B-9CA4-4918-89BB-C1CDDA42F8FC}" srcOrd="3" destOrd="0" presId="urn:microsoft.com/office/officeart/2005/8/layout/list1"/>
    <dgm:cxn modelId="{B5A57669-4A36-4EEE-A6A5-DD7CE8C017D1}" type="presParOf" srcId="{E6985771-0126-435A-8029-A3CFBEE72CE3}" destId="{01AC8314-1839-4379-B4E6-FC92DE532142}" srcOrd="4" destOrd="0" presId="urn:microsoft.com/office/officeart/2005/8/layout/list1"/>
    <dgm:cxn modelId="{338C17A2-186A-48EB-B0EF-22049F2BF6FA}" type="presParOf" srcId="{01AC8314-1839-4379-B4E6-FC92DE532142}" destId="{0712B09F-92B7-4E6B-AFC4-859EA4EABE4B}" srcOrd="0" destOrd="0" presId="urn:microsoft.com/office/officeart/2005/8/layout/list1"/>
    <dgm:cxn modelId="{A5994E68-0416-49DE-A4B5-C8ED912FE57D}" type="presParOf" srcId="{01AC8314-1839-4379-B4E6-FC92DE532142}" destId="{CE9AE4ED-1A42-4500-AF02-F3F37FB68B80}" srcOrd="1" destOrd="0" presId="urn:microsoft.com/office/officeart/2005/8/layout/list1"/>
    <dgm:cxn modelId="{60B5349B-2192-40C1-8F8A-DA032E4844A1}" type="presParOf" srcId="{E6985771-0126-435A-8029-A3CFBEE72CE3}" destId="{92D48E98-EA95-4715-ACB1-8679096CD3EE}" srcOrd="5" destOrd="0" presId="urn:microsoft.com/office/officeart/2005/8/layout/list1"/>
    <dgm:cxn modelId="{4D3C03C4-83D4-4149-8B81-BBDCDF7DBBDF}" type="presParOf" srcId="{E6985771-0126-435A-8029-A3CFBEE72CE3}" destId="{E0D09435-8F4B-46AE-B2A2-3EBFEE4CB251}" srcOrd="6" destOrd="0" presId="urn:microsoft.com/office/officeart/2005/8/layout/list1"/>
    <dgm:cxn modelId="{B6E17166-DB47-46FA-BD1C-01B1756B1B29}" type="presParOf" srcId="{E6985771-0126-435A-8029-A3CFBEE72CE3}" destId="{DC5962BC-D31A-4ADC-BC8E-EFD2B0FFC564}" srcOrd="7" destOrd="0" presId="urn:microsoft.com/office/officeart/2005/8/layout/list1"/>
    <dgm:cxn modelId="{1B1B6A8E-A127-4F4A-BA6D-F6FE0815BB87}" type="presParOf" srcId="{E6985771-0126-435A-8029-A3CFBEE72CE3}" destId="{A0AA7F10-0E9F-48AA-8708-73D433E9416B}" srcOrd="8" destOrd="0" presId="urn:microsoft.com/office/officeart/2005/8/layout/list1"/>
    <dgm:cxn modelId="{D7EB4323-D49C-4DD1-BF13-15DB9BF68744}" type="presParOf" srcId="{A0AA7F10-0E9F-48AA-8708-73D433E9416B}" destId="{A7797CFB-7F8C-4BDD-B720-6780C18A6AFD}" srcOrd="0" destOrd="0" presId="urn:microsoft.com/office/officeart/2005/8/layout/list1"/>
    <dgm:cxn modelId="{A51A5AE7-7E5B-4AD3-A6C5-565D03957679}" type="presParOf" srcId="{A0AA7F10-0E9F-48AA-8708-73D433E9416B}" destId="{B3C517D6-4101-4AA1-999F-2E4C2445EBDA}" srcOrd="1" destOrd="0" presId="urn:microsoft.com/office/officeart/2005/8/layout/list1"/>
    <dgm:cxn modelId="{F90BDE2B-B0CE-4529-888B-BE3EB154A33F}" type="presParOf" srcId="{E6985771-0126-435A-8029-A3CFBEE72CE3}" destId="{1C894458-B4FD-4268-AF76-D39F155EF769}" srcOrd="9" destOrd="0" presId="urn:microsoft.com/office/officeart/2005/8/layout/list1"/>
    <dgm:cxn modelId="{B834713E-2E05-444C-88A4-C8FE0C6E91D9}" type="presParOf" srcId="{E6985771-0126-435A-8029-A3CFBEE72CE3}" destId="{F30295A0-C3F8-4B46-9862-5C387A5E3BE0}" srcOrd="10" destOrd="0" presId="urn:microsoft.com/office/officeart/2005/8/layout/list1"/>
    <dgm:cxn modelId="{F240D44F-3799-43DF-B38C-55F50B927088}" type="presParOf" srcId="{E6985771-0126-435A-8029-A3CFBEE72CE3}" destId="{0F74A6DD-7296-4AB6-9526-BA19E2DB9B19}" srcOrd="11" destOrd="0" presId="urn:microsoft.com/office/officeart/2005/8/layout/list1"/>
    <dgm:cxn modelId="{4FCBC7BF-1202-4BD4-ADA3-2F4FC9FD15C8}" type="presParOf" srcId="{E6985771-0126-435A-8029-A3CFBEE72CE3}" destId="{635904AB-98F7-4880-B09E-9EE43BB1C91D}" srcOrd="12" destOrd="0" presId="urn:microsoft.com/office/officeart/2005/8/layout/list1"/>
    <dgm:cxn modelId="{4E2FD5B7-59D2-4B05-BF96-14A125DF2459}" type="presParOf" srcId="{635904AB-98F7-4880-B09E-9EE43BB1C91D}" destId="{72D3D6B4-37EE-4D13-ABE1-40EB8F61731D}" srcOrd="0" destOrd="0" presId="urn:microsoft.com/office/officeart/2005/8/layout/list1"/>
    <dgm:cxn modelId="{4128F4C9-9097-4B1E-8ADE-37F049105A0D}" type="presParOf" srcId="{635904AB-98F7-4880-B09E-9EE43BB1C91D}" destId="{8C0E6493-08C7-4AA8-A107-FF7F9E9F2286}" srcOrd="1" destOrd="0" presId="urn:microsoft.com/office/officeart/2005/8/layout/list1"/>
    <dgm:cxn modelId="{91F99476-40E0-46C0-BD3B-2A2A4AD1743B}" type="presParOf" srcId="{E6985771-0126-435A-8029-A3CFBEE72CE3}" destId="{08C73155-8509-408E-BCF7-FFE7A6A27436}" srcOrd="13" destOrd="0" presId="urn:microsoft.com/office/officeart/2005/8/layout/list1"/>
    <dgm:cxn modelId="{9EBACD7C-F4D8-4BCB-91F6-CC3A35F5A6A4}" type="presParOf" srcId="{E6985771-0126-435A-8029-A3CFBEE72CE3}" destId="{53EC7C17-0831-4DD2-97AC-32A92413239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92E9471-D761-4086-A777-4B10A26B8771}"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GB"/>
        </a:p>
      </dgm:t>
    </dgm:pt>
    <dgm:pt modelId="{DFF38C91-1DF3-431D-ADD3-B034936A26E5}">
      <dgm:prSet/>
      <dgm:spPr/>
      <dgm:t>
        <a:bodyPr/>
        <a:lstStyle/>
        <a:p>
          <a:r>
            <a:rPr lang="en-GB" b="1" baseline="0" dirty="0" smtClean="0"/>
            <a:t>What are the potential barriers to individuals being able to exercise their rights?  </a:t>
          </a:r>
          <a:endParaRPr lang="en-GB" dirty="0"/>
        </a:p>
      </dgm:t>
    </dgm:pt>
    <dgm:pt modelId="{6D0C0773-2D56-4B9C-B19C-6FB57B6D2B43}" type="parTrans" cxnId="{70B27072-E68C-47F1-A7A0-D34AD8E23F81}">
      <dgm:prSet/>
      <dgm:spPr/>
      <dgm:t>
        <a:bodyPr/>
        <a:lstStyle/>
        <a:p>
          <a:endParaRPr lang="en-GB"/>
        </a:p>
      </dgm:t>
    </dgm:pt>
    <dgm:pt modelId="{F512B478-E7BC-48CE-831D-6036E04BDE4D}" type="sibTrans" cxnId="{70B27072-E68C-47F1-A7A0-D34AD8E23F81}">
      <dgm:prSet/>
      <dgm:spPr/>
      <dgm:t>
        <a:bodyPr/>
        <a:lstStyle/>
        <a:p>
          <a:endParaRPr lang="en-GB"/>
        </a:p>
      </dgm:t>
    </dgm:pt>
    <dgm:pt modelId="{105CC80F-8FCD-4B3D-A235-78295D301572}">
      <dgm:prSet/>
      <dgm:spPr/>
      <dgm:t>
        <a:bodyPr/>
        <a:lstStyle/>
        <a:p>
          <a:r>
            <a:rPr lang="en-GB" b="1" baseline="0" smtClean="0"/>
            <a:t>Why is the role of an Independent Professional Advocate important in ensuring rights are upheld?</a:t>
          </a:r>
          <a:endParaRPr lang="en-GB" b="1" baseline="0" dirty="0" smtClean="0"/>
        </a:p>
      </dgm:t>
    </dgm:pt>
    <dgm:pt modelId="{5C104CA1-7A78-40F2-8C88-E73369B84C8F}" type="parTrans" cxnId="{C821E07C-8B0B-4CB2-B01A-E625830832F8}">
      <dgm:prSet/>
      <dgm:spPr/>
      <dgm:t>
        <a:bodyPr/>
        <a:lstStyle/>
        <a:p>
          <a:endParaRPr lang="en-GB"/>
        </a:p>
      </dgm:t>
    </dgm:pt>
    <dgm:pt modelId="{DA427407-9D1F-4AAF-8838-6DF33204EC0A}" type="sibTrans" cxnId="{C821E07C-8B0B-4CB2-B01A-E625830832F8}">
      <dgm:prSet/>
      <dgm:spPr/>
      <dgm:t>
        <a:bodyPr/>
        <a:lstStyle/>
        <a:p>
          <a:endParaRPr lang="en-GB"/>
        </a:p>
      </dgm:t>
    </dgm:pt>
    <dgm:pt modelId="{3DD6A4D3-E7CE-4214-B0EE-36EB698A568F}" type="pres">
      <dgm:prSet presAssocID="{792E9471-D761-4086-A777-4B10A26B8771}" presName="outerComposite" presStyleCnt="0">
        <dgm:presLayoutVars>
          <dgm:chMax val="5"/>
          <dgm:dir/>
          <dgm:resizeHandles val="exact"/>
        </dgm:presLayoutVars>
      </dgm:prSet>
      <dgm:spPr/>
      <dgm:t>
        <a:bodyPr/>
        <a:lstStyle/>
        <a:p>
          <a:endParaRPr lang="en-GB"/>
        </a:p>
      </dgm:t>
    </dgm:pt>
    <dgm:pt modelId="{0850BB8C-9D8C-4CD2-8F55-862B59B0DD24}" type="pres">
      <dgm:prSet presAssocID="{792E9471-D761-4086-A777-4B10A26B8771}" presName="dummyMaxCanvas" presStyleCnt="0">
        <dgm:presLayoutVars/>
      </dgm:prSet>
      <dgm:spPr/>
    </dgm:pt>
    <dgm:pt modelId="{5224CA68-DECF-4E08-8359-69DF9B432388}" type="pres">
      <dgm:prSet presAssocID="{792E9471-D761-4086-A777-4B10A26B8771}" presName="TwoNodes_1" presStyleLbl="node1" presStyleIdx="0" presStyleCnt="2">
        <dgm:presLayoutVars>
          <dgm:bulletEnabled val="1"/>
        </dgm:presLayoutVars>
      </dgm:prSet>
      <dgm:spPr/>
      <dgm:t>
        <a:bodyPr/>
        <a:lstStyle/>
        <a:p>
          <a:endParaRPr lang="en-GB"/>
        </a:p>
      </dgm:t>
    </dgm:pt>
    <dgm:pt modelId="{E3EEF564-3104-4162-AD84-8BFA525272DB}" type="pres">
      <dgm:prSet presAssocID="{792E9471-D761-4086-A777-4B10A26B8771}" presName="TwoNodes_2" presStyleLbl="node1" presStyleIdx="1" presStyleCnt="2">
        <dgm:presLayoutVars>
          <dgm:bulletEnabled val="1"/>
        </dgm:presLayoutVars>
      </dgm:prSet>
      <dgm:spPr/>
      <dgm:t>
        <a:bodyPr/>
        <a:lstStyle/>
        <a:p>
          <a:endParaRPr lang="en-GB"/>
        </a:p>
      </dgm:t>
    </dgm:pt>
    <dgm:pt modelId="{3C3FBAFF-80A5-4B37-B49A-6CAB2F88DDE9}" type="pres">
      <dgm:prSet presAssocID="{792E9471-D761-4086-A777-4B10A26B8771}" presName="TwoConn_1-2" presStyleLbl="fgAccFollowNode1" presStyleIdx="0" presStyleCnt="1">
        <dgm:presLayoutVars>
          <dgm:bulletEnabled val="1"/>
        </dgm:presLayoutVars>
      </dgm:prSet>
      <dgm:spPr/>
      <dgm:t>
        <a:bodyPr/>
        <a:lstStyle/>
        <a:p>
          <a:endParaRPr lang="en-GB"/>
        </a:p>
      </dgm:t>
    </dgm:pt>
    <dgm:pt modelId="{AF2DE159-6C5F-4015-BB1D-A56D5F4BFB5F}" type="pres">
      <dgm:prSet presAssocID="{792E9471-D761-4086-A777-4B10A26B8771}" presName="TwoNodes_1_text" presStyleLbl="node1" presStyleIdx="1" presStyleCnt="2">
        <dgm:presLayoutVars>
          <dgm:bulletEnabled val="1"/>
        </dgm:presLayoutVars>
      </dgm:prSet>
      <dgm:spPr/>
      <dgm:t>
        <a:bodyPr/>
        <a:lstStyle/>
        <a:p>
          <a:endParaRPr lang="en-GB"/>
        </a:p>
      </dgm:t>
    </dgm:pt>
    <dgm:pt modelId="{2C0AAB66-AE5B-4BC6-9A74-29E06B6864E8}" type="pres">
      <dgm:prSet presAssocID="{792E9471-D761-4086-A777-4B10A26B8771}" presName="TwoNodes_2_text" presStyleLbl="node1" presStyleIdx="1" presStyleCnt="2">
        <dgm:presLayoutVars>
          <dgm:bulletEnabled val="1"/>
        </dgm:presLayoutVars>
      </dgm:prSet>
      <dgm:spPr/>
      <dgm:t>
        <a:bodyPr/>
        <a:lstStyle/>
        <a:p>
          <a:endParaRPr lang="en-GB"/>
        </a:p>
      </dgm:t>
    </dgm:pt>
  </dgm:ptLst>
  <dgm:cxnLst>
    <dgm:cxn modelId="{C821E07C-8B0B-4CB2-B01A-E625830832F8}" srcId="{792E9471-D761-4086-A777-4B10A26B8771}" destId="{105CC80F-8FCD-4B3D-A235-78295D301572}" srcOrd="1" destOrd="0" parTransId="{5C104CA1-7A78-40F2-8C88-E73369B84C8F}" sibTransId="{DA427407-9D1F-4AAF-8838-6DF33204EC0A}"/>
    <dgm:cxn modelId="{1A6C863E-684D-4AAA-A176-DA0259E27567}" type="presOf" srcId="{792E9471-D761-4086-A777-4B10A26B8771}" destId="{3DD6A4D3-E7CE-4214-B0EE-36EB698A568F}" srcOrd="0" destOrd="0" presId="urn:microsoft.com/office/officeart/2005/8/layout/vProcess5"/>
    <dgm:cxn modelId="{48E106F8-4C07-4889-B705-79D1F006D12B}" type="presOf" srcId="{105CC80F-8FCD-4B3D-A235-78295D301572}" destId="{2C0AAB66-AE5B-4BC6-9A74-29E06B6864E8}" srcOrd="1" destOrd="0" presId="urn:microsoft.com/office/officeart/2005/8/layout/vProcess5"/>
    <dgm:cxn modelId="{373E1D6E-BCBB-4BFA-9E11-F331A1D61C0E}" type="presOf" srcId="{105CC80F-8FCD-4B3D-A235-78295D301572}" destId="{E3EEF564-3104-4162-AD84-8BFA525272DB}" srcOrd="0" destOrd="0" presId="urn:microsoft.com/office/officeart/2005/8/layout/vProcess5"/>
    <dgm:cxn modelId="{70B27072-E68C-47F1-A7A0-D34AD8E23F81}" srcId="{792E9471-D761-4086-A777-4B10A26B8771}" destId="{DFF38C91-1DF3-431D-ADD3-B034936A26E5}" srcOrd="0" destOrd="0" parTransId="{6D0C0773-2D56-4B9C-B19C-6FB57B6D2B43}" sibTransId="{F512B478-E7BC-48CE-831D-6036E04BDE4D}"/>
    <dgm:cxn modelId="{7FA1BE72-7E50-4588-AAAB-742A73FA9E4C}" type="presOf" srcId="{F512B478-E7BC-48CE-831D-6036E04BDE4D}" destId="{3C3FBAFF-80A5-4B37-B49A-6CAB2F88DDE9}" srcOrd="0" destOrd="0" presId="urn:microsoft.com/office/officeart/2005/8/layout/vProcess5"/>
    <dgm:cxn modelId="{845104D9-7A66-4D5F-8FA5-9F00F93393A3}" type="presOf" srcId="{DFF38C91-1DF3-431D-ADD3-B034936A26E5}" destId="{5224CA68-DECF-4E08-8359-69DF9B432388}" srcOrd="0" destOrd="0" presId="urn:microsoft.com/office/officeart/2005/8/layout/vProcess5"/>
    <dgm:cxn modelId="{D1028A88-C4F1-401F-A131-1436871FC78E}" type="presOf" srcId="{DFF38C91-1DF3-431D-ADD3-B034936A26E5}" destId="{AF2DE159-6C5F-4015-BB1D-A56D5F4BFB5F}" srcOrd="1" destOrd="0" presId="urn:microsoft.com/office/officeart/2005/8/layout/vProcess5"/>
    <dgm:cxn modelId="{B253E56C-EE8E-4DC3-A326-07D58984825C}" type="presParOf" srcId="{3DD6A4D3-E7CE-4214-B0EE-36EB698A568F}" destId="{0850BB8C-9D8C-4CD2-8F55-862B59B0DD24}" srcOrd="0" destOrd="0" presId="urn:microsoft.com/office/officeart/2005/8/layout/vProcess5"/>
    <dgm:cxn modelId="{77FD90C6-4D3C-495F-B748-AAAF8B448147}" type="presParOf" srcId="{3DD6A4D3-E7CE-4214-B0EE-36EB698A568F}" destId="{5224CA68-DECF-4E08-8359-69DF9B432388}" srcOrd="1" destOrd="0" presId="urn:microsoft.com/office/officeart/2005/8/layout/vProcess5"/>
    <dgm:cxn modelId="{13390D7B-6922-45EC-A80A-EC6DBFEA2C27}" type="presParOf" srcId="{3DD6A4D3-E7CE-4214-B0EE-36EB698A568F}" destId="{E3EEF564-3104-4162-AD84-8BFA525272DB}" srcOrd="2" destOrd="0" presId="urn:microsoft.com/office/officeart/2005/8/layout/vProcess5"/>
    <dgm:cxn modelId="{B460C930-D9B4-4835-8133-BFC0B4A8923E}" type="presParOf" srcId="{3DD6A4D3-E7CE-4214-B0EE-36EB698A568F}" destId="{3C3FBAFF-80A5-4B37-B49A-6CAB2F88DDE9}" srcOrd="3" destOrd="0" presId="urn:microsoft.com/office/officeart/2005/8/layout/vProcess5"/>
    <dgm:cxn modelId="{3B4E905C-6C3B-4A05-91B6-745FBFC6B960}" type="presParOf" srcId="{3DD6A4D3-E7CE-4214-B0EE-36EB698A568F}" destId="{AF2DE159-6C5F-4015-BB1D-A56D5F4BFB5F}" srcOrd="4" destOrd="0" presId="urn:microsoft.com/office/officeart/2005/8/layout/vProcess5"/>
    <dgm:cxn modelId="{559AAB2A-415C-4244-9B95-E5C8C8E6B5E8}" type="presParOf" srcId="{3DD6A4D3-E7CE-4214-B0EE-36EB698A568F}" destId="{2C0AAB66-AE5B-4BC6-9A74-29E06B6864E8}"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862B98F-D8C7-42B0-82A7-8959DCDB3232}"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GB"/>
        </a:p>
      </dgm:t>
    </dgm:pt>
    <dgm:pt modelId="{5D44396A-DA3F-4E95-9516-D2232D0CEDFF}">
      <dgm:prSet phldrT="[Text]"/>
      <dgm:spPr/>
      <dgm:t>
        <a:bodyPr/>
        <a:lstStyle/>
        <a:p>
          <a:r>
            <a:rPr lang="en-GB" dirty="0" smtClean="0"/>
            <a:t>1</a:t>
          </a:r>
        </a:p>
        <a:p>
          <a:r>
            <a:rPr lang="en-GB" dirty="0" smtClean="0"/>
            <a:t>2</a:t>
          </a:r>
          <a:endParaRPr lang="en-GB" dirty="0"/>
        </a:p>
      </dgm:t>
    </dgm:pt>
    <dgm:pt modelId="{A73CCD5B-28D1-4757-AFEC-372D41A64D84}" type="parTrans" cxnId="{6CB8BE72-BE9F-47A4-9F08-CCDC0506BBB9}">
      <dgm:prSet/>
      <dgm:spPr/>
      <dgm:t>
        <a:bodyPr/>
        <a:lstStyle/>
        <a:p>
          <a:endParaRPr lang="en-GB"/>
        </a:p>
      </dgm:t>
    </dgm:pt>
    <dgm:pt modelId="{0A22A9B8-B150-4379-8573-D0A7BDEBDEF9}" type="sibTrans" cxnId="{6CB8BE72-BE9F-47A4-9F08-CCDC0506BBB9}">
      <dgm:prSet/>
      <dgm:spPr/>
      <dgm:t>
        <a:bodyPr/>
        <a:lstStyle/>
        <a:p>
          <a:endParaRPr lang="en-GB"/>
        </a:p>
      </dgm:t>
    </dgm:pt>
    <dgm:pt modelId="{D88DFE85-576C-4C16-ACFE-6ABF9BFAFE64}">
      <dgm:prSet phldrT="[Text]"/>
      <dgm:spPr/>
      <dgm:t>
        <a:bodyPr/>
        <a:lstStyle/>
        <a:p>
          <a:r>
            <a:rPr lang="en-GB" dirty="0" smtClean="0"/>
            <a:t>3</a:t>
          </a:r>
        </a:p>
        <a:p>
          <a:r>
            <a:rPr lang="en-GB" dirty="0" smtClean="0"/>
            <a:t>4</a:t>
          </a:r>
          <a:endParaRPr lang="en-GB" dirty="0"/>
        </a:p>
      </dgm:t>
    </dgm:pt>
    <dgm:pt modelId="{69293C9F-2F5B-40E2-9D5F-718E735CAC49}" type="parTrans" cxnId="{B487A476-9085-42C9-9190-1586404690A3}">
      <dgm:prSet/>
      <dgm:spPr/>
      <dgm:t>
        <a:bodyPr/>
        <a:lstStyle/>
        <a:p>
          <a:endParaRPr lang="en-GB"/>
        </a:p>
      </dgm:t>
    </dgm:pt>
    <dgm:pt modelId="{014F76FA-CE03-48BD-8305-C2321A84507F}" type="sibTrans" cxnId="{B487A476-9085-42C9-9190-1586404690A3}">
      <dgm:prSet/>
      <dgm:spPr/>
      <dgm:t>
        <a:bodyPr/>
        <a:lstStyle/>
        <a:p>
          <a:endParaRPr lang="en-GB"/>
        </a:p>
      </dgm:t>
    </dgm:pt>
    <dgm:pt modelId="{530049B7-F31C-46CC-8500-691655958A7F}">
      <dgm:prSet phldrT="[Text]"/>
      <dgm:spPr/>
      <dgm:t>
        <a:bodyPr/>
        <a:lstStyle/>
        <a:p>
          <a:r>
            <a:rPr lang="en-GB" dirty="0" smtClean="0"/>
            <a:t>5</a:t>
          </a:r>
        </a:p>
        <a:p>
          <a:r>
            <a:rPr lang="en-GB" dirty="0" smtClean="0"/>
            <a:t>6</a:t>
          </a:r>
          <a:endParaRPr lang="en-GB" dirty="0"/>
        </a:p>
      </dgm:t>
    </dgm:pt>
    <dgm:pt modelId="{7D6EA852-8BA2-4CA2-B693-4F870676041C}" type="parTrans" cxnId="{BC348AA3-F0FF-4549-AB06-97A13C8200F1}">
      <dgm:prSet/>
      <dgm:spPr/>
      <dgm:t>
        <a:bodyPr/>
        <a:lstStyle/>
        <a:p>
          <a:endParaRPr lang="en-GB"/>
        </a:p>
      </dgm:t>
    </dgm:pt>
    <dgm:pt modelId="{599D0195-7125-40A6-A35B-D0A1DFDEEEB3}" type="sibTrans" cxnId="{BC348AA3-F0FF-4549-AB06-97A13C8200F1}">
      <dgm:prSet/>
      <dgm:spPr/>
      <dgm:t>
        <a:bodyPr/>
        <a:lstStyle/>
        <a:p>
          <a:endParaRPr lang="en-GB"/>
        </a:p>
      </dgm:t>
    </dgm:pt>
    <dgm:pt modelId="{981B0D4A-53E0-48AF-AE0A-A14649A76B1F}">
      <dgm:prSet phldrT="[Text]"/>
      <dgm:spPr/>
      <dgm:t>
        <a:bodyPr/>
        <a:lstStyle/>
        <a:p>
          <a:r>
            <a:rPr lang="en-GB" dirty="0" smtClean="0"/>
            <a:t>What might a conflict of interest look like?</a:t>
          </a:r>
          <a:endParaRPr lang="en-GB" dirty="0"/>
        </a:p>
      </dgm:t>
    </dgm:pt>
    <dgm:pt modelId="{0FC98817-A252-4906-8414-1863562BBC12}" type="parTrans" cxnId="{D65CD146-B02A-4383-B6A2-C91C25FB85D0}">
      <dgm:prSet/>
      <dgm:spPr/>
      <dgm:t>
        <a:bodyPr/>
        <a:lstStyle/>
        <a:p>
          <a:endParaRPr lang="en-GB"/>
        </a:p>
      </dgm:t>
    </dgm:pt>
    <dgm:pt modelId="{CC1467F1-0069-4911-AB04-7867A3C6F7BE}" type="sibTrans" cxnId="{D65CD146-B02A-4383-B6A2-C91C25FB85D0}">
      <dgm:prSet/>
      <dgm:spPr/>
      <dgm:t>
        <a:bodyPr/>
        <a:lstStyle/>
        <a:p>
          <a:endParaRPr lang="en-GB"/>
        </a:p>
      </dgm:t>
    </dgm:pt>
    <dgm:pt modelId="{035DF618-E5A5-4E42-A3B6-181C0E562973}">
      <dgm:prSet phldrT="[Text]"/>
      <dgm:spPr/>
      <dgm:t>
        <a:bodyPr/>
        <a:lstStyle/>
        <a:p>
          <a:r>
            <a:rPr lang="en-GB" dirty="0" smtClean="0"/>
            <a:t>Name two core principles of advocacy</a:t>
          </a:r>
          <a:endParaRPr lang="en-GB" dirty="0"/>
        </a:p>
      </dgm:t>
    </dgm:pt>
    <dgm:pt modelId="{48B79179-9F1A-44FB-B75B-A95652982505}" type="parTrans" cxnId="{CF12E7EE-F740-4807-BA5E-BC9F4F486E60}">
      <dgm:prSet/>
      <dgm:spPr/>
      <dgm:t>
        <a:bodyPr/>
        <a:lstStyle/>
        <a:p>
          <a:endParaRPr lang="en-GB"/>
        </a:p>
      </dgm:t>
    </dgm:pt>
    <dgm:pt modelId="{10DD8796-3724-4656-9C77-575636B2C90B}" type="sibTrans" cxnId="{CF12E7EE-F740-4807-BA5E-BC9F4F486E60}">
      <dgm:prSet/>
      <dgm:spPr/>
      <dgm:t>
        <a:bodyPr/>
        <a:lstStyle/>
        <a:p>
          <a:endParaRPr lang="en-GB"/>
        </a:p>
      </dgm:t>
    </dgm:pt>
    <dgm:pt modelId="{B1F88152-DDBD-4B7D-B5F6-23681043DEED}">
      <dgm:prSet phldrT="[Text]"/>
      <dgm:spPr/>
      <dgm:t>
        <a:bodyPr/>
        <a:lstStyle/>
        <a:p>
          <a:r>
            <a:rPr lang="en-GB" dirty="0" smtClean="0"/>
            <a:t>Name two different models of advocacy</a:t>
          </a:r>
          <a:endParaRPr lang="en-GB" dirty="0"/>
        </a:p>
      </dgm:t>
    </dgm:pt>
    <dgm:pt modelId="{6DB5FA0D-683A-4D50-8D6A-286E1EC961D4}" type="sibTrans" cxnId="{38B63407-B72A-4DEA-959E-7804F61AACA5}">
      <dgm:prSet/>
      <dgm:spPr/>
      <dgm:t>
        <a:bodyPr/>
        <a:lstStyle/>
        <a:p>
          <a:endParaRPr lang="en-GB"/>
        </a:p>
      </dgm:t>
    </dgm:pt>
    <dgm:pt modelId="{43CE06F7-FB48-48D5-AEB8-F8EB516365FE}" type="parTrans" cxnId="{38B63407-B72A-4DEA-959E-7804F61AACA5}">
      <dgm:prSet/>
      <dgm:spPr/>
      <dgm:t>
        <a:bodyPr/>
        <a:lstStyle/>
        <a:p>
          <a:endParaRPr lang="en-GB"/>
        </a:p>
      </dgm:t>
    </dgm:pt>
    <dgm:pt modelId="{B23C7463-FF85-4DAF-BE84-845E111F788A}">
      <dgm:prSet phldrT="[Text]"/>
      <dgm:spPr/>
      <dgm:t>
        <a:bodyPr/>
        <a:lstStyle/>
        <a:p>
          <a:r>
            <a:rPr lang="en-GB" dirty="0" smtClean="0"/>
            <a:t>Give two examples of what advocacy is </a:t>
          </a:r>
          <a:br>
            <a:rPr lang="en-GB" dirty="0" smtClean="0"/>
          </a:br>
          <a:r>
            <a:rPr lang="en-GB" dirty="0" smtClean="0"/>
            <a:t>and isn't</a:t>
          </a:r>
          <a:endParaRPr lang="en-GB" dirty="0"/>
        </a:p>
      </dgm:t>
    </dgm:pt>
    <dgm:pt modelId="{896CE85F-228C-41CC-8853-2C4B20517A4C}" type="parTrans" cxnId="{01F2F43E-0D01-4F1C-9642-0ACD4952598B}">
      <dgm:prSet/>
      <dgm:spPr/>
    </dgm:pt>
    <dgm:pt modelId="{8BD15D68-125D-4D9C-9D22-7A2FE021C7C2}" type="sibTrans" cxnId="{01F2F43E-0D01-4F1C-9642-0ACD4952598B}">
      <dgm:prSet/>
      <dgm:spPr/>
    </dgm:pt>
    <dgm:pt modelId="{BC28AA9B-20CB-42C8-A428-B0C8F2629D55}">
      <dgm:prSet phldrT="[Text]"/>
      <dgm:spPr/>
      <dgm:t>
        <a:bodyPr/>
        <a:lstStyle/>
        <a:p>
          <a:r>
            <a:rPr lang="en-GB" dirty="0" smtClean="0"/>
            <a:t>Why is the role of an Independent Professional Advocate important?</a:t>
          </a:r>
          <a:endParaRPr lang="en-GB" dirty="0"/>
        </a:p>
      </dgm:t>
    </dgm:pt>
    <dgm:pt modelId="{7942043F-5D8C-4527-B54D-90E991472BEE}" type="parTrans" cxnId="{F4DD7BAC-D295-466A-988C-2BBBC641D91E}">
      <dgm:prSet/>
      <dgm:spPr/>
    </dgm:pt>
    <dgm:pt modelId="{6DE3C1C2-08A0-48BC-BBF0-DA4853BA3825}" type="sibTrans" cxnId="{F4DD7BAC-D295-466A-988C-2BBBC641D91E}">
      <dgm:prSet/>
      <dgm:spPr/>
    </dgm:pt>
    <dgm:pt modelId="{BE3D79DE-85AC-45A8-81EB-BE336AF1F9C4}">
      <dgm:prSet/>
      <dgm:spPr/>
      <dgm:t>
        <a:bodyPr/>
        <a:lstStyle/>
        <a:p>
          <a:r>
            <a:rPr lang="en-GB" dirty="0" smtClean="0"/>
            <a:t>In one minute, explain the role of an advocate</a:t>
          </a:r>
        </a:p>
      </dgm:t>
    </dgm:pt>
    <dgm:pt modelId="{1EA2DC65-E667-457E-8DC6-3FC5045FBB4A}" type="parTrans" cxnId="{5EF3CC86-4BC6-48E0-B938-6A2AE98E9B59}">
      <dgm:prSet/>
      <dgm:spPr/>
    </dgm:pt>
    <dgm:pt modelId="{D40739B5-5A4A-42AC-A8D6-87C1C0225CDB}" type="sibTrans" cxnId="{5EF3CC86-4BC6-48E0-B938-6A2AE98E9B59}">
      <dgm:prSet/>
      <dgm:spPr/>
    </dgm:pt>
    <dgm:pt modelId="{758DA0F4-534A-435F-B394-5E8A2C70F776}" type="pres">
      <dgm:prSet presAssocID="{F862B98F-D8C7-42B0-82A7-8959DCDB3232}" presName="Name0" presStyleCnt="0">
        <dgm:presLayoutVars>
          <dgm:dir/>
          <dgm:animLvl val="lvl"/>
          <dgm:resizeHandles val="exact"/>
        </dgm:presLayoutVars>
      </dgm:prSet>
      <dgm:spPr/>
      <dgm:t>
        <a:bodyPr/>
        <a:lstStyle/>
        <a:p>
          <a:endParaRPr lang="en-GB"/>
        </a:p>
      </dgm:t>
    </dgm:pt>
    <dgm:pt modelId="{A72697E9-D5AB-4FC6-B291-90F4DCC830E8}" type="pres">
      <dgm:prSet presAssocID="{5D44396A-DA3F-4E95-9516-D2232D0CEDFF}" presName="linNode" presStyleCnt="0"/>
      <dgm:spPr/>
    </dgm:pt>
    <dgm:pt modelId="{75D3D9BE-1E70-4234-A4EC-26998E572E9B}" type="pres">
      <dgm:prSet presAssocID="{5D44396A-DA3F-4E95-9516-D2232D0CEDFF}" presName="parentText" presStyleLbl="node1" presStyleIdx="0" presStyleCnt="3">
        <dgm:presLayoutVars>
          <dgm:chMax val="1"/>
          <dgm:bulletEnabled val="1"/>
        </dgm:presLayoutVars>
      </dgm:prSet>
      <dgm:spPr/>
      <dgm:t>
        <a:bodyPr/>
        <a:lstStyle/>
        <a:p>
          <a:endParaRPr lang="en-GB"/>
        </a:p>
      </dgm:t>
    </dgm:pt>
    <dgm:pt modelId="{52EA0CA3-558C-48D9-BED9-92872A7527CD}" type="pres">
      <dgm:prSet presAssocID="{5D44396A-DA3F-4E95-9516-D2232D0CEDFF}" presName="descendantText" presStyleLbl="alignAccFollowNode1" presStyleIdx="0" presStyleCnt="3">
        <dgm:presLayoutVars>
          <dgm:bulletEnabled val="1"/>
        </dgm:presLayoutVars>
      </dgm:prSet>
      <dgm:spPr/>
      <dgm:t>
        <a:bodyPr/>
        <a:lstStyle/>
        <a:p>
          <a:endParaRPr lang="en-GB"/>
        </a:p>
      </dgm:t>
    </dgm:pt>
    <dgm:pt modelId="{DCB0C605-14DF-4A0A-87F6-E03389607AD6}" type="pres">
      <dgm:prSet presAssocID="{0A22A9B8-B150-4379-8573-D0A7BDEBDEF9}" presName="sp" presStyleCnt="0"/>
      <dgm:spPr/>
    </dgm:pt>
    <dgm:pt modelId="{18A4DBEB-C313-4C84-A44A-0746FF274895}" type="pres">
      <dgm:prSet presAssocID="{D88DFE85-576C-4C16-ACFE-6ABF9BFAFE64}" presName="linNode" presStyleCnt="0"/>
      <dgm:spPr/>
    </dgm:pt>
    <dgm:pt modelId="{C40D833B-D44A-49D3-A4E2-5495F5D6A681}" type="pres">
      <dgm:prSet presAssocID="{D88DFE85-576C-4C16-ACFE-6ABF9BFAFE64}" presName="parentText" presStyleLbl="node1" presStyleIdx="1" presStyleCnt="3">
        <dgm:presLayoutVars>
          <dgm:chMax val="1"/>
          <dgm:bulletEnabled val="1"/>
        </dgm:presLayoutVars>
      </dgm:prSet>
      <dgm:spPr/>
      <dgm:t>
        <a:bodyPr/>
        <a:lstStyle/>
        <a:p>
          <a:endParaRPr lang="en-GB"/>
        </a:p>
      </dgm:t>
    </dgm:pt>
    <dgm:pt modelId="{D85286B7-4DEC-4379-A03A-C810831FE7F9}" type="pres">
      <dgm:prSet presAssocID="{D88DFE85-576C-4C16-ACFE-6ABF9BFAFE64}" presName="descendantText" presStyleLbl="alignAccFollowNode1" presStyleIdx="1" presStyleCnt="3">
        <dgm:presLayoutVars>
          <dgm:bulletEnabled val="1"/>
        </dgm:presLayoutVars>
      </dgm:prSet>
      <dgm:spPr/>
      <dgm:t>
        <a:bodyPr/>
        <a:lstStyle/>
        <a:p>
          <a:endParaRPr lang="en-GB"/>
        </a:p>
      </dgm:t>
    </dgm:pt>
    <dgm:pt modelId="{6DD8E3CA-0F79-4C45-B732-EDBA66AB36B3}" type="pres">
      <dgm:prSet presAssocID="{014F76FA-CE03-48BD-8305-C2321A84507F}" presName="sp" presStyleCnt="0"/>
      <dgm:spPr/>
    </dgm:pt>
    <dgm:pt modelId="{A0A291B4-8DFB-4C31-8CCC-84F8A62FEACC}" type="pres">
      <dgm:prSet presAssocID="{530049B7-F31C-46CC-8500-691655958A7F}" presName="linNode" presStyleCnt="0"/>
      <dgm:spPr/>
    </dgm:pt>
    <dgm:pt modelId="{3C942204-8219-434D-B832-59310B75C635}" type="pres">
      <dgm:prSet presAssocID="{530049B7-F31C-46CC-8500-691655958A7F}" presName="parentText" presStyleLbl="node1" presStyleIdx="2" presStyleCnt="3">
        <dgm:presLayoutVars>
          <dgm:chMax val="1"/>
          <dgm:bulletEnabled val="1"/>
        </dgm:presLayoutVars>
      </dgm:prSet>
      <dgm:spPr/>
      <dgm:t>
        <a:bodyPr/>
        <a:lstStyle/>
        <a:p>
          <a:endParaRPr lang="en-GB"/>
        </a:p>
      </dgm:t>
    </dgm:pt>
    <dgm:pt modelId="{78AE2845-5D9D-4B3F-A6E2-D4B51D7355C2}" type="pres">
      <dgm:prSet presAssocID="{530049B7-F31C-46CC-8500-691655958A7F}" presName="descendantText" presStyleLbl="alignAccFollowNode1" presStyleIdx="2" presStyleCnt="3">
        <dgm:presLayoutVars>
          <dgm:bulletEnabled val="1"/>
        </dgm:presLayoutVars>
      </dgm:prSet>
      <dgm:spPr/>
      <dgm:t>
        <a:bodyPr/>
        <a:lstStyle/>
        <a:p>
          <a:endParaRPr lang="en-GB"/>
        </a:p>
      </dgm:t>
    </dgm:pt>
  </dgm:ptLst>
  <dgm:cxnLst>
    <dgm:cxn modelId="{9015DB58-30B4-4F8D-8B95-27860A991190}" type="presOf" srcId="{035DF618-E5A5-4E42-A3B6-181C0E562973}" destId="{52EA0CA3-558C-48D9-BED9-92872A7527CD}" srcOrd="0" destOrd="0" presId="urn:microsoft.com/office/officeart/2005/8/layout/vList5"/>
    <dgm:cxn modelId="{3E738A3D-4E87-43CD-835A-595A08C2F98B}" type="presOf" srcId="{F862B98F-D8C7-42B0-82A7-8959DCDB3232}" destId="{758DA0F4-534A-435F-B394-5E8A2C70F776}" srcOrd="0" destOrd="0" presId="urn:microsoft.com/office/officeart/2005/8/layout/vList5"/>
    <dgm:cxn modelId="{B487A476-9085-42C9-9190-1586404690A3}" srcId="{F862B98F-D8C7-42B0-82A7-8959DCDB3232}" destId="{D88DFE85-576C-4C16-ACFE-6ABF9BFAFE64}" srcOrd="1" destOrd="0" parTransId="{69293C9F-2F5B-40E2-9D5F-718E735CAC49}" sibTransId="{014F76FA-CE03-48BD-8305-C2321A84507F}"/>
    <dgm:cxn modelId="{BC348AA3-F0FF-4549-AB06-97A13C8200F1}" srcId="{F862B98F-D8C7-42B0-82A7-8959DCDB3232}" destId="{530049B7-F31C-46CC-8500-691655958A7F}" srcOrd="2" destOrd="0" parTransId="{7D6EA852-8BA2-4CA2-B693-4F870676041C}" sibTransId="{599D0195-7125-40A6-A35B-D0A1DFDEEEB3}"/>
    <dgm:cxn modelId="{38B63407-B72A-4DEA-959E-7804F61AACA5}" srcId="{D88DFE85-576C-4C16-ACFE-6ABF9BFAFE64}" destId="{B1F88152-DDBD-4B7D-B5F6-23681043DEED}" srcOrd="0" destOrd="0" parTransId="{43CE06F7-FB48-48D5-AEB8-F8EB516365FE}" sibTransId="{6DB5FA0D-683A-4D50-8D6A-286E1EC961D4}"/>
    <dgm:cxn modelId="{2759102F-845F-4576-8559-07870CE45AC6}" type="presOf" srcId="{BC28AA9B-20CB-42C8-A428-B0C8F2629D55}" destId="{D85286B7-4DEC-4379-A03A-C810831FE7F9}" srcOrd="0" destOrd="1" presId="urn:microsoft.com/office/officeart/2005/8/layout/vList5"/>
    <dgm:cxn modelId="{DC84D47D-B9B4-4BB8-8DAA-814F0BB15296}" type="presOf" srcId="{D88DFE85-576C-4C16-ACFE-6ABF9BFAFE64}" destId="{C40D833B-D44A-49D3-A4E2-5495F5D6A681}" srcOrd="0" destOrd="0" presId="urn:microsoft.com/office/officeart/2005/8/layout/vList5"/>
    <dgm:cxn modelId="{01F2F43E-0D01-4F1C-9642-0ACD4952598B}" srcId="{5D44396A-DA3F-4E95-9516-D2232D0CEDFF}" destId="{B23C7463-FF85-4DAF-BE84-845E111F788A}" srcOrd="1" destOrd="0" parTransId="{896CE85F-228C-41CC-8853-2C4B20517A4C}" sibTransId="{8BD15D68-125D-4D9C-9D22-7A2FE021C7C2}"/>
    <dgm:cxn modelId="{F4DD7BAC-D295-466A-988C-2BBBC641D91E}" srcId="{D88DFE85-576C-4C16-ACFE-6ABF9BFAFE64}" destId="{BC28AA9B-20CB-42C8-A428-B0C8F2629D55}" srcOrd="1" destOrd="0" parTransId="{7942043F-5D8C-4527-B54D-90E991472BEE}" sibTransId="{6DE3C1C2-08A0-48BC-BBF0-DA4853BA3825}"/>
    <dgm:cxn modelId="{5C9FD41C-F968-49A9-9598-6ACD4736B228}" type="presOf" srcId="{5D44396A-DA3F-4E95-9516-D2232D0CEDFF}" destId="{75D3D9BE-1E70-4234-A4EC-26998E572E9B}" srcOrd="0" destOrd="0" presId="urn:microsoft.com/office/officeart/2005/8/layout/vList5"/>
    <dgm:cxn modelId="{D65CD146-B02A-4383-B6A2-C91C25FB85D0}" srcId="{530049B7-F31C-46CC-8500-691655958A7F}" destId="{981B0D4A-53E0-48AF-AE0A-A14649A76B1F}" srcOrd="0" destOrd="0" parTransId="{0FC98817-A252-4906-8414-1863562BBC12}" sibTransId="{CC1467F1-0069-4911-AB04-7867A3C6F7BE}"/>
    <dgm:cxn modelId="{08DECD57-34DF-4367-BF09-BF0AD879BED4}" type="presOf" srcId="{BE3D79DE-85AC-45A8-81EB-BE336AF1F9C4}" destId="{78AE2845-5D9D-4B3F-A6E2-D4B51D7355C2}" srcOrd="0" destOrd="1" presId="urn:microsoft.com/office/officeart/2005/8/layout/vList5"/>
    <dgm:cxn modelId="{5EF3CC86-4BC6-48E0-B938-6A2AE98E9B59}" srcId="{530049B7-F31C-46CC-8500-691655958A7F}" destId="{BE3D79DE-85AC-45A8-81EB-BE336AF1F9C4}" srcOrd="1" destOrd="0" parTransId="{1EA2DC65-E667-457E-8DC6-3FC5045FBB4A}" sibTransId="{D40739B5-5A4A-42AC-A8D6-87C1C0225CDB}"/>
    <dgm:cxn modelId="{2712C3C0-A165-4FE2-8514-62601C18BF6B}" type="presOf" srcId="{530049B7-F31C-46CC-8500-691655958A7F}" destId="{3C942204-8219-434D-B832-59310B75C635}" srcOrd="0" destOrd="0" presId="urn:microsoft.com/office/officeart/2005/8/layout/vList5"/>
    <dgm:cxn modelId="{7D856A71-63CF-4AB5-AD60-EC4CB6606A52}" type="presOf" srcId="{B23C7463-FF85-4DAF-BE84-845E111F788A}" destId="{52EA0CA3-558C-48D9-BED9-92872A7527CD}" srcOrd="0" destOrd="1" presId="urn:microsoft.com/office/officeart/2005/8/layout/vList5"/>
    <dgm:cxn modelId="{7CE559F7-B715-432C-91B2-14576542C8A2}" type="presOf" srcId="{B1F88152-DDBD-4B7D-B5F6-23681043DEED}" destId="{D85286B7-4DEC-4379-A03A-C810831FE7F9}" srcOrd="0" destOrd="0" presId="urn:microsoft.com/office/officeart/2005/8/layout/vList5"/>
    <dgm:cxn modelId="{6CB8BE72-BE9F-47A4-9F08-CCDC0506BBB9}" srcId="{F862B98F-D8C7-42B0-82A7-8959DCDB3232}" destId="{5D44396A-DA3F-4E95-9516-D2232D0CEDFF}" srcOrd="0" destOrd="0" parTransId="{A73CCD5B-28D1-4757-AFEC-372D41A64D84}" sibTransId="{0A22A9B8-B150-4379-8573-D0A7BDEBDEF9}"/>
    <dgm:cxn modelId="{D5EF306C-DBBF-49F8-A832-43E0F7988E62}" type="presOf" srcId="{981B0D4A-53E0-48AF-AE0A-A14649A76B1F}" destId="{78AE2845-5D9D-4B3F-A6E2-D4B51D7355C2}" srcOrd="0" destOrd="0" presId="urn:microsoft.com/office/officeart/2005/8/layout/vList5"/>
    <dgm:cxn modelId="{CF12E7EE-F740-4807-BA5E-BC9F4F486E60}" srcId="{5D44396A-DA3F-4E95-9516-D2232D0CEDFF}" destId="{035DF618-E5A5-4E42-A3B6-181C0E562973}" srcOrd="0" destOrd="0" parTransId="{48B79179-9F1A-44FB-B75B-A95652982505}" sibTransId="{10DD8796-3724-4656-9C77-575636B2C90B}"/>
    <dgm:cxn modelId="{D9F98D19-EF38-40E9-A4A7-2EEF9B292ADB}" type="presParOf" srcId="{758DA0F4-534A-435F-B394-5E8A2C70F776}" destId="{A72697E9-D5AB-4FC6-B291-90F4DCC830E8}" srcOrd="0" destOrd="0" presId="urn:microsoft.com/office/officeart/2005/8/layout/vList5"/>
    <dgm:cxn modelId="{F0376913-F726-4BCE-B3D7-FE3DD1B3F34A}" type="presParOf" srcId="{A72697E9-D5AB-4FC6-B291-90F4DCC830E8}" destId="{75D3D9BE-1E70-4234-A4EC-26998E572E9B}" srcOrd="0" destOrd="0" presId="urn:microsoft.com/office/officeart/2005/8/layout/vList5"/>
    <dgm:cxn modelId="{C237971E-F76E-4873-8AA4-C5838AD2530E}" type="presParOf" srcId="{A72697E9-D5AB-4FC6-B291-90F4DCC830E8}" destId="{52EA0CA3-558C-48D9-BED9-92872A7527CD}" srcOrd="1" destOrd="0" presId="urn:microsoft.com/office/officeart/2005/8/layout/vList5"/>
    <dgm:cxn modelId="{E1294B4F-461D-4BB2-88FC-160FFA4A9299}" type="presParOf" srcId="{758DA0F4-534A-435F-B394-5E8A2C70F776}" destId="{DCB0C605-14DF-4A0A-87F6-E03389607AD6}" srcOrd="1" destOrd="0" presId="urn:microsoft.com/office/officeart/2005/8/layout/vList5"/>
    <dgm:cxn modelId="{F3156E58-6F9D-4919-AF9E-9E7479CA49E0}" type="presParOf" srcId="{758DA0F4-534A-435F-B394-5E8A2C70F776}" destId="{18A4DBEB-C313-4C84-A44A-0746FF274895}" srcOrd="2" destOrd="0" presId="urn:microsoft.com/office/officeart/2005/8/layout/vList5"/>
    <dgm:cxn modelId="{A0E78971-7E48-4238-9AE1-68DEB089DEB9}" type="presParOf" srcId="{18A4DBEB-C313-4C84-A44A-0746FF274895}" destId="{C40D833B-D44A-49D3-A4E2-5495F5D6A681}" srcOrd="0" destOrd="0" presId="urn:microsoft.com/office/officeart/2005/8/layout/vList5"/>
    <dgm:cxn modelId="{65A36A2D-212C-4A65-AD9F-DDFE6458BE37}" type="presParOf" srcId="{18A4DBEB-C313-4C84-A44A-0746FF274895}" destId="{D85286B7-4DEC-4379-A03A-C810831FE7F9}" srcOrd="1" destOrd="0" presId="urn:microsoft.com/office/officeart/2005/8/layout/vList5"/>
    <dgm:cxn modelId="{CDDBD193-9BD4-45D5-AC11-459D38BC88C4}" type="presParOf" srcId="{758DA0F4-534A-435F-B394-5E8A2C70F776}" destId="{6DD8E3CA-0F79-4C45-B732-EDBA66AB36B3}" srcOrd="3" destOrd="0" presId="urn:microsoft.com/office/officeart/2005/8/layout/vList5"/>
    <dgm:cxn modelId="{4C2729D9-2AC8-4B9F-B1C2-EABD0C14C10C}" type="presParOf" srcId="{758DA0F4-534A-435F-B394-5E8A2C70F776}" destId="{A0A291B4-8DFB-4C31-8CCC-84F8A62FEACC}" srcOrd="4" destOrd="0" presId="urn:microsoft.com/office/officeart/2005/8/layout/vList5"/>
    <dgm:cxn modelId="{E55C232B-8E31-45ED-A7C9-9E7A49AA735A}" type="presParOf" srcId="{A0A291B4-8DFB-4C31-8CCC-84F8A62FEACC}" destId="{3C942204-8219-434D-B832-59310B75C635}" srcOrd="0" destOrd="0" presId="urn:microsoft.com/office/officeart/2005/8/layout/vList5"/>
    <dgm:cxn modelId="{095035A2-97F5-4C91-8F19-8BAAEEC9F83A}" type="presParOf" srcId="{A0A291B4-8DFB-4C31-8CCC-84F8A62FEACC}" destId="{78AE2845-5D9D-4B3F-A6E2-D4B51D7355C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19577C5-BE03-48D8-98EB-3715FBB25A2C}"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GB"/>
        </a:p>
      </dgm:t>
    </dgm:pt>
    <dgm:pt modelId="{30737B99-6B49-41D9-8203-2795956A7EB1}">
      <dgm:prSet phldrT="[Text]"/>
      <dgm:spPr/>
      <dgm:t>
        <a:bodyPr/>
        <a:lstStyle/>
        <a:p>
          <a:r>
            <a:rPr lang="en-GB" dirty="0" smtClean="0"/>
            <a:t>1</a:t>
          </a:r>
          <a:endParaRPr lang="en-GB" dirty="0"/>
        </a:p>
      </dgm:t>
    </dgm:pt>
    <dgm:pt modelId="{AB9EE9F1-513F-4F4A-99B3-E154137AD979}" type="parTrans" cxnId="{380C391F-F610-4B7F-BA94-52783274434A}">
      <dgm:prSet/>
      <dgm:spPr/>
      <dgm:t>
        <a:bodyPr/>
        <a:lstStyle/>
        <a:p>
          <a:endParaRPr lang="en-GB"/>
        </a:p>
      </dgm:t>
    </dgm:pt>
    <dgm:pt modelId="{0855AE9A-09FB-4C6D-8C23-C09043535465}" type="sibTrans" cxnId="{380C391F-F610-4B7F-BA94-52783274434A}">
      <dgm:prSet/>
      <dgm:spPr/>
      <dgm:t>
        <a:bodyPr/>
        <a:lstStyle/>
        <a:p>
          <a:endParaRPr lang="en-GB"/>
        </a:p>
      </dgm:t>
    </dgm:pt>
    <dgm:pt modelId="{0E1FB3D1-1A8E-4AE3-B894-2A90BADEEAF1}">
      <dgm:prSet phldrT="[Text]" custT="1"/>
      <dgm:spPr/>
      <dgm:t>
        <a:bodyPr/>
        <a:lstStyle/>
        <a:p>
          <a:r>
            <a:rPr lang="en-GB" sz="2800" b="1" dirty="0" smtClean="0"/>
            <a:t>Give three examples of what advocacy is and isn't</a:t>
          </a:r>
          <a:endParaRPr lang="en-GB" sz="2800" b="1" dirty="0"/>
        </a:p>
      </dgm:t>
    </dgm:pt>
    <dgm:pt modelId="{5D129173-DCD3-4780-9C35-D35A892311A9}" type="parTrans" cxnId="{2BF561D8-BF70-4EC3-9AF9-663EC68CB5F4}">
      <dgm:prSet/>
      <dgm:spPr/>
      <dgm:t>
        <a:bodyPr/>
        <a:lstStyle/>
        <a:p>
          <a:endParaRPr lang="en-GB"/>
        </a:p>
      </dgm:t>
    </dgm:pt>
    <dgm:pt modelId="{A3ED63BD-8EE8-47DD-90B7-9071239CF59C}" type="sibTrans" cxnId="{2BF561D8-BF70-4EC3-9AF9-663EC68CB5F4}">
      <dgm:prSet/>
      <dgm:spPr/>
      <dgm:t>
        <a:bodyPr/>
        <a:lstStyle/>
        <a:p>
          <a:endParaRPr lang="en-GB"/>
        </a:p>
      </dgm:t>
    </dgm:pt>
    <dgm:pt modelId="{3FCD9879-253B-4120-838A-CD47332848F4}">
      <dgm:prSet phldrT="[Text]"/>
      <dgm:spPr/>
      <dgm:t>
        <a:bodyPr/>
        <a:lstStyle/>
        <a:p>
          <a:r>
            <a:rPr lang="en-GB" dirty="0" smtClean="0"/>
            <a:t>2</a:t>
          </a:r>
          <a:endParaRPr lang="en-GB" dirty="0"/>
        </a:p>
      </dgm:t>
    </dgm:pt>
    <dgm:pt modelId="{45B91B11-30E9-44E2-93F7-1035AE492F39}" type="parTrans" cxnId="{4ED7B83D-504D-4059-B015-DDDF866594C4}">
      <dgm:prSet/>
      <dgm:spPr/>
      <dgm:t>
        <a:bodyPr/>
        <a:lstStyle/>
        <a:p>
          <a:endParaRPr lang="en-GB"/>
        </a:p>
      </dgm:t>
    </dgm:pt>
    <dgm:pt modelId="{7A11ABEF-4AB8-40FC-9C5D-F7C8554F5EBC}" type="sibTrans" cxnId="{4ED7B83D-504D-4059-B015-DDDF866594C4}">
      <dgm:prSet/>
      <dgm:spPr/>
      <dgm:t>
        <a:bodyPr/>
        <a:lstStyle/>
        <a:p>
          <a:endParaRPr lang="en-GB"/>
        </a:p>
      </dgm:t>
    </dgm:pt>
    <dgm:pt modelId="{59D02471-46CC-4DF3-9235-27D589F17A51}">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GB" sz="2800" b="1" dirty="0" smtClean="0"/>
        </a:p>
      </dgm:t>
    </dgm:pt>
    <dgm:pt modelId="{F453316F-A33B-4CB6-8A90-796A1A835506}" type="parTrans" cxnId="{EBC4C183-D69E-4D5E-B705-8D0B875D63E0}">
      <dgm:prSet/>
      <dgm:spPr/>
      <dgm:t>
        <a:bodyPr/>
        <a:lstStyle/>
        <a:p>
          <a:endParaRPr lang="en-GB"/>
        </a:p>
      </dgm:t>
    </dgm:pt>
    <dgm:pt modelId="{99D75B62-2781-4EAC-922A-7E090FEF7D91}" type="sibTrans" cxnId="{EBC4C183-D69E-4D5E-B705-8D0B875D63E0}">
      <dgm:prSet/>
      <dgm:spPr/>
      <dgm:t>
        <a:bodyPr/>
        <a:lstStyle/>
        <a:p>
          <a:endParaRPr lang="en-GB"/>
        </a:p>
      </dgm:t>
    </dgm:pt>
    <dgm:pt modelId="{16D1A7EE-B650-445E-B499-CCBB7D9470B4}">
      <dgm:prSet phldrT="[Text]"/>
      <dgm:spPr/>
      <dgm:t>
        <a:bodyPr/>
        <a:lstStyle/>
        <a:p>
          <a:r>
            <a:rPr lang="en-GB" dirty="0" smtClean="0"/>
            <a:t>3</a:t>
          </a:r>
          <a:endParaRPr lang="en-GB" dirty="0"/>
        </a:p>
      </dgm:t>
    </dgm:pt>
    <dgm:pt modelId="{221E34DB-6453-48A3-AAF8-1EA2577A2023}" type="parTrans" cxnId="{8370D0DF-3CEF-41E3-AAF9-57ED8227FF8C}">
      <dgm:prSet/>
      <dgm:spPr/>
      <dgm:t>
        <a:bodyPr/>
        <a:lstStyle/>
        <a:p>
          <a:endParaRPr lang="en-GB"/>
        </a:p>
      </dgm:t>
    </dgm:pt>
    <dgm:pt modelId="{27F208F2-1FEA-406A-BADC-50C3A2E00B70}" type="sibTrans" cxnId="{8370D0DF-3CEF-41E3-AAF9-57ED8227FF8C}">
      <dgm:prSet/>
      <dgm:spPr/>
      <dgm:t>
        <a:bodyPr/>
        <a:lstStyle/>
        <a:p>
          <a:endParaRPr lang="en-GB"/>
        </a:p>
      </dgm:t>
    </dgm:pt>
    <dgm:pt modelId="{FAD5AFDE-C1DF-46B8-BF30-51D73934DCB0}">
      <dgm:prSet phldrT="[Text]" custT="1"/>
      <dgm:spPr/>
      <dgm:t>
        <a:bodyPr/>
        <a:lstStyle/>
        <a:p>
          <a:r>
            <a:rPr lang="en-GB" sz="2800" b="1" dirty="0" smtClean="0"/>
            <a:t>In one minute, explain the role of an advocate</a:t>
          </a:r>
          <a:endParaRPr lang="en-GB" sz="2800" b="1" dirty="0"/>
        </a:p>
      </dgm:t>
    </dgm:pt>
    <dgm:pt modelId="{A0556432-D627-48B8-895D-1A257A7E8AEE}" type="parTrans" cxnId="{BBB7094C-0F28-46DD-AED4-2579C3F2D8B7}">
      <dgm:prSet/>
      <dgm:spPr/>
      <dgm:t>
        <a:bodyPr/>
        <a:lstStyle/>
        <a:p>
          <a:endParaRPr lang="en-GB"/>
        </a:p>
      </dgm:t>
    </dgm:pt>
    <dgm:pt modelId="{86FEBEA7-C5F9-4EE4-B6C3-E8FD8BB1101A}" type="sibTrans" cxnId="{BBB7094C-0F28-46DD-AED4-2579C3F2D8B7}">
      <dgm:prSet/>
      <dgm:spPr/>
      <dgm:t>
        <a:bodyPr/>
        <a:lstStyle/>
        <a:p>
          <a:endParaRPr lang="en-GB"/>
        </a:p>
      </dgm:t>
    </dgm:pt>
    <dgm:pt modelId="{6DBCD62E-016F-4364-ABF7-C3CDE711563E}">
      <dgm:prSet custT="1"/>
      <dgm:spPr/>
      <dgm:t>
        <a:bodyPr/>
        <a:lstStyle/>
        <a:p>
          <a:pPr marL="228600" indent="0" defTabSz="1066800">
            <a:lnSpc>
              <a:spcPct val="90000"/>
            </a:lnSpc>
            <a:spcBef>
              <a:spcPct val="0"/>
            </a:spcBef>
            <a:spcAft>
              <a:spcPct val="15000"/>
            </a:spcAft>
            <a:buNone/>
          </a:pPr>
          <a:endParaRPr lang="en-GB" sz="2800" b="1" dirty="0" smtClean="0"/>
        </a:p>
      </dgm:t>
    </dgm:pt>
    <dgm:pt modelId="{6E423185-4800-470F-B2F8-275DB9C6A588}" type="sibTrans" cxnId="{25735064-1C58-4681-99F6-3C494C670482}">
      <dgm:prSet/>
      <dgm:spPr/>
      <dgm:t>
        <a:bodyPr/>
        <a:lstStyle/>
        <a:p>
          <a:endParaRPr lang="en-GB"/>
        </a:p>
      </dgm:t>
    </dgm:pt>
    <dgm:pt modelId="{1DAAF387-7C70-4420-A423-BC2B86B8D1E8}" type="parTrans" cxnId="{25735064-1C58-4681-99F6-3C494C670482}">
      <dgm:prSet/>
      <dgm:spPr/>
      <dgm:t>
        <a:bodyPr/>
        <a:lstStyle/>
        <a:p>
          <a:endParaRPr lang="en-GB"/>
        </a:p>
      </dgm:t>
    </dgm:pt>
    <dgm:pt modelId="{D7BF61CD-1FEC-4150-A941-407B8153D80E}">
      <dgm:prSet custT="1"/>
      <dgm:spPr/>
      <dgm:t>
        <a:bodyPr/>
        <a:lstStyle/>
        <a:p>
          <a:r>
            <a:rPr lang="en-GB" sz="2800" b="1" dirty="0" smtClean="0"/>
            <a:t>Why is the role of an Independent Professional Advocate important?</a:t>
          </a:r>
          <a:endParaRPr lang="en-GB" sz="2800" b="1" dirty="0"/>
        </a:p>
      </dgm:t>
    </dgm:pt>
    <dgm:pt modelId="{223E49B4-55A5-4DA3-B601-85FE453FB75C}" type="parTrans" cxnId="{59AF3794-7FCB-4FA8-9485-326D051A16FF}">
      <dgm:prSet/>
      <dgm:spPr/>
      <dgm:t>
        <a:bodyPr/>
        <a:lstStyle/>
        <a:p>
          <a:endParaRPr lang="en-GB"/>
        </a:p>
      </dgm:t>
    </dgm:pt>
    <dgm:pt modelId="{881FDC38-4AC3-4A71-814A-6E3E34BACBC2}" type="sibTrans" cxnId="{59AF3794-7FCB-4FA8-9485-326D051A16FF}">
      <dgm:prSet/>
      <dgm:spPr/>
      <dgm:t>
        <a:bodyPr/>
        <a:lstStyle/>
        <a:p>
          <a:endParaRPr lang="en-GB"/>
        </a:p>
      </dgm:t>
    </dgm:pt>
    <dgm:pt modelId="{EE89F25F-26BB-48E7-929E-2351666D1ADB}" type="pres">
      <dgm:prSet presAssocID="{019577C5-BE03-48D8-98EB-3715FBB25A2C}" presName="Name0" presStyleCnt="0">
        <dgm:presLayoutVars>
          <dgm:dir/>
          <dgm:animLvl val="lvl"/>
          <dgm:resizeHandles val="exact"/>
        </dgm:presLayoutVars>
      </dgm:prSet>
      <dgm:spPr/>
      <dgm:t>
        <a:bodyPr/>
        <a:lstStyle/>
        <a:p>
          <a:endParaRPr lang="en-GB"/>
        </a:p>
      </dgm:t>
    </dgm:pt>
    <dgm:pt modelId="{726D5C91-50D4-41CE-AAED-3E4BA11EF6C8}" type="pres">
      <dgm:prSet presAssocID="{30737B99-6B49-41D9-8203-2795956A7EB1}" presName="linNode" presStyleCnt="0"/>
      <dgm:spPr/>
      <dgm:t>
        <a:bodyPr/>
        <a:lstStyle/>
        <a:p>
          <a:endParaRPr lang="en-GB"/>
        </a:p>
      </dgm:t>
    </dgm:pt>
    <dgm:pt modelId="{CFDD5C9D-A5EA-45A0-9EC6-5BCCFEEA9D82}" type="pres">
      <dgm:prSet presAssocID="{30737B99-6B49-41D9-8203-2795956A7EB1}" presName="parentText" presStyleLbl="node1" presStyleIdx="0" presStyleCnt="3" custScaleX="46530">
        <dgm:presLayoutVars>
          <dgm:chMax val="1"/>
          <dgm:bulletEnabled val="1"/>
        </dgm:presLayoutVars>
      </dgm:prSet>
      <dgm:spPr/>
      <dgm:t>
        <a:bodyPr/>
        <a:lstStyle/>
        <a:p>
          <a:endParaRPr lang="en-GB"/>
        </a:p>
      </dgm:t>
    </dgm:pt>
    <dgm:pt modelId="{93F44999-49E6-4276-8A16-A4D1971096CD}" type="pres">
      <dgm:prSet presAssocID="{30737B99-6B49-41D9-8203-2795956A7EB1}" presName="descendantText" presStyleLbl="alignAccFollowNode1" presStyleIdx="0" presStyleCnt="3">
        <dgm:presLayoutVars>
          <dgm:bulletEnabled val="1"/>
        </dgm:presLayoutVars>
      </dgm:prSet>
      <dgm:spPr/>
      <dgm:t>
        <a:bodyPr/>
        <a:lstStyle/>
        <a:p>
          <a:endParaRPr lang="en-GB"/>
        </a:p>
      </dgm:t>
    </dgm:pt>
    <dgm:pt modelId="{400BD226-929F-46A1-B0E8-2249742BEB93}" type="pres">
      <dgm:prSet presAssocID="{0855AE9A-09FB-4C6D-8C23-C09043535465}" presName="sp" presStyleCnt="0"/>
      <dgm:spPr/>
      <dgm:t>
        <a:bodyPr/>
        <a:lstStyle/>
        <a:p>
          <a:endParaRPr lang="en-GB"/>
        </a:p>
      </dgm:t>
    </dgm:pt>
    <dgm:pt modelId="{874FFF9D-FE34-49E0-ABA1-4D01A5AD5674}" type="pres">
      <dgm:prSet presAssocID="{3FCD9879-253B-4120-838A-CD47332848F4}" presName="linNode" presStyleCnt="0"/>
      <dgm:spPr/>
      <dgm:t>
        <a:bodyPr/>
        <a:lstStyle/>
        <a:p>
          <a:endParaRPr lang="en-GB"/>
        </a:p>
      </dgm:t>
    </dgm:pt>
    <dgm:pt modelId="{D8079C15-0124-4CAB-B26C-96D7379E115D}" type="pres">
      <dgm:prSet presAssocID="{3FCD9879-253B-4120-838A-CD47332848F4}" presName="parentText" presStyleLbl="node1" presStyleIdx="1" presStyleCnt="3" custScaleX="46528">
        <dgm:presLayoutVars>
          <dgm:chMax val="1"/>
          <dgm:bulletEnabled val="1"/>
        </dgm:presLayoutVars>
      </dgm:prSet>
      <dgm:spPr/>
      <dgm:t>
        <a:bodyPr/>
        <a:lstStyle/>
        <a:p>
          <a:endParaRPr lang="en-GB"/>
        </a:p>
      </dgm:t>
    </dgm:pt>
    <dgm:pt modelId="{CB0A8340-5B8E-4C68-9477-43A8E734FD84}" type="pres">
      <dgm:prSet presAssocID="{3FCD9879-253B-4120-838A-CD47332848F4}" presName="descendantText" presStyleLbl="alignAccFollowNode1" presStyleIdx="1" presStyleCnt="3">
        <dgm:presLayoutVars>
          <dgm:bulletEnabled val="1"/>
        </dgm:presLayoutVars>
      </dgm:prSet>
      <dgm:spPr/>
      <dgm:t>
        <a:bodyPr/>
        <a:lstStyle/>
        <a:p>
          <a:endParaRPr lang="en-GB"/>
        </a:p>
      </dgm:t>
    </dgm:pt>
    <dgm:pt modelId="{489CF565-4D73-41FF-8AC2-95CBA3B9F688}" type="pres">
      <dgm:prSet presAssocID="{7A11ABEF-4AB8-40FC-9C5D-F7C8554F5EBC}" presName="sp" presStyleCnt="0"/>
      <dgm:spPr/>
      <dgm:t>
        <a:bodyPr/>
        <a:lstStyle/>
        <a:p>
          <a:endParaRPr lang="en-GB"/>
        </a:p>
      </dgm:t>
    </dgm:pt>
    <dgm:pt modelId="{C25B6433-30AE-4BEB-BA4F-80F250C72F04}" type="pres">
      <dgm:prSet presAssocID="{16D1A7EE-B650-445E-B499-CCBB7D9470B4}" presName="linNode" presStyleCnt="0"/>
      <dgm:spPr/>
      <dgm:t>
        <a:bodyPr/>
        <a:lstStyle/>
        <a:p>
          <a:endParaRPr lang="en-GB"/>
        </a:p>
      </dgm:t>
    </dgm:pt>
    <dgm:pt modelId="{51665353-D78D-495A-AAC0-7F9678374065}" type="pres">
      <dgm:prSet presAssocID="{16D1A7EE-B650-445E-B499-CCBB7D9470B4}" presName="parentText" presStyleLbl="node1" presStyleIdx="2" presStyleCnt="3" custScaleX="46530">
        <dgm:presLayoutVars>
          <dgm:chMax val="1"/>
          <dgm:bulletEnabled val="1"/>
        </dgm:presLayoutVars>
      </dgm:prSet>
      <dgm:spPr/>
      <dgm:t>
        <a:bodyPr/>
        <a:lstStyle/>
        <a:p>
          <a:endParaRPr lang="en-GB"/>
        </a:p>
      </dgm:t>
    </dgm:pt>
    <dgm:pt modelId="{673999BD-EA38-4201-A5DC-1848A887DCB7}" type="pres">
      <dgm:prSet presAssocID="{16D1A7EE-B650-445E-B499-CCBB7D9470B4}" presName="descendantText" presStyleLbl="alignAccFollowNode1" presStyleIdx="2" presStyleCnt="3">
        <dgm:presLayoutVars>
          <dgm:bulletEnabled val="1"/>
        </dgm:presLayoutVars>
      </dgm:prSet>
      <dgm:spPr/>
      <dgm:t>
        <a:bodyPr/>
        <a:lstStyle/>
        <a:p>
          <a:endParaRPr lang="en-GB"/>
        </a:p>
      </dgm:t>
    </dgm:pt>
  </dgm:ptLst>
  <dgm:cxnLst>
    <dgm:cxn modelId="{E31A54D2-2919-41F6-947F-43320BB54A5A}" type="presOf" srcId="{FAD5AFDE-C1DF-46B8-BF30-51D73934DCB0}" destId="{673999BD-EA38-4201-A5DC-1848A887DCB7}" srcOrd="0" destOrd="0" presId="urn:microsoft.com/office/officeart/2005/8/layout/vList5"/>
    <dgm:cxn modelId="{25735064-1C58-4681-99F6-3C494C670482}" srcId="{3FCD9879-253B-4120-838A-CD47332848F4}" destId="{6DBCD62E-016F-4364-ABF7-C3CDE711563E}" srcOrd="2" destOrd="0" parTransId="{1DAAF387-7C70-4420-A423-BC2B86B8D1E8}" sibTransId="{6E423185-4800-470F-B2F8-275DB9C6A588}"/>
    <dgm:cxn modelId="{8370D0DF-3CEF-41E3-AAF9-57ED8227FF8C}" srcId="{019577C5-BE03-48D8-98EB-3715FBB25A2C}" destId="{16D1A7EE-B650-445E-B499-CCBB7D9470B4}" srcOrd="2" destOrd="0" parTransId="{221E34DB-6453-48A3-AAF8-1EA2577A2023}" sibTransId="{27F208F2-1FEA-406A-BADC-50C3A2E00B70}"/>
    <dgm:cxn modelId="{311D0C02-95C8-4B80-A890-ABB705B399C6}" type="presOf" srcId="{59D02471-46CC-4DF3-9235-27D589F17A51}" destId="{CB0A8340-5B8E-4C68-9477-43A8E734FD84}" srcOrd="0" destOrd="0" presId="urn:microsoft.com/office/officeart/2005/8/layout/vList5"/>
    <dgm:cxn modelId="{91419FB6-3233-4588-9F2E-22AFAAD8DA28}" type="presOf" srcId="{019577C5-BE03-48D8-98EB-3715FBB25A2C}" destId="{EE89F25F-26BB-48E7-929E-2351666D1ADB}" srcOrd="0" destOrd="0" presId="urn:microsoft.com/office/officeart/2005/8/layout/vList5"/>
    <dgm:cxn modelId="{BBB7094C-0F28-46DD-AED4-2579C3F2D8B7}" srcId="{16D1A7EE-B650-445E-B499-CCBB7D9470B4}" destId="{FAD5AFDE-C1DF-46B8-BF30-51D73934DCB0}" srcOrd="0" destOrd="0" parTransId="{A0556432-D627-48B8-895D-1A257A7E8AEE}" sibTransId="{86FEBEA7-C5F9-4EE4-B6C3-E8FD8BB1101A}"/>
    <dgm:cxn modelId="{D1B038FA-ECDB-44E6-91FC-5FDECD9E3263}" type="presOf" srcId="{0E1FB3D1-1A8E-4AE3-B894-2A90BADEEAF1}" destId="{93F44999-49E6-4276-8A16-A4D1971096CD}" srcOrd="0" destOrd="0" presId="urn:microsoft.com/office/officeart/2005/8/layout/vList5"/>
    <dgm:cxn modelId="{62784AF7-5FA8-4CA5-9E6C-463C4A508E68}" type="presOf" srcId="{6DBCD62E-016F-4364-ABF7-C3CDE711563E}" destId="{CB0A8340-5B8E-4C68-9477-43A8E734FD84}" srcOrd="0" destOrd="2" presId="urn:microsoft.com/office/officeart/2005/8/layout/vList5"/>
    <dgm:cxn modelId="{2BF561D8-BF70-4EC3-9AF9-663EC68CB5F4}" srcId="{30737B99-6B49-41D9-8203-2795956A7EB1}" destId="{0E1FB3D1-1A8E-4AE3-B894-2A90BADEEAF1}" srcOrd="0" destOrd="0" parTransId="{5D129173-DCD3-4780-9C35-D35A892311A9}" sibTransId="{A3ED63BD-8EE8-47DD-90B7-9071239CF59C}"/>
    <dgm:cxn modelId="{4ED7B83D-504D-4059-B015-DDDF866594C4}" srcId="{019577C5-BE03-48D8-98EB-3715FBB25A2C}" destId="{3FCD9879-253B-4120-838A-CD47332848F4}" srcOrd="1" destOrd="0" parTransId="{45B91B11-30E9-44E2-93F7-1035AE492F39}" sibTransId="{7A11ABEF-4AB8-40FC-9C5D-F7C8554F5EBC}"/>
    <dgm:cxn modelId="{59AF3794-7FCB-4FA8-9485-326D051A16FF}" srcId="{3FCD9879-253B-4120-838A-CD47332848F4}" destId="{D7BF61CD-1FEC-4150-A941-407B8153D80E}" srcOrd="1" destOrd="0" parTransId="{223E49B4-55A5-4DA3-B601-85FE453FB75C}" sibTransId="{881FDC38-4AC3-4A71-814A-6E3E34BACBC2}"/>
    <dgm:cxn modelId="{6E7C9B58-A940-427B-BD43-84AF29DB55A0}" type="presOf" srcId="{D7BF61CD-1FEC-4150-A941-407B8153D80E}" destId="{CB0A8340-5B8E-4C68-9477-43A8E734FD84}" srcOrd="0" destOrd="1" presId="urn:microsoft.com/office/officeart/2005/8/layout/vList5"/>
    <dgm:cxn modelId="{1140794C-5A9F-4204-B3EB-FB74C5B7C108}" type="presOf" srcId="{3FCD9879-253B-4120-838A-CD47332848F4}" destId="{D8079C15-0124-4CAB-B26C-96D7379E115D}" srcOrd="0" destOrd="0" presId="urn:microsoft.com/office/officeart/2005/8/layout/vList5"/>
    <dgm:cxn modelId="{EBC4C183-D69E-4D5E-B705-8D0B875D63E0}" srcId="{3FCD9879-253B-4120-838A-CD47332848F4}" destId="{59D02471-46CC-4DF3-9235-27D589F17A51}" srcOrd="0" destOrd="0" parTransId="{F453316F-A33B-4CB6-8A90-796A1A835506}" sibTransId="{99D75B62-2781-4EAC-922A-7E090FEF7D91}"/>
    <dgm:cxn modelId="{9A73FCA7-E8DF-4DA4-802E-33FE30F3080C}" type="presOf" srcId="{16D1A7EE-B650-445E-B499-CCBB7D9470B4}" destId="{51665353-D78D-495A-AAC0-7F9678374065}" srcOrd="0" destOrd="0" presId="urn:microsoft.com/office/officeart/2005/8/layout/vList5"/>
    <dgm:cxn modelId="{34179BE5-E7CB-46B6-8047-85158715F283}" type="presOf" srcId="{30737B99-6B49-41D9-8203-2795956A7EB1}" destId="{CFDD5C9D-A5EA-45A0-9EC6-5BCCFEEA9D82}" srcOrd="0" destOrd="0" presId="urn:microsoft.com/office/officeart/2005/8/layout/vList5"/>
    <dgm:cxn modelId="{380C391F-F610-4B7F-BA94-52783274434A}" srcId="{019577C5-BE03-48D8-98EB-3715FBB25A2C}" destId="{30737B99-6B49-41D9-8203-2795956A7EB1}" srcOrd="0" destOrd="0" parTransId="{AB9EE9F1-513F-4F4A-99B3-E154137AD979}" sibTransId="{0855AE9A-09FB-4C6D-8C23-C09043535465}"/>
    <dgm:cxn modelId="{C82BC0AA-22DD-413E-B0A4-F615D8C6BA31}" type="presParOf" srcId="{EE89F25F-26BB-48E7-929E-2351666D1ADB}" destId="{726D5C91-50D4-41CE-AAED-3E4BA11EF6C8}" srcOrd="0" destOrd="0" presId="urn:microsoft.com/office/officeart/2005/8/layout/vList5"/>
    <dgm:cxn modelId="{F55ABE15-A797-4DD4-9B2C-76E0980B23BB}" type="presParOf" srcId="{726D5C91-50D4-41CE-AAED-3E4BA11EF6C8}" destId="{CFDD5C9D-A5EA-45A0-9EC6-5BCCFEEA9D82}" srcOrd="0" destOrd="0" presId="urn:microsoft.com/office/officeart/2005/8/layout/vList5"/>
    <dgm:cxn modelId="{D0F8F94D-19AF-462B-8218-43C9246FE861}" type="presParOf" srcId="{726D5C91-50D4-41CE-AAED-3E4BA11EF6C8}" destId="{93F44999-49E6-4276-8A16-A4D1971096CD}" srcOrd="1" destOrd="0" presId="urn:microsoft.com/office/officeart/2005/8/layout/vList5"/>
    <dgm:cxn modelId="{7B6747CD-A1AC-4413-A99A-E0833343F1D4}" type="presParOf" srcId="{EE89F25F-26BB-48E7-929E-2351666D1ADB}" destId="{400BD226-929F-46A1-B0E8-2249742BEB93}" srcOrd="1" destOrd="0" presId="urn:microsoft.com/office/officeart/2005/8/layout/vList5"/>
    <dgm:cxn modelId="{58C40EAE-F872-4315-BE66-2D60A10506A9}" type="presParOf" srcId="{EE89F25F-26BB-48E7-929E-2351666D1ADB}" destId="{874FFF9D-FE34-49E0-ABA1-4D01A5AD5674}" srcOrd="2" destOrd="0" presId="urn:microsoft.com/office/officeart/2005/8/layout/vList5"/>
    <dgm:cxn modelId="{41A0A9A1-F641-4AE2-B1A5-54AC79D48B8F}" type="presParOf" srcId="{874FFF9D-FE34-49E0-ABA1-4D01A5AD5674}" destId="{D8079C15-0124-4CAB-B26C-96D7379E115D}" srcOrd="0" destOrd="0" presId="urn:microsoft.com/office/officeart/2005/8/layout/vList5"/>
    <dgm:cxn modelId="{423289FA-49E7-4A40-8863-0F56D302828D}" type="presParOf" srcId="{874FFF9D-FE34-49E0-ABA1-4D01A5AD5674}" destId="{CB0A8340-5B8E-4C68-9477-43A8E734FD84}" srcOrd="1" destOrd="0" presId="urn:microsoft.com/office/officeart/2005/8/layout/vList5"/>
    <dgm:cxn modelId="{2275139F-3B3C-426F-AFE5-07084FBA2FEB}" type="presParOf" srcId="{EE89F25F-26BB-48E7-929E-2351666D1ADB}" destId="{489CF565-4D73-41FF-8AC2-95CBA3B9F688}" srcOrd="3" destOrd="0" presId="urn:microsoft.com/office/officeart/2005/8/layout/vList5"/>
    <dgm:cxn modelId="{953B47AE-B5EF-4488-AE57-A7E64C4D657C}" type="presParOf" srcId="{EE89F25F-26BB-48E7-929E-2351666D1ADB}" destId="{C25B6433-30AE-4BEB-BA4F-80F250C72F04}" srcOrd="4" destOrd="0" presId="urn:microsoft.com/office/officeart/2005/8/layout/vList5"/>
    <dgm:cxn modelId="{5E19EC77-DFBC-4EB2-936C-9C3E2498509C}" type="presParOf" srcId="{C25B6433-30AE-4BEB-BA4F-80F250C72F04}" destId="{51665353-D78D-495A-AAC0-7F9678374065}" srcOrd="0" destOrd="0" presId="urn:microsoft.com/office/officeart/2005/8/layout/vList5"/>
    <dgm:cxn modelId="{6EBF402B-D6EB-431A-8CA0-BE04F01D50AE}" type="presParOf" srcId="{C25B6433-30AE-4BEB-BA4F-80F250C72F04}" destId="{673999BD-EA38-4201-A5DC-1848A887DC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BDC9D5D-0389-4DB0-950E-140FD3614819}"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lang="en-GB"/>
        </a:p>
      </dgm:t>
    </dgm:pt>
    <dgm:pt modelId="{12DE0739-B8B4-4863-86C8-B5FD26F7A9A7}">
      <dgm:prSet phldrT="[Text]"/>
      <dgm:spPr/>
      <dgm:t>
        <a:bodyPr/>
        <a:lstStyle/>
        <a:p>
          <a:r>
            <a:rPr lang="en-GB" b="1" dirty="0" smtClean="0"/>
            <a:t>Well-being</a:t>
          </a:r>
          <a:endParaRPr lang="en-GB" b="1" dirty="0"/>
        </a:p>
      </dgm:t>
    </dgm:pt>
    <dgm:pt modelId="{9B12D790-2329-4649-B67F-C0889BCA1F32}" type="parTrans" cxnId="{06E20888-10C5-45C6-8BDE-193B219B503F}">
      <dgm:prSet/>
      <dgm:spPr/>
      <dgm:t>
        <a:bodyPr/>
        <a:lstStyle/>
        <a:p>
          <a:endParaRPr lang="en-GB"/>
        </a:p>
      </dgm:t>
    </dgm:pt>
    <dgm:pt modelId="{57ADAACF-B45F-47EA-BA71-1DD94ABF639F}" type="sibTrans" cxnId="{06E20888-10C5-45C6-8BDE-193B219B503F}">
      <dgm:prSet/>
      <dgm:spPr/>
      <dgm:t>
        <a:bodyPr/>
        <a:lstStyle/>
        <a:p>
          <a:endParaRPr lang="en-GB"/>
        </a:p>
      </dgm:t>
    </dgm:pt>
    <dgm:pt modelId="{DAF3D460-4B5A-4CB3-8279-5FEEE07BA565}">
      <dgm:prSet phldrT="[Text]"/>
      <dgm:spPr/>
      <dgm:t>
        <a:bodyPr/>
        <a:lstStyle/>
        <a:p>
          <a:r>
            <a:rPr lang="en-GB" b="1" dirty="0" smtClean="0"/>
            <a:t>Personal outcomes</a:t>
          </a:r>
          <a:endParaRPr lang="en-GB" b="1" dirty="0"/>
        </a:p>
      </dgm:t>
    </dgm:pt>
    <dgm:pt modelId="{4217C245-8C05-42DD-8AA5-01FFFC7DB17C}" type="parTrans" cxnId="{CD9AACEF-2A2C-47D9-8ACA-83C9D426FC59}">
      <dgm:prSet/>
      <dgm:spPr/>
      <dgm:t>
        <a:bodyPr/>
        <a:lstStyle/>
        <a:p>
          <a:endParaRPr lang="en-GB"/>
        </a:p>
      </dgm:t>
    </dgm:pt>
    <dgm:pt modelId="{51BDD8D4-B25A-43C7-B563-84411F8164C4}" type="sibTrans" cxnId="{CD9AACEF-2A2C-47D9-8ACA-83C9D426FC59}">
      <dgm:prSet/>
      <dgm:spPr/>
      <dgm:t>
        <a:bodyPr/>
        <a:lstStyle/>
        <a:p>
          <a:endParaRPr lang="en-GB"/>
        </a:p>
      </dgm:t>
    </dgm:pt>
    <dgm:pt modelId="{35D0D828-38B2-4CD8-8246-DF83D7C6AD58}">
      <dgm:prSet phldrT="[Text]"/>
      <dgm:spPr/>
      <dgm:t>
        <a:bodyPr/>
        <a:lstStyle/>
        <a:p>
          <a:r>
            <a:rPr lang="en-GB" b="1" dirty="0" smtClean="0"/>
            <a:t>Rights</a:t>
          </a:r>
          <a:endParaRPr lang="en-GB" b="1" dirty="0"/>
        </a:p>
      </dgm:t>
    </dgm:pt>
    <dgm:pt modelId="{80DF0258-3B30-4617-BB03-F298D0886C68}" type="parTrans" cxnId="{A1C25619-3437-4BC6-B328-23F2C386C93E}">
      <dgm:prSet/>
      <dgm:spPr/>
      <dgm:t>
        <a:bodyPr/>
        <a:lstStyle/>
        <a:p>
          <a:endParaRPr lang="en-GB"/>
        </a:p>
      </dgm:t>
    </dgm:pt>
    <dgm:pt modelId="{8B7A4CB9-30B2-4823-9819-7EFF74F3FF4E}" type="sibTrans" cxnId="{A1C25619-3437-4BC6-B328-23F2C386C93E}">
      <dgm:prSet/>
      <dgm:spPr/>
      <dgm:t>
        <a:bodyPr/>
        <a:lstStyle/>
        <a:p>
          <a:endParaRPr lang="en-GB"/>
        </a:p>
      </dgm:t>
    </dgm:pt>
    <dgm:pt modelId="{E56A8171-6C64-4C21-8051-E4DBF051C0C4}" type="pres">
      <dgm:prSet presAssocID="{3BDC9D5D-0389-4DB0-950E-140FD3614819}" presName="linear" presStyleCnt="0">
        <dgm:presLayoutVars>
          <dgm:dir/>
          <dgm:animLvl val="lvl"/>
          <dgm:resizeHandles val="exact"/>
        </dgm:presLayoutVars>
      </dgm:prSet>
      <dgm:spPr/>
      <dgm:t>
        <a:bodyPr/>
        <a:lstStyle/>
        <a:p>
          <a:endParaRPr lang="en-GB"/>
        </a:p>
      </dgm:t>
    </dgm:pt>
    <dgm:pt modelId="{0B38ED25-2CC7-443A-8CED-C72B40B8D9C2}" type="pres">
      <dgm:prSet presAssocID="{12DE0739-B8B4-4863-86C8-B5FD26F7A9A7}" presName="parentLin" presStyleCnt="0"/>
      <dgm:spPr/>
      <dgm:t>
        <a:bodyPr/>
        <a:lstStyle/>
        <a:p>
          <a:endParaRPr lang="en-GB"/>
        </a:p>
      </dgm:t>
    </dgm:pt>
    <dgm:pt modelId="{DD79DF17-A510-46EC-9177-1177E9D4BD05}" type="pres">
      <dgm:prSet presAssocID="{12DE0739-B8B4-4863-86C8-B5FD26F7A9A7}" presName="parentLeftMargin" presStyleLbl="node1" presStyleIdx="0" presStyleCnt="3"/>
      <dgm:spPr/>
      <dgm:t>
        <a:bodyPr/>
        <a:lstStyle/>
        <a:p>
          <a:endParaRPr lang="en-GB"/>
        </a:p>
      </dgm:t>
    </dgm:pt>
    <dgm:pt modelId="{61B7C573-372E-4132-B4F3-E3E62849C439}" type="pres">
      <dgm:prSet presAssocID="{12DE0739-B8B4-4863-86C8-B5FD26F7A9A7}" presName="parentText" presStyleLbl="node1" presStyleIdx="0" presStyleCnt="3">
        <dgm:presLayoutVars>
          <dgm:chMax val="0"/>
          <dgm:bulletEnabled val="1"/>
        </dgm:presLayoutVars>
      </dgm:prSet>
      <dgm:spPr/>
      <dgm:t>
        <a:bodyPr/>
        <a:lstStyle/>
        <a:p>
          <a:endParaRPr lang="en-GB"/>
        </a:p>
      </dgm:t>
    </dgm:pt>
    <dgm:pt modelId="{0C560E31-FD55-4C98-AC04-0B4C66B27294}" type="pres">
      <dgm:prSet presAssocID="{12DE0739-B8B4-4863-86C8-B5FD26F7A9A7}" presName="negativeSpace" presStyleCnt="0"/>
      <dgm:spPr/>
      <dgm:t>
        <a:bodyPr/>
        <a:lstStyle/>
        <a:p>
          <a:endParaRPr lang="en-GB"/>
        </a:p>
      </dgm:t>
    </dgm:pt>
    <dgm:pt modelId="{9FD9AC83-F1FC-49FA-9BB6-7A7118E2B205}" type="pres">
      <dgm:prSet presAssocID="{12DE0739-B8B4-4863-86C8-B5FD26F7A9A7}" presName="childText" presStyleLbl="conFgAcc1" presStyleIdx="0" presStyleCnt="3">
        <dgm:presLayoutVars>
          <dgm:bulletEnabled val="1"/>
        </dgm:presLayoutVars>
      </dgm:prSet>
      <dgm:spPr/>
      <dgm:t>
        <a:bodyPr/>
        <a:lstStyle/>
        <a:p>
          <a:endParaRPr lang="en-GB"/>
        </a:p>
      </dgm:t>
    </dgm:pt>
    <dgm:pt modelId="{BE19F696-9CDC-44D2-9012-28FF5D203AB0}" type="pres">
      <dgm:prSet presAssocID="{57ADAACF-B45F-47EA-BA71-1DD94ABF639F}" presName="spaceBetweenRectangles" presStyleCnt="0"/>
      <dgm:spPr/>
      <dgm:t>
        <a:bodyPr/>
        <a:lstStyle/>
        <a:p>
          <a:endParaRPr lang="en-GB"/>
        </a:p>
      </dgm:t>
    </dgm:pt>
    <dgm:pt modelId="{8E9D7E0C-CC9C-4429-BDEE-EBF2B5E0846E}" type="pres">
      <dgm:prSet presAssocID="{DAF3D460-4B5A-4CB3-8279-5FEEE07BA565}" presName="parentLin" presStyleCnt="0"/>
      <dgm:spPr/>
      <dgm:t>
        <a:bodyPr/>
        <a:lstStyle/>
        <a:p>
          <a:endParaRPr lang="en-GB"/>
        </a:p>
      </dgm:t>
    </dgm:pt>
    <dgm:pt modelId="{64F87D95-D7B4-4603-9855-7CC5E97674B2}" type="pres">
      <dgm:prSet presAssocID="{DAF3D460-4B5A-4CB3-8279-5FEEE07BA565}" presName="parentLeftMargin" presStyleLbl="node1" presStyleIdx="0" presStyleCnt="3"/>
      <dgm:spPr/>
      <dgm:t>
        <a:bodyPr/>
        <a:lstStyle/>
        <a:p>
          <a:endParaRPr lang="en-GB"/>
        </a:p>
      </dgm:t>
    </dgm:pt>
    <dgm:pt modelId="{211F16B9-446D-48B0-93E5-B037758152D2}" type="pres">
      <dgm:prSet presAssocID="{DAF3D460-4B5A-4CB3-8279-5FEEE07BA565}" presName="parentText" presStyleLbl="node1" presStyleIdx="1" presStyleCnt="3">
        <dgm:presLayoutVars>
          <dgm:chMax val="0"/>
          <dgm:bulletEnabled val="1"/>
        </dgm:presLayoutVars>
      </dgm:prSet>
      <dgm:spPr/>
      <dgm:t>
        <a:bodyPr/>
        <a:lstStyle/>
        <a:p>
          <a:endParaRPr lang="en-GB"/>
        </a:p>
      </dgm:t>
    </dgm:pt>
    <dgm:pt modelId="{D0AE0A96-F3A9-4063-A34F-E471F9784C47}" type="pres">
      <dgm:prSet presAssocID="{DAF3D460-4B5A-4CB3-8279-5FEEE07BA565}" presName="negativeSpace" presStyleCnt="0"/>
      <dgm:spPr/>
      <dgm:t>
        <a:bodyPr/>
        <a:lstStyle/>
        <a:p>
          <a:endParaRPr lang="en-GB"/>
        </a:p>
      </dgm:t>
    </dgm:pt>
    <dgm:pt modelId="{8C02E2E0-6284-4C21-AD10-C08062D61B80}" type="pres">
      <dgm:prSet presAssocID="{DAF3D460-4B5A-4CB3-8279-5FEEE07BA565}" presName="childText" presStyleLbl="conFgAcc1" presStyleIdx="1" presStyleCnt="3">
        <dgm:presLayoutVars>
          <dgm:bulletEnabled val="1"/>
        </dgm:presLayoutVars>
      </dgm:prSet>
      <dgm:spPr/>
      <dgm:t>
        <a:bodyPr/>
        <a:lstStyle/>
        <a:p>
          <a:endParaRPr lang="en-GB"/>
        </a:p>
      </dgm:t>
    </dgm:pt>
    <dgm:pt modelId="{7F714EAF-91A0-45A6-81A6-764D2D150FB1}" type="pres">
      <dgm:prSet presAssocID="{51BDD8D4-B25A-43C7-B563-84411F8164C4}" presName="spaceBetweenRectangles" presStyleCnt="0"/>
      <dgm:spPr/>
      <dgm:t>
        <a:bodyPr/>
        <a:lstStyle/>
        <a:p>
          <a:endParaRPr lang="en-GB"/>
        </a:p>
      </dgm:t>
    </dgm:pt>
    <dgm:pt modelId="{D818AACC-15D3-4F27-9336-18A599BEB939}" type="pres">
      <dgm:prSet presAssocID="{35D0D828-38B2-4CD8-8246-DF83D7C6AD58}" presName="parentLin" presStyleCnt="0"/>
      <dgm:spPr/>
      <dgm:t>
        <a:bodyPr/>
        <a:lstStyle/>
        <a:p>
          <a:endParaRPr lang="en-GB"/>
        </a:p>
      </dgm:t>
    </dgm:pt>
    <dgm:pt modelId="{86C03010-4618-4B6A-AB0A-FC4673BF440B}" type="pres">
      <dgm:prSet presAssocID="{35D0D828-38B2-4CD8-8246-DF83D7C6AD58}" presName="parentLeftMargin" presStyleLbl="node1" presStyleIdx="1" presStyleCnt="3"/>
      <dgm:spPr/>
      <dgm:t>
        <a:bodyPr/>
        <a:lstStyle/>
        <a:p>
          <a:endParaRPr lang="en-GB"/>
        </a:p>
      </dgm:t>
    </dgm:pt>
    <dgm:pt modelId="{063E1215-C23D-4A36-A6EE-1D90A5E949DA}" type="pres">
      <dgm:prSet presAssocID="{35D0D828-38B2-4CD8-8246-DF83D7C6AD58}" presName="parentText" presStyleLbl="node1" presStyleIdx="2" presStyleCnt="3">
        <dgm:presLayoutVars>
          <dgm:chMax val="0"/>
          <dgm:bulletEnabled val="1"/>
        </dgm:presLayoutVars>
      </dgm:prSet>
      <dgm:spPr/>
      <dgm:t>
        <a:bodyPr/>
        <a:lstStyle/>
        <a:p>
          <a:endParaRPr lang="en-GB"/>
        </a:p>
      </dgm:t>
    </dgm:pt>
    <dgm:pt modelId="{DC327F91-376F-495F-A443-AD40E3C25865}" type="pres">
      <dgm:prSet presAssocID="{35D0D828-38B2-4CD8-8246-DF83D7C6AD58}" presName="negativeSpace" presStyleCnt="0"/>
      <dgm:spPr/>
      <dgm:t>
        <a:bodyPr/>
        <a:lstStyle/>
        <a:p>
          <a:endParaRPr lang="en-GB"/>
        </a:p>
      </dgm:t>
    </dgm:pt>
    <dgm:pt modelId="{94D5E63A-28F1-4AAB-901E-E368D6A49719}" type="pres">
      <dgm:prSet presAssocID="{35D0D828-38B2-4CD8-8246-DF83D7C6AD58}" presName="childText" presStyleLbl="conFgAcc1" presStyleIdx="2" presStyleCnt="3">
        <dgm:presLayoutVars>
          <dgm:bulletEnabled val="1"/>
        </dgm:presLayoutVars>
      </dgm:prSet>
      <dgm:spPr/>
      <dgm:t>
        <a:bodyPr/>
        <a:lstStyle/>
        <a:p>
          <a:endParaRPr lang="en-GB"/>
        </a:p>
      </dgm:t>
    </dgm:pt>
  </dgm:ptLst>
  <dgm:cxnLst>
    <dgm:cxn modelId="{8926682C-F9DE-42A6-95EF-F9285590FA02}" type="presOf" srcId="{35D0D828-38B2-4CD8-8246-DF83D7C6AD58}" destId="{86C03010-4618-4B6A-AB0A-FC4673BF440B}" srcOrd="0" destOrd="0" presId="urn:microsoft.com/office/officeart/2005/8/layout/list1"/>
    <dgm:cxn modelId="{A70898A0-6736-43A0-A8A3-DDC43DCEAA25}" type="presOf" srcId="{DAF3D460-4B5A-4CB3-8279-5FEEE07BA565}" destId="{211F16B9-446D-48B0-93E5-B037758152D2}" srcOrd="1" destOrd="0" presId="urn:microsoft.com/office/officeart/2005/8/layout/list1"/>
    <dgm:cxn modelId="{84C25E37-334C-4508-A0CF-6E8EF5CD4548}" type="presOf" srcId="{3BDC9D5D-0389-4DB0-950E-140FD3614819}" destId="{E56A8171-6C64-4C21-8051-E4DBF051C0C4}" srcOrd="0" destOrd="0" presId="urn:microsoft.com/office/officeart/2005/8/layout/list1"/>
    <dgm:cxn modelId="{0A9DF22A-1FBD-4AE9-8A0A-8ECA2DBDA658}" type="presOf" srcId="{35D0D828-38B2-4CD8-8246-DF83D7C6AD58}" destId="{063E1215-C23D-4A36-A6EE-1D90A5E949DA}" srcOrd="1" destOrd="0" presId="urn:microsoft.com/office/officeart/2005/8/layout/list1"/>
    <dgm:cxn modelId="{A1C25619-3437-4BC6-B328-23F2C386C93E}" srcId="{3BDC9D5D-0389-4DB0-950E-140FD3614819}" destId="{35D0D828-38B2-4CD8-8246-DF83D7C6AD58}" srcOrd="2" destOrd="0" parTransId="{80DF0258-3B30-4617-BB03-F298D0886C68}" sibTransId="{8B7A4CB9-30B2-4823-9819-7EFF74F3FF4E}"/>
    <dgm:cxn modelId="{A4CC9633-601D-4946-9794-E5260A86F8CC}" type="presOf" srcId="{12DE0739-B8B4-4863-86C8-B5FD26F7A9A7}" destId="{61B7C573-372E-4132-B4F3-E3E62849C439}" srcOrd="1" destOrd="0" presId="urn:microsoft.com/office/officeart/2005/8/layout/list1"/>
    <dgm:cxn modelId="{06E20888-10C5-45C6-8BDE-193B219B503F}" srcId="{3BDC9D5D-0389-4DB0-950E-140FD3614819}" destId="{12DE0739-B8B4-4863-86C8-B5FD26F7A9A7}" srcOrd="0" destOrd="0" parTransId="{9B12D790-2329-4649-B67F-C0889BCA1F32}" sibTransId="{57ADAACF-B45F-47EA-BA71-1DD94ABF639F}"/>
    <dgm:cxn modelId="{F9E0CECD-128F-4469-937B-DB7DB5A99CE9}" type="presOf" srcId="{12DE0739-B8B4-4863-86C8-B5FD26F7A9A7}" destId="{DD79DF17-A510-46EC-9177-1177E9D4BD05}" srcOrd="0" destOrd="0" presId="urn:microsoft.com/office/officeart/2005/8/layout/list1"/>
    <dgm:cxn modelId="{CD9AACEF-2A2C-47D9-8ACA-83C9D426FC59}" srcId="{3BDC9D5D-0389-4DB0-950E-140FD3614819}" destId="{DAF3D460-4B5A-4CB3-8279-5FEEE07BA565}" srcOrd="1" destOrd="0" parTransId="{4217C245-8C05-42DD-8AA5-01FFFC7DB17C}" sibTransId="{51BDD8D4-B25A-43C7-B563-84411F8164C4}"/>
    <dgm:cxn modelId="{D80EE4E5-1226-4186-84B3-3EE1C8660FDD}" type="presOf" srcId="{DAF3D460-4B5A-4CB3-8279-5FEEE07BA565}" destId="{64F87D95-D7B4-4603-9855-7CC5E97674B2}" srcOrd="0" destOrd="0" presId="urn:microsoft.com/office/officeart/2005/8/layout/list1"/>
    <dgm:cxn modelId="{6BFF18C9-AF60-474F-8ABC-ED4D8ECAD92A}" type="presParOf" srcId="{E56A8171-6C64-4C21-8051-E4DBF051C0C4}" destId="{0B38ED25-2CC7-443A-8CED-C72B40B8D9C2}" srcOrd="0" destOrd="0" presId="urn:microsoft.com/office/officeart/2005/8/layout/list1"/>
    <dgm:cxn modelId="{B91E4DA1-DC24-4CEA-B6B6-4990CC7BB22B}" type="presParOf" srcId="{0B38ED25-2CC7-443A-8CED-C72B40B8D9C2}" destId="{DD79DF17-A510-46EC-9177-1177E9D4BD05}" srcOrd="0" destOrd="0" presId="urn:microsoft.com/office/officeart/2005/8/layout/list1"/>
    <dgm:cxn modelId="{A6B3CC73-F32C-486E-8CC8-5F1F63CEC733}" type="presParOf" srcId="{0B38ED25-2CC7-443A-8CED-C72B40B8D9C2}" destId="{61B7C573-372E-4132-B4F3-E3E62849C439}" srcOrd="1" destOrd="0" presId="urn:microsoft.com/office/officeart/2005/8/layout/list1"/>
    <dgm:cxn modelId="{B4A0F4E9-9072-4FDE-B4D9-018286228954}" type="presParOf" srcId="{E56A8171-6C64-4C21-8051-E4DBF051C0C4}" destId="{0C560E31-FD55-4C98-AC04-0B4C66B27294}" srcOrd="1" destOrd="0" presId="urn:microsoft.com/office/officeart/2005/8/layout/list1"/>
    <dgm:cxn modelId="{CA36BE84-C526-48A2-AC9A-CBC63EC0BCDE}" type="presParOf" srcId="{E56A8171-6C64-4C21-8051-E4DBF051C0C4}" destId="{9FD9AC83-F1FC-49FA-9BB6-7A7118E2B205}" srcOrd="2" destOrd="0" presId="urn:microsoft.com/office/officeart/2005/8/layout/list1"/>
    <dgm:cxn modelId="{2BB5FD4A-D885-4C90-8487-667C96AB4EBE}" type="presParOf" srcId="{E56A8171-6C64-4C21-8051-E4DBF051C0C4}" destId="{BE19F696-9CDC-44D2-9012-28FF5D203AB0}" srcOrd="3" destOrd="0" presId="urn:microsoft.com/office/officeart/2005/8/layout/list1"/>
    <dgm:cxn modelId="{AC4EE4BE-A243-4664-ADCE-EB8093A1B7BA}" type="presParOf" srcId="{E56A8171-6C64-4C21-8051-E4DBF051C0C4}" destId="{8E9D7E0C-CC9C-4429-BDEE-EBF2B5E0846E}" srcOrd="4" destOrd="0" presId="urn:microsoft.com/office/officeart/2005/8/layout/list1"/>
    <dgm:cxn modelId="{0C6BB63F-E9A4-4D7F-B231-3BF54CAE50E3}" type="presParOf" srcId="{8E9D7E0C-CC9C-4429-BDEE-EBF2B5E0846E}" destId="{64F87D95-D7B4-4603-9855-7CC5E97674B2}" srcOrd="0" destOrd="0" presId="urn:microsoft.com/office/officeart/2005/8/layout/list1"/>
    <dgm:cxn modelId="{CBB5223A-9413-4655-B2BB-0914743371E8}" type="presParOf" srcId="{8E9D7E0C-CC9C-4429-BDEE-EBF2B5E0846E}" destId="{211F16B9-446D-48B0-93E5-B037758152D2}" srcOrd="1" destOrd="0" presId="urn:microsoft.com/office/officeart/2005/8/layout/list1"/>
    <dgm:cxn modelId="{262C760A-840B-4F54-BBE3-D10642D98644}" type="presParOf" srcId="{E56A8171-6C64-4C21-8051-E4DBF051C0C4}" destId="{D0AE0A96-F3A9-4063-A34F-E471F9784C47}" srcOrd="5" destOrd="0" presId="urn:microsoft.com/office/officeart/2005/8/layout/list1"/>
    <dgm:cxn modelId="{BF1BAE02-B1C9-4D9B-A396-495650580DD7}" type="presParOf" srcId="{E56A8171-6C64-4C21-8051-E4DBF051C0C4}" destId="{8C02E2E0-6284-4C21-AD10-C08062D61B80}" srcOrd="6" destOrd="0" presId="urn:microsoft.com/office/officeart/2005/8/layout/list1"/>
    <dgm:cxn modelId="{1B7C8C24-6DE5-43D1-911C-C2C9FD74FFCB}" type="presParOf" srcId="{E56A8171-6C64-4C21-8051-E4DBF051C0C4}" destId="{7F714EAF-91A0-45A6-81A6-764D2D150FB1}" srcOrd="7" destOrd="0" presId="urn:microsoft.com/office/officeart/2005/8/layout/list1"/>
    <dgm:cxn modelId="{22E5A633-0A04-43FA-BD63-288304BF9D58}" type="presParOf" srcId="{E56A8171-6C64-4C21-8051-E4DBF051C0C4}" destId="{D818AACC-15D3-4F27-9336-18A599BEB939}" srcOrd="8" destOrd="0" presId="urn:microsoft.com/office/officeart/2005/8/layout/list1"/>
    <dgm:cxn modelId="{F0879E21-3767-4620-9B90-009E5231AC5D}" type="presParOf" srcId="{D818AACC-15D3-4F27-9336-18A599BEB939}" destId="{86C03010-4618-4B6A-AB0A-FC4673BF440B}" srcOrd="0" destOrd="0" presId="urn:microsoft.com/office/officeart/2005/8/layout/list1"/>
    <dgm:cxn modelId="{12E87DE0-279B-4946-9054-32F76048B92A}" type="presParOf" srcId="{D818AACC-15D3-4F27-9336-18A599BEB939}" destId="{063E1215-C23D-4A36-A6EE-1D90A5E949DA}" srcOrd="1" destOrd="0" presId="urn:microsoft.com/office/officeart/2005/8/layout/list1"/>
    <dgm:cxn modelId="{ADC37A1D-157F-4292-9125-086C9BD350AF}" type="presParOf" srcId="{E56A8171-6C64-4C21-8051-E4DBF051C0C4}" destId="{DC327F91-376F-495F-A443-AD40E3C25865}" srcOrd="9" destOrd="0" presId="urn:microsoft.com/office/officeart/2005/8/layout/list1"/>
    <dgm:cxn modelId="{3D42F397-893B-4EC4-A749-FBF285B8BDCA}" type="presParOf" srcId="{E56A8171-6C64-4C21-8051-E4DBF051C0C4}" destId="{94D5E63A-28F1-4AAB-901E-E368D6A4971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E1A137-EE8F-4247-8D55-1E4E3EB7AC87}"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lang="en-GB"/>
        </a:p>
      </dgm:t>
    </dgm:pt>
    <dgm:pt modelId="{CC294A4F-0C06-47B4-A7F0-82F0A4CB39A9}">
      <dgm:prSet phldrT="[Text]"/>
      <dgm:spPr/>
      <dgm:t>
        <a:bodyPr/>
        <a:lstStyle/>
        <a:p>
          <a:r>
            <a:rPr lang="en-GB" b="1" dirty="0" smtClean="0"/>
            <a:t>Voice</a:t>
          </a:r>
          <a:endParaRPr lang="en-GB" b="1" dirty="0"/>
        </a:p>
      </dgm:t>
    </dgm:pt>
    <dgm:pt modelId="{F917140B-82C5-4787-8C0A-865482CCA25A}" type="parTrans" cxnId="{C42B88F2-7035-48E2-993B-ADE38BDE5C06}">
      <dgm:prSet/>
      <dgm:spPr/>
      <dgm:t>
        <a:bodyPr/>
        <a:lstStyle/>
        <a:p>
          <a:endParaRPr lang="en-GB"/>
        </a:p>
      </dgm:t>
    </dgm:pt>
    <dgm:pt modelId="{533B812A-6EAB-4CDD-A2F5-739DDFCD5643}" type="sibTrans" cxnId="{C42B88F2-7035-48E2-993B-ADE38BDE5C06}">
      <dgm:prSet/>
      <dgm:spPr/>
      <dgm:t>
        <a:bodyPr/>
        <a:lstStyle/>
        <a:p>
          <a:endParaRPr lang="en-GB"/>
        </a:p>
      </dgm:t>
    </dgm:pt>
    <dgm:pt modelId="{6CA233A9-8235-40D4-8FE4-DE0EFAAD4882}">
      <dgm:prSet phldrT="[Text]"/>
      <dgm:spPr/>
      <dgm:t>
        <a:bodyPr/>
        <a:lstStyle/>
        <a:p>
          <a:r>
            <a:rPr lang="en-GB" b="1" dirty="0" smtClean="0"/>
            <a:t>Choice</a:t>
          </a:r>
          <a:endParaRPr lang="en-GB" b="1" dirty="0"/>
        </a:p>
      </dgm:t>
    </dgm:pt>
    <dgm:pt modelId="{FFF66429-0BEE-4718-9210-2E9C78B2E59C}" type="parTrans" cxnId="{5C49E2A7-2497-4B6B-B853-7F47DBB5DD8C}">
      <dgm:prSet/>
      <dgm:spPr/>
      <dgm:t>
        <a:bodyPr/>
        <a:lstStyle/>
        <a:p>
          <a:endParaRPr lang="en-GB"/>
        </a:p>
      </dgm:t>
    </dgm:pt>
    <dgm:pt modelId="{C8C169BF-C3ED-42CB-AA42-80FC160A3CB2}" type="sibTrans" cxnId="{5C49E2A7-2497-4B6B-B853-7F47DBB5DD8C}">
      <dgm:prSet/>
      <dgm:spPr/>
      <dgm:t>
        <a:bodyPr/>
        <a:lstStyle/>
        <a:p>
          <a:endParaRPr lang="en-GB"/>
        </a:p>
      </dgm:t>
    </dgm:pt>
    <dgm:pt modelId="{98628EFF-487E-42B1-9523-164A0C86FE97}">
      <dgm:prSet phldrT="[Text]"/>
      <dgm:spPr/>
      <dgm:t>
        <a:bodyPr/>
        <a:lstStyle/>
        <a:p>
          <a:r>
            <a:rPr lang="en-GB" b="1" dirty="0" smtClean="0"/>
            <a:t>Control</a:t>
          </a:r>
          <a:endParaRPr lang="en-GB" b="1" dirty="0"/>
        </a:p>
      </dgm:t>
    </dgm:pt>
    <dgm:pt modelId="{4679E60A-B8C8-460A-A282-019145F20F75}" type="parTrans" cxnId="{E2977AFF-19E2-41E5-80F1-4C77C203BA89}">
      <dgm:prSet/>
      <dgm:spPr/>
      <dgm:t>
        <a:bodyPr/>
        <a:lstStyle/>
        <a:p>
          <a:endParaRPr lang="en-GB"/>
        </a:p>
      </dgm:t>
    </dgm:pt>
    <dgm:pt modelId="{EAE208DF-DA53-459A-AA02-E35D3BC937F5}" type="sibTrans" cxnId="{E2977AFF-19E2-41E5-80F1-4C77C203BA89}">
      <dgm:prSet/>
      <dgm:spPr/>
      <dgm:t>
        <a:bodyPr/>
        <a:lstStyle/>
        <a:p>
          <a:endParaRPr lang="en-GB"/>
        </a:p>
      </dgm:t>
    </dgm:pt>
    <dgm:pt modelId="{047DD47C-3969-45C0-BCF3-E328EB846541}" type="pres">
      <dgm:prSet presAssocID="{58E1A137-EE8F-4247-8D55-1E4E3EB7AC87}" presName="linear" presStyleCnt="0">
        <dgm:presLayoutVars>
          <dgm:dir/>
          <dgm:animLvl val="lvl"/>
          <dgm:resizeHandles val="exact"/>
        </dgm:presLayoutVars>
      </dgm:prSet>
      <dgm:spPr/>
      <dgm:t>
        <a:bodyPr/>
        <a:lstStyle/>
        <a:p>
          <a:endParaRPr lang="en-GB"/>
        </a:p>
      </dgm:t>
    </dgm:pt>
    <dgm:pt modelId="{57DD8B21-6B1F-4758-B9F4-8D245929260C}" type="pres">
      <dgm:prSet presAssocID="{CC294A4F-0C06-47B4-A7F0-82F0A4CB39A9}" presName="parentLin" presStyleCnt="0"/>
      <dgm:spPr/>
      <dgm:t>
        <a:bodyPr/>
        <a:lstStyle/>
        <a:p>
          <a:endParaRPr lang="en-GB"/>
        </a:p>
      </dgm:t>
    </dgm:pt>
    <dgm:pt modelId="{064E53CE-CAA9-4BA3-8051-A3BEEBCB37C2}" type="pres">
      <dgm:prSet presAssocID="{CC294A4F-0C06-47B4-A7F0-82F0A4CB39A9}" presName="parentLeftMargin" presStyleLbl="node1" presStyleIdx="0" presStyleCnt="3"/>
      <dgm:spPr/>
      <dgm:t>
        <a:bodyPr/>
        <a:lstStyle/>
        <a:p>
          <a:endParaRPr lang="en-GB"/>
        </a:p>
      </dgm:t>
    </dgm:pt>
    <dgm:pt modelId="{DDCEABB7-ACF5-4B64-9D90-03CE4E0FC79E}" type="pres">
      <dgm:prSet presAssocID="{CC294A4F-0C06-47B4-A7F0-82F0A4CB39A9}" presName="parentText" presStyleLbl="node1" presStyleIdx="0" presStyleCnt="3">
        <dgm:presLayoutVars>
          <dgm:chMax val="0"/>
          <dgm:bulletEnabled val="1"/>
        </dgm:presLayoutVars>
      </dgm:prSet>
      <dgm:spPr/>
      <dgm:t>
        <a:bodyPr/>
        <a:lstStyle/>
        <a:p>
          <a:endParaRPr lang="en-GB"/>
        </a:p>
      </dgm:t>
    </dgm:pt>
    <dgm:pt modelId="{F2FC30F4-20DA-4638-8865-C866DB5F3478}" type="pres">
      <dgm:prSet presAssocID="{CC294A4F-0C06-47B4-A7F0-82F0A4CB39A9}" presName="negativeSpace" presStyleCnt="0"/>
      <dgm:spPr/>
      <dgm:t>
        <a:bodyPr/>
        <a:lstStyle/>
        <a:p>
          <a:endParaRPr lang="en-GB"/>
        </a:p>
      </dgm:t>
    </dgm:pt>
    <dgm:pt modelId="{2670DE37-0C5F-43F2-9CD0-1B119785E1CC}" type="pres">
      <dgm:prSet presAssocID="{CC294A4F-0C06-47B4-A7F0-82F0A4CB39A9}" presName="childText" presStyleLbl="conFgAcc1" presStyleIdx="0" presStyleCnt="3">
        <dgm:presLayoutVars>
          <dgm:bulletEnabled val="1"/>
        </dgm:presLayoutVars>
      </dgm:prSet>
      <dgm:spPr/>
      <dgm:t>
        <a:bodyPr/>
        <a:lstStyle/>
        <a:p>
          <a:endParaRPr lang="en-GB"/>
        </a:p>
      </dgm:t>
    </dgm:pt>
    <dgm:pt modelId="{E163E300-9638-4110-9A20-ABBECEB52EFD}" type="pres">
      <dgm:prSet presAssocID="{533B812A-6EAB-4CDD-A2F5-739DDFCD5643}" presName="spaceBetweenRectangles" presStyleCnt="0"/>
      <dgm:spPr/>
      <dgm:t>
        <a:bodyPr/>
        <a:lstStyle/>
        <a:p>
          <a:endParaRPr lang="en-GB"/>
        </a:p>
      </dgm:t>
    </dgm:pt>
    <dgm:pt modelId="{564F7B3B-DBEA-4099-AE69-BC40F1C8B0AB}" type="pres">
      <dgm:prSet presAssocID="{6CA233A9-8235-40D4-8FE4-DE0EFAAD4882}" presName="parentLin" presStyleCnt="0"/>
      <dgm:spPr/>
      <dgm:t>
        <a:bodyPr/>
        <a:lstStyle/>
        <a:p>
          <a:endParaRPr lang="en-GB"/>
        </a:p>
      </dgm:t>
    </dgm:pt>
    <dgm:pt modelId="{EB083AF2-2931-416B-AAE0-98EEFFB9E61F}" type="pres">
      <dgm:prSet presAssocID="{6CA233A9-8235-40D4-8FE4-DE0EFAAD4882}" presName="parentLeftMargin" presStyleLbl="node1" presStyleIdx="0" presStyleCnt="3"/>
      <dgm:spPr/>
      <dgm:t>
        <a:bodyPr/>
        <a:lstStyle/>
        <a:p>
          <a:endParaRPr lang="en-GB"/>
        </a:p>
      </dgm:t>
    </dgm:pt>
    <dgm:pt modelId="{02BD161A-C741-4ED3-9DC0-F2AAAB7DEAC3}" type="pres">
      <dgm:prSet presAssocID="{6CA233A9-8235-40D4-8FE4-DE0EFAAD4882}" presName="parentText" presStyleLbl="node1" presStyleIdx="1" presStyleCnt="3">
        <dgm:presLayoutVars>
          <dgm:chMax val="0"/>
          <dgm:bulletEnabled val="1"/>
        </dgm:presLayoutVars>
      </dgm:prSet>
      <dgm:spPr/>
      <dgm:t>
        <a:bodyPr/>
        <a:lstStyle/>
        <a:p>
          <a:endParaRPr lang="en-GB"/>
        </a:p>
      </dgm:t>
    </dgm:pt>
    <dgm:pt modelId="{E97BAB8F-E177-4FFC-9F31-F98FEFF52D85}" type="pres">
      <dgm:prSet presAssocID="{6CA233A9-8235-40D4-8FE4-DE0EFAAD4882}" presName="negativeSpace" presStyleCnt="0"/>
      <dgm:spPr/>
      <dgm:t>
        <a:bodyPr/>
        <a:lstStyle/>
        <a:p>
          <a:endParaRPr lang="en-GB"/>
        </a:p>
      </dgm:t>
    </dgm:pt>
    <dgm:pt modelId="{B563773B-C4AA-4F51-8C93-5A74E3AE96A8}" type="pres">
      <dgm:prSet presAssocID="{6CA233A9-8235-40D4-8FE4-DE0EFAAD4882}" presName="childText" presStyleLbl="conFgAcc1" presStyleIdx="1" presStyleCnt="3">
        <dgm:presLayoutVars>
          <dgm:bulletEnabled val="1"/>
        </dgm:presLayoutVars>
      </dgm:prSet>
      <dgm:spPr/>
      <dgm:t>
        <a:bodyPr/>
        <a:lstStyle/>
        <a:p>
          <a:endParaRPr lang="en-GB"/>
        </a:p>
      </dgm:t>
    </dgm:pt>
    <dgm:pt modelId="{1ADDB9FF-CE11-41E6-85E0-4F406BFA1078}" type="pres">
      <dgm:prSet presAssocID="{C8C169BF-C3ED-42CB-AA42-80FC160A3CB2}" presName="spaceBetweenRectangles" presStyleCnt="0"/>
      <dgm:spPr/>
      <dgm:t>
        <a:bodyPr/>
        <a:lstStyle/>
        <a:p>
          <a:endParaRPr lang="en-GB"/>
        </a:p>
      </dgm:t>
    </dgm:pt>
    <dgm:pt modelId="{93A02FAE-18E5-4A94-910A-10BD3199D4A8}" type="pres">
      <dgm:prSet presAssocID="{98628EFF-487E-42B1-9523-164A0C86FE97}" presName="parentLin" presStyleCnt="0"/>
      <dgm:spPr/>
      <dgm:t>
        <a:bodyPr/>
        <a:lstStyle/>
        <a:p>
          <a:endParaRPr lang="en-GB"/>
        </a:p>
      </dgm:t>
    </dgm:pt>
    <dgm:pt modelId="{39E13F41-6AD6-487B-A97F-BFEFCF5187F9}" type="pres">
      <dgm:prSet presAssocID="{98628EFF-487E-42B1-9523-164A0C86FE97}" presName="parentLeftMargin" presStyleLbl="node1" presStyleIdx="1" presStyleCnt="3"/>
      <dgm:spPr/>
      <dgm:t>
        <a:bodyPr/>
        <a:lstStyle/>
        <a:p>
          <a:endParaRPr lang="en-GB"/>
        </a:p>
      </dgm:t>
    </dgm:pt>
    <dgm:pt modelId="{4CBE5886-6D4C-4EE9-B917-6EEE496393FF}" type="pres">
      <dgm:prSet presAssocID="{98628EFF-487E-42B1-9523-164A0C86FE97}" presName="parentText" presStyleLbl="node1" presStyleIdx="2" presStyleCnt="3">
        <dgm:presLayoutVars>
          <dgm:chMax val="0"/>
          <dgm:bulletEnabled val="1"/>
        </dgm:presLayoutVars>
      </dgm:prSet>
      <dgm:spPr/>
      <dgm:t>
        <a:bodyPr/>
        <a:lstStyle/>
        <a:p>
          <a:endParaRPr lang="en-GB"/>
        </a:p>
      </dgm:t>
    </dgm:pt>
    <dgm:pt modelId="{AA0EF09E-E243-43FE-8D1D-3CE6E24643F3}" type="pres">
      <dgm:prSet presAssocID="{98628EFF-487E-42B1-9523-164A0C86FE97}" presName="negativeSpace" presStyleCnt="0"/>
      <dgm:spPr/>
      <dgm:t>
        <a:bodyPr/>
        <a:lstStyle/>
        <a:p>
          <a:endParaRPr lang="en-GB"/>
        </a:p>
      </dgm:t>
    </dgm:pt>
    <dgm:pt modelId="{AB16DD7B-F25C-4DC3-B87C-B8AEA6828994}" type="pres">
      <dgm:prSet presAssocID="{98628EFF-487E-42B1-9523-164A0C86FE97}" presName="childText" presStyleLbl="conFgAcc1" presStyleIdx="2" presStyleCnt="3">
        <dgm:presLayoutVars>
          <dgm:bulletEnabled val="1"/>
        </dgm:presLayoutVars>
      </dgm:prSet>
      <dgm:spPr/>
      <dgm:t>
        <a:bodyPr/>
        <a:lstStyle/>
        <a:p>
          <a:endParaRPr lang="en-GB"/>
        </a:p>
      </dgm:t>
    </dgm:pt>
  </dgm:ptLst>
  <dgm:cxnLst>
    <dgm:cxn modelId="{5C49E2A7-2497-4B6B-B853-7F47DBB5DD8C}" srcId="{58E1A137-EE8F-4247-8D55-1E4E3EB7AC87}" destId="{6CA233A9-8235-40D4-8FE4-DE0EFAAD4882}" srcOrd="1" destOrd="0" parTransId="{FFF66429-0BEE-4718-9210-2E9C78B2E59C}" sibTransId="{C8C169BF-C3ED-42CB-AA42-80FC160A3CB2}"/>
    <dgm:cxn modelId="{13B3F712-5680-45AB-B8E4-3F8AD7E047BE}" type="presOf" srcId="{CC294A4F-0C06-47B4-A7F0-82F0A4CB39A9}" destId="{064E53CE-CAA9-4BA3-8051-A3BEEBCB37C2}" srcOrd="0" destOrd="0" presId="urn:microsoft.com/office/officeart/2005/8/layout/list1"/>
    <dgm:cxn modelId="{5A8BBD72-C5F9-4304-BA90-18D09BD3E58C}" type="presOf" srcId="{CC294A4F-0C06-47B4-A7F0-82F0A4CB39A9}" destId="{DDCEABB7-ACF5-4B64-9D90-03CE4E0FC79E}" srcOrd="1" destOrd="0" presId="urn:microsoft.com/office/officeart/2005/8/layout/list1"/>
    <dgm:cxn modelId="{770FB917-398F-4190-8E10-0C9A6B2D6A1F}" type="presOf" srcId="{6CA233A9-8235-40D4-8FE4-DE0EFAAD4882}" destId="{02BD161A-C741-4ED3-9DC0-F2AAAB7DEAC3}" srcOrd="1" destOrd="0" presId="urn:microsoft.com/office/officeart/2005/8/layout/list1"/>
    <dgm:cxn modelId="{10567419-B02E-4D1C-B60E-16858A54712E}" type="presOf" srcId="{58E1A137-EE8F-4247-8D55-1E4E3EB7AC87}" destId="{047DD47C-3969-45C0-BCF3-E328EB846541}" srcOrd="0" destOrd="0" presId="urn:microsoft.com/office/officeart/2005/8/layout/list1"/>
    <dgm:cxn modelId="{E2977AFF-19E2-41E5-80F1-4C77C203BA89}" srcId="{58E1A137-EE8F-4247-8D55-1E4E3EB7AC87}" destId="{98628EFF-487E-42B1-9523-164A0C86FE97}" srcOrd="2" destOrd="0" parTransId="{4679E60A-B8C8-460A-A282-019145F20F75}" sibTransId="{EAE208DF-DA53-459A-AA02-E35D3BC937F5}"/>
    <dgm:cxn modelId="{A9898C97-C9EB-4450-B5DB-D164C096762D}" type="presOf" srcId="{98628EFF-487E-42B1-9523-164A0C86FE97}" destId="{39E13F41-6AD6-487B-A97F-BFEFCF5187F9}" srcOrd="0" destOrd="0" presId="urn:microsoft.com/office/officeart/2005/8/layout/list1"/>
    <dgm:cxn modelId="{552636B2-9AA5-44D9-9999-9FFE222A31B6}" type="presOf" srcId="{6CA233A9-8235-40D4-8FE4-DE0EFAAD4882}" destId="{EB083AF2-2931-416B-AAE0-98EEFFB9E61F}" srcOrd="0" destOrd="0" presId="urn:microsoft.com/office/officeart/2005/8/layout/list1"/>
    <dgm:cxn modelId="{F08CA927-CDCB-421E-9CC8-0BDFD056DF51}" type="presOf" srcId="{98628EFF-487E-42B1-9523-164A0C86FE97}" destId="{4CBE5886-6D4C-4EE9-B917-6EEE496393FF}" srcOrd="1" destOrd="0" presId="urn:microsoft.com/office/officeart/2005/8/layout/list1"/>
    <dgm:cxn modelId="{C42B88F2-7035-48E2-993B-ADE38BDE5C06}" srcId="{58E1A137-EE8F-4247-8D55-1E4E3EB7AC87}" destId="{CC294A4F-0C06-47B4-A7F0-82F0A4CB39A9}" srcOrd="0" destOrd="0" parTransId="{F917140B-82C5-4787-8C0A-865482CCA25A}" sibTransId="{533B812A-6EAB-4CDD-A2F5-739DDFCD5643}"/>
    <dgm:cxn modelId="{D4401380-EF15-4928-B2BD-422D61CAB81A}" type="presParOf" srcId="{047DD47C-3969-45C0-BCF3-E328EB846541}" destId="{57DD8B21-6B1F-4758-B9F4-8D245929260C}" srcOrd="0" destOrd="0" presId="urn:microsoft.com/office/officeart/2005/8/layout/list1"/>
    <dgm:cxn modelId="{DE9BD849-0AAF-434D-B7D5-6928E1BEFDE0}" type="presParOf" srcId="{57DD8B21-6B1F-4758-B9F4-8D245929260C}" destId="{064E53CE-CAA9-4BA3-8051-A3BEEBCB37C2}" srcOrd="0" destOrd="0" presId="urn:microsoft.com/office/officeart/2005/8/layout/list1"/>
    <dgm:cxn modelId="{49411D0E-1FE0-4FC9-8C11-3F6D424893B9}" type="presParOf" srcId="{57DD8B21-6B1F-4758-B9F4-8D245929260C}" destId="{DDCEABB7-ACF5-4B64-9D90-03CE4E0FC79E}" srcOrd="1" destOrd="0" presId="urn:microsoft.com/office/officeart/2005/8/layout/list1"/>
    <dgm:cxn modelId="{89399408-78F7-4934-88BD-389801898ADF}" type="presParOf" srcId="{047DD47C-3969-45C0-BCF3-E328EB846541}" destId="{F2FC30F4-20DA-4638-8865-C866DB5F3478}" srcOrd="1" destOrd="0" presId="urn:microsoft.com/office/officeart/2005/8/layout/list1"/>
    <dgm:cxn modelId="{C71E5F91-D93A-4DDE-856E-3C05ECD9B17B}" type="presParOf" srcId="{047DD47C-3969-45C0-BCF3-E328EB846541}" destId="{2670DE37-0C5F-43F2-9CD0-1B119785E1CC}" srcOrd="2" destOrd="0" presId="urn:microsoft.com/office/officeart/2005/8/layout/list1"/>
    <dgm:cxn modelId="{661DC353-E45A-4AF4-AC66-24AC5335CDA8}" type="presParOf" srcId="{047DD47C-3969-45C0-BCF3-E328EB846541}" destId="{E163E300-9638-4110-9A20-ABBECEB52EFD}" srcOrd="3" destOrd="0" presId="urn:microsoft.com/office/officeart/2005/8/layout/list1"/>
    <dgm:cxn modelId="{DEAE9E89-B9CC-49B8-AD5C-4836CF0A1867}" type="presParOf" srcId="{047DD47C-3969-45C0-BCF3-E328EB846541}" destId="{564F7B3B-DBEA-4099-AE69-BC40F1C8B0AB}" srcOrd="4" destOrd="0" presId="urn:microsoft.com/office/officeart/2005/8/layout/list1"/>
    <dgm:cxn modelId="{4EBB9017-DFEF-45EB-9C52-B8EDA67FCF58}" type="presParOf" srcId="{564F7B3B-DBEA-4099-AE69-BC40F1C8B0AB}" destId="{EB083AF2-2931-416B-AAE0-98EEFFB9E61F}" srcOrd="0" destOrd="0" presId="urn:microsoft.com/office/officeart/2005/8/layout/list1"/>
    <dgm:cxn modelId="{6D085D47-3C2F-4499-8280-2C84273CF542}" type="presParOf" srcId="{564F7B3B-DBEA-4099-AE69-BC40F1C8B0AB}" destId="{02BD161A-C741-4ED3-9DC0-F2AAAB7DEAC3}" srcOrd="1" destOrd="0" presId="urn:microsoft.com/office/officeart/2005/8/layout/list1"/>
    <dgm:cxn modelId="{4E8B69FD-FF18-4F1F-A93F-7994C58FE51A}" type="presParOf" srcId="{047DD47C-3969-45C0-BCF3-E328EB846541}" destId="{E97BAB8F-E177-4FFC-9F31-F98FEFF52D85}" srcOrd="5" destOrd="0" presId="urn:microsoft.com/office/officeart/2005/8/layout/list1"/>
    <dgm:cxn modelId="{D0BBB29F-FEE2-4495-8B72-1B434E53CF14}" type="presParOf" srcId="{047DD47C-3969-45C0-BCF3-E328EB846541}" destId="{B563773B-C4AA-4F51-8C93-5A74E3AE96A8}" srcOrd="6" destOrd="0" presId="urn:microsoft.com/office/officeart/2005/8/layout/list1"/>
    <dgm:cxn modelId="{EDBDFF39-28A3-4E79-AC41-30AF80FD2803}" type="presParOf" srcId="{047DD47C-3969-45C0-BCF3-E328EB846541}" destId="{1ADDB9FF-CE11-41E6-85E0-4F406BFA1078}" srcOrd="7" destOrd="0" presId="urn:microsoft.com/office/officeart/2005/8/layout/list1"/>
    <dgm:cxn modelId="{64D69517-0066-446D-957F-14E794193496}" type="presParOf" srcId="{047DD47C-3969-45C0-BCF3-E328EB846541}" destId="{93A02FAE-18E5-4A94-910A-10BD3199D4A8}" srcOrd="8" destOrd="0" presId="urn:microsoft.com/office/officeart/2005/8/layout/list1"/>
    <dgm:cxn modelId="{542A71F3-B2C9-412A-9942-57F9EEB327FF}" type="presParOf" srcId="{93A02FAE-18E5-4A94-910A-10BD3199D4A8}" destId="{39E13F41-6AD6-487B-A97F-BFEFCF5187F9}" srcOrd="0" destOrd="0" presId="urn:microsoft.com/office/officeart/2005/8/layout/list1"/>
    <dgm:cxn modelId="{BD3BCC33-DF9F-471C-BB8D-66D3E3F748E1}" type="presParOf" srcId="{93A02FAE-18E5-4A94-910A-10BD3199D4A8}" destId="{4CBE5886-6D4C-4EE9-B917-6EEE496393FF}" srcOrd="1" destOrd="0" presId="urn:microsoft.com/office/officeart/2005/8/layout/list1"/>
    <dgm:cxn modelId="{D205F388-77F1-48CD-A9BA-A16CA58E1325}" type="presParOf" srcId="{047DD47C-3969-45C0-BCF3-E328EB846541}" destId="{AA0EF09E-E243-43FE-8D1D-3CE6E24643F3}" srcOrd="9" destOrd="0" presId="urn:microsoft.com/office/officeart/2005/8/layout/list1"/>
    <dgm:cxn modelId="{24984235-E44E-4D09-84E7-41411FCAA6D5}" type="presParOf" srcId="{047DD47C-3969-45C0-BCF3-E328EB846541}" destId="{AB16DD7B-F25C-4DC3-B87C-B8AEA682899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68D5AB2-580D-48FD-AB6C-1C8CF8F9E8CA}" type="doc">
      <dgm:prSet loTypeId="urn:microsoft.com/office/officeart/2005/8/layout/cycle6" loCatId="cycle" qsTypeId="urn:microsoft.com/office/officeart/2005/8/quickstyle/3d2" qsCatId="3D" csTypeId="urn:microsoft.com/office/officeart/2005/8/colors/colorful1#10" csCatId="colorful" phldr="1"/>
      <dgm:spPr/>
      <dgm:t>
        <a:bodyPr/>
        <a:lstStyle/>
        <a:p>
          <a:endParaRPr lang="en-GB"/>
        </a:p>
      </dgm:t>
    </dgm:pt>
    <dgm:pt modelId="{29EA22DC-FA92-4FA9-8F2B-9D4F9D075D57}">
      <dgm:prSet phldrT="[Text]"/>
      <dgm:spPr/>
      <dgm:t>
        <a:bodyPr/>
        <a:lstStyle/>
        <a:p>
          <a:r>
            <a:rPr lang="en-GB" b="1" dirty="0" smtClean="0"/>
            <a:t>Emotional barriers</a:t>
          </a:r>
          <a:endParaRPr lang="en-GB" b="1" dirty="0"/>
        </a:p>
      </dgm:t>
    </dgm:pt>
    <dgm:pt modelId="{B3EBA1F7-FB08-47D0-AADD-EE1F871021CC}" type="parTrans" cxnId="{FA7359DD-3574-4A12-87E4-82EB70F09333}">
      <dgm:prSet/>
      <dgm:spPr/>
      <dgm:t>
        <a:bodyPr/>
        <a:lstStyle/>
        <a:p>
          <a:endParaRPr lang="en-GB"/>
        </a:p>
      </dgm:t>
    </dgm:pt>
    <dgm:pt modelId="{4BE7E743-F88A-4D9D-B2B4-D2AEA716B5A3}" type="sibTrans" cxnId="{FA7359DD-3574-4A12-87E4-82EB70F09333}">
      <dgm:prSet/>
      <dgm:spPr/>
      <dgm:t>
        <a:bodyPr/>
        <a:lstStyle/>
        <a:p>
          <a:endParaRPr lang="en-GB"/>
        </a:p>
      </dgm:t>
    </dgm:pt>
    <dgm:pt modelId="{7D77E8CC-3618-4EB8-8D6C-DCB48ADFA928}">
      <dgm:prSet phldrT="[Text]"/>
      <dgm:spPr/>
      <dgm:t>
        <a:bodyPr/>
        <a:lstStyle/>
        <a:p>
          <a:r>
            <a:rPr lang="en-GB" b="1" dirty="0" smtClean="0"/>
            <a:t>Physical barriers</a:t>
          </a:r>
          <a:endParaRPr lang="en-GB" b="1" dirty="0"/>
        </a:p>
      </dgm:t>
    </dgm:pt>
    <dgm:pt modelId="{689EC039-E0D2-4681-9533-C8F5C6AAD251}" type="parTrans" cxnId="{42AE5555-E862-4FF6-81B1-EB6687EC4A24}">
      <dgm:prSet/>
      <dgm:spPr/>
      <dgm:t>
        <a:bodyPr/>
        <a:lstStyle/>
        <a:p>
          <a:endParaRPr lang="en-GB"/>
        </a:p>
      </dgm:t>
    </dgm:pt>
    <dgm:pt modelId="{C78118A6-ACE9-409E-9F9E-8BADFBB18FB2}" type="sibTrans" cxnId="{42AE5555-E862-4FF6-81B1-EB6687EC4A24}">
      <dgm:prSet/>
      <dgm:spPr/>
      <dgm:t>
        <a:bodyPr/>
        <a:lstStyle/>
        <a:p>
          <a:endParaRPr lang="en-GB"/>
        </a:p>
      </dgm:t>
    </dgm:pt>
    <dgm:pt modelId="{B9BAC81F-CBB0-4E40-BC45-882241A23061}">
      <dgm:prSet phldrT="[Text]"/>
      <dgm:spPr/>
      <dgm:t>
        <a:bodyPr/>
        <a:lstStyle/>
        <a:p>
          <a:r>
            <a:rPr lang="en-GB" b="1" dirty="0" smtClean="0"/>
            <a:t>Attitudinal barriers</a:t>
          </a:r>
          <a:endParaRPr lang="en-GB" b="1" dirty="0"/>
        </a:p>
      </dgm:t>
    </dgm:pt>
    <dgm:pt modelId="{B00694A5-F716-4126-A38C-4E33F9549A8F}" type="parTrans" cxnId="{36FAA6DF-5AA9-43E8-A69A-E0EBC841576D}">
      <dgm:prSet/>
      <dgm:spPr/>
      <dgm:t>
        <a:bodyPr/>
        <a:lstStyle/>
        <a:p>
          <a:endParaRPr lang="en-GB"/>
        </a:p>
      </dgm:t>
    </dgm:pt>
    <dgm:pt modelId="{801DAD79-6475-468C-B8BB-7A7EE0078C2F}" type="sibTrans" cxnId="{36FAA6DF-5AA9-43E8-A69A-E0EBC841576D}">
      <dgm:prSet/>
      <dgm:spPr/>
      <dgm:t>
        <a:bodyPr/>
        <a:lstStyle/>
        <a:p>
          <a:endParaRPr lang="en-GB"/>
        </a:p>
      </dgm:t>
    </dgm:pt>
    <dgm:pt modelId="{D1FAAB9F-B42C-44A1-B5A0-8DBB895E6537}" type="pres">
      <dgm:prSet presAssocID="{768D5AB2-580D-48FD-AB6C-1C8CF8F9E8CA}" presName="cycle" presStyleCnt="0">
        <dgm:presLayoutVars>
          <dgm:dir/>
          <dgm:resizeHandles val="exact"/>
        </dgm:presLayoutVars>
      </dgm:prSet>
      <dgm:spPr/>
      <dgm:t>
        <a:bodyPr/>
        <a:lstStyle/>
        <a:p>
          <a:endParaRPr lang="en-GB"/>
        </a:p>
      </dgm:t>
    </dgm:pt>
    <dgm:pt modelId="{CDE417DF-E1C5-4147-90AD-097CC748EA68}" type="pres">
      <dgm:prSet presAssocID="{29EA22DC-FA92-4FA9-8F2B-9D4F9D075D57}" presName="node" presStyleLbl="node1" presStyleIdx="0" presStyleCnt="3">
        <dgm:presLayoutVars>
          <dgm:bulletEnabled val="1"/>
        </dgm:presLayoutVars>
      </dgm:prSet>
      <dgm:spPr/>
      <dgm:t>
        <a:bodyPr/>
        <a:lstStyle/>
        <a:p>
          <a:endParaRPr lang="en-GB"/>
        </a:p>
      </dgm:t>
    </dgm:pt>
    <dgm:pt modelId="{F8E4EDD4-9BFA-411B-9B2A-FAA71658E762}" type="pres">
      <dgm:prSet presAssocID="{29EA22DC-FA92-4FA9-8F2B-9D4F9D075D57}" presName="spNode" presStyleCnt="0"/>
      <dgm:spPr/>
      <dgm:t>
        <a:bodyPr/>
        <a:lstStyle/>
        <a:p>
          <a:endParaRPr lang="en-GB"/>
        </a:p>
      </dgm:t>
    </dgm:pt>
    <dgm:pt modelId="{88FFFAE1-B849-4341-BA95-BA7A119372C1}" type="pres">
      <dgm:prSet presAssocID="{4BE7E743-F88A-4D9D-B2B4-D2AEA716B5A3}" presName="sibTrans" presStyleLbl="sibTrans1D1" presStyleIdx="0" presStyleCnt="3"/>
      <dgm:spPr/>
      <dgm:t>
        <a:bodyPr/>
        <a:lstStyle/>
        <a:p>
          <a:endParaRPr lang="en-GB"/>
        </a:p>
      </dgm:t>
    </dgm:pt>
    <dgm:pt modelId="{3376E2FD-AD8A-4646-A8E2-93E2D5A3AD4E}" type="pres">
      <dgm:prSet presAssocID="{7D77E8CC-3618-4EB8-8D6C-DCB48ADFA928}" presName="node" presStyleLbl="node1" presStyleIdx="1" presStyleCnt="3">
        <dgm:presLayoutVars>
          <dgm:bulletEnabled val="1"/>
        </dgm:presLayoutVars>
      </dgm:prSet>
      <dgm:spPr/>
      <dgm:t>
        <a:bodyPr/>
        <a:lstStyle/>
        <a:p>
          <a:endParaRPr lang="en-GB"/>
        </a:p>
      </dgm:t>
    </dgm:pt>
    <dgm:pt modelId="{732C5D25-F41E-47BB-86F7-D19EFFBA377B}" type="pres">
      <dgm:prSet presAssocID="{7D77E8CC-3618-4EB8-8D6C-DCB48ADFA928}" presName="spNode" presStyleCnt="0"/>
      <dgm:spPr/>
      <dgm:t>
        <a:bodyPr/>
        <a:lstStyle/>
        <a:p>
          <a:endParaRPr lang="en-GB"/>
        </a:p>
      </dgm:t>
    </dgm:pt>
    <dgm:pt modelId="{B0F23B30-4321-448D-A9BF-D0E702D886EF}" type="pres">
      <dgm:prSet presAssocID="{C78118A6-ACE9-409E-9F9E-8BADFBB18FB2}" presName="sibTrans" presStyleLbl="sibTrans1D1" presStyleIdx="1" presStyleCnt="3"/>
      <dgm:spPr/>
      <dgm:t>
        <a:bodyPr/>
        <a:lstStyle/>
        <a:p>
          <a:endParaRPr lang="en-GB"/>
        </a:p>
      </dgm:t>
    </dgm:pt>
    <dgm:pt modelId="{915DDC16-E8F7-4E73-8826-11E260E56732}" type="pres">
      <dgm:prSet presAssocID="{B9BAC81F-CBB0-4E40-BC45-882241A23061}" presName="node" presStyleLbl="node1" presStyleIdx="2" presStyleCnt="3">
        <dgm:presLayoutVars>
          <dgm:bulletEnabled val="1"/>
        </dgm:presLayoutVars>
      </dgm:prSet>
      <dgm:spPr/>
      <dgm:t>
        <a:bodyPr/>
        <a:lstStyle/>
        <a:p>
          <a:endParaRPr lang="en-GB"/>
        </a:p>
      </dgm:t>
    </dgm:pt>
    <dgm:pt modelId="{7C010BA9-26F6-4AA0-B62C-9AC57B244A11}" type="pres">
      <dgm:prSet presAssocID="{B9BAC81F-CBB0-4E40-BC45-882241A23061}" presName="spNode" presStyleCnt="0"/>
      <dgm:spPr/>
      <dgm:t>
        <a:bodyPr/>
        <a:lstStyle/>
        <a:p>
          <a:endParaRPr lang="en-GB"/>
        </a:p>
      </dgm:t>
    </dgm:pt>
    <dgm:pt modelId="{4DF9E2D4-C04D-40D7-8932-08788453C3D1}" type="pres">
      <dgm:prSet presAssocID="{801DAD79-6475-468C-B8BB-7A7EE0078C2F}" presName="sibTrans" presStyleLbl="sibTrans1D1" presStyleIdx="2" presStyleCnt="3"/>
      <dgm:spPr/>
      <dgm:t>
        <a:bodyPr/>
        <a:lstStyle/>
        <a:p>
          <a:endParaRPr lang="en-GB"/>
        </a:p>
      </dgm:t>
    </dgm:pt>
  </dgm:ptLst>
  <dgm:cxnLst>
    <dgm:cxn modelId="{FA7359DD-3574-4A12-87E4-82EB70F09333}" srcId="{768D5AB2-580D-48FD-AB6C-1C8CF8F9E8CA}" destId="{29EA22DC-FA92-4FA9-8F2B-9D4F9D075D57}" srcOrd="0" destOrd="0" parTransId="{B3EBA1F7-FB08-47D0-AADD-EE1F871021CC}" sibTransId="{4BE7E743-F88A-4D9D-B2B4-D2AEA716B5A3}"/>
    <dgm:cxn modelId="{7F1C9ABF-3FF8-4946-8CEC-376C3D3E8EE9}" type="presOf" srcId="{C78118A6-ACE9-409E-9F9E-8BADFBB18FB2}" destId="{B0F23B30-4321-448D-A9BF-D0E702D886EF}" srcOrd="0" destOrd="0" presId="urn:microsoft.com/office/officeart/2005/8/layout/cycle6"/>
    <dgm:cxn modelId="{84D6947A-6E07-435B-8E08-776F13710A8E}" type="presOf" srcId="{7D77E8CC-3618-4EB8-8D6C-DCB48ADFA928}" destId="{3376E2FD-AD8A-4646-A8E2-93E2D5A3AD4E}" srcOrd="0" destOrd="0" presId="urn:microsoft.com/office/officeart/2005/8/layout/cycle6"/>
    <dgm:cxn modelId="{137D51D9-01BB-4259-9059-EB03937A049A}" type="presOf" srcId="{768D5AB2-580D-48FD-AB6C-1C8CF8F9E8CA}" destId="{D1FAAB9F-B42C-44A1-B5A0-8DBB895E6537}" srcOrd="0" destOrd="0" presId="urn:microsoft.com/office/officeart/2005/8/layout/cycle6"/>
    <dgm:cxn modelId="{36FAA6DF-5AA9-43E8-A69A-E0EBC841576D}" srcId="{768D5AB2-580D-48FD-AB6C-1C8CF8F9E8CA}" destId="{B9BAC81F-CBB0-4E40-BC45-882241A23061}" srcOrd="2" destOrd="0" parTransId="{B00694A5-F716-4126-A38C-4E33F9549A8F}" sibTransId="{801DAD79-6475-468C-B8BB-7A7EE0078C2F}"/>
    <dgm:cxn modelId="{97776D23-467F-44D3-8011-ED0234E63F1B}" type="presOf" srcId="{4BE7E743-F88A-4D9D-B2B4-D2AEA716B5A3}" destId="{88FFFAE1-B849-4341-BA95-BA7A119372C1}" srcOrd="0" destOrd="0" presId="urn:microsoft.com/office/officeart/2005/8/layout/cycle6"/>
    <dgm:cxn modelId="{6A9C7DF7-B830-4B8D-B0E3-1054DA58A400}" type="presOf" srcId="{801DAD79-6475-468C-B8BB-7A7EE0078C2F}" destId="{4DF9E2D4-C04D-40D7-8932-08788453C3D1}" srcOrd="0" destOrd="0" presId="urn:microsoft.com/office/officeart/2005/8/layout/cycle6"/>
    <dgm:cxn modelId="{511FD8DC-FEAD-4424-BA7C-B8EA0D9E7D23}" type="presOf" srcId="{B9BAC81F-CBB0-4E40-BC45-882241A23061}" destId="{915DDC16-E8F7-4E73-8826-11E260E56732}" srcOrd="0" destOrd="0" presId="urn:microsoft.com/office/officeart/2005/8/layout/cycle6"/>
    <dgm:cxn modelId="{7B7DBF84-E289-4143-A947-4BE0F17F0953}" type="presOf" srcId="{29EA22DC-FA92-4FA9-8F2B-9D4F9D075D57}" destId="{CDE417DF-E1C5-4147-90AD-097CC748EA68}" srcOrd="0" destOrd="0" presId="urn:microsoft.com/office/officeart/2005/8/layout/cycle6"/>
    <dgm:cxn modelId="{42AE5555-E862-4FF6-81B1-EB6687EC4A24}" srcId="{768D5AB2-580D-48FD-AB6C-1C8CF8F9E8CA}" destId="{7D77E8CC-3618-4EB8-8D6C-DCB48ADFA928}" srcOrd="1" destOrd="0" parTransId="{689EC039-E0D2-4681-9533-C8F5C6AAD251}" sibTransId="{C78118A6-ACE9-409E-9F9E-8BADFBB18FB2}"/>
    <dgm:cxn modelId="{B3E5EEC8-C26C-415F-9B11-BD7A861D19BD}" type="presParOf" srcId="{D1FAAB9F-B42C-44A1-B5A0-8DBB895E6537}" destId="{CDE417DF-E1C5-4147-90AD-097CC748EA68}" srcOrd="0" destOrd="0" presId="urn:microsoft.com/office/officeart/2005/8/layout/cycle6"/>
    <dgm:cxn modelId="{C5C0C894-49B5-4A0C-B2DC-B5E24B945E42}" type="presParOf" srcId="{D1FAAB9F-B42C-44A1-B5A0-8DBB895E6537}" destId="{F8E4EDD4-9BFA-411B-9B2A-FAA71658E762}" srcOrd="1" destOrd="0" presId="urn:microsoft.com/office/officeart/2005/8/layout/cycle6"/>
    <dgm:cxn modelId="{5DAE389B-1DB3-4364-AF13-7B5B1352C3AC}" type="presParOf" srcId="{D1FAAB9F-B42C-44A1-B5A0-8DBB895E6537}" destId="{88FFFAE1-B849-4341-BA95-BA7A119372C1}" srcOrd="2" destOrd="0" presId="urn:microsoft.com/office/officeart/2005/8/layout/cycle6"/>
    <dgm:cxn modelId="{AFBCBD85-9B8D-40C0-B347-6DFDE69190A8}" type="presParOf" srcId="{D1FAAB9F-B42C-44A1-B5A0-8DBB895E6537}" destId="{3376E2FD-AD8A-4646-A8E2-93E2D5A3AD4E}" srcOrd="3" destOrd="0" presId="urn:microsoft.com/office/officeart/2005/8/layout/cycle6"/>
    <dgm:cxn modelId="{42ED7B5D-08D6-43D1-8E5D-008034F7D027}" type="presParOf" srcId="{D1FAAB9F-B42C-44A1-B5A0-8DBB895E6537}" destId="{732C5D25-F41E-47BB-86F7-D19EFFBA377B}" srcOrd="4" destOrd="0" presId="urn:microsoft.com/office/officeart/2005/8/layout/cycle6"/>
    <dgm:cxn modelId="{8A4CF0E0-F991-4595-B168-352FA9DCCD1A}" type="presParOf" srcId="{D1FAAB9F-B42C-44A1-B5A0-8DBB895E6537}" destId="{B0F23B30-4321-448D-A9BF-D0E702D886EF}" srcOrd="5" destOrd="0" presId="urn:microsoft.com/office/officeart/2005/8/layout/cycle6"/>
    <dgm:cxn modelId="{FCDC53D8-9F69-495D-9AAC-D1C4A815B583}" type="presParOf" srcId="{D1FAAB9F-B42C-44A1-B5A0-8DBB895E6537}" destId="{915DDC16-E8F7-4E73-8826-11E260E56732}" srcOrd="6" destOrd="0" presId="urn:microsoft.com/office/officeart/2005/8/layout/cycle6"/>
    <dgm:cxn modelId="{DABA3695-8092-424E-BD94-16BFB88B644F}" type="presParOf" srcId="{D1FAAB9F-B42C-44A1-B5A0-8DBB895E6537}" destId="{7C010BA9-26F6-4AA0-B62C-9AC57B244A11}" srcOrd="7" destOrd="0" presId="urn:microsoft.com/office/officeart/2005/8/layout/cycle6"/>
    <dgm:cxn modelId="{931B14D6-E7FC-40DF-86EA-1C5A0E2D8D28}" type="presParOf" srcId="{D1FAAB9F-B42C-44A1-B5A0-8DBB895E6537}" destId="{4DF9E2D4-C04D-40D7-8932-08788453C3D1}"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A2EA8EB-4529-4E10-858C-BA6DA9789E41}" type="doc">
      <dgm:prSet loTypeId="urn:microsoft.com/office/officeart/2005/8/layout/radial4" loCatId="relationship" qsTypeId="urn:microsoft.com/office/officeart/2005/8/quickstyle/3d2" qsCatId="3D" csTypeId="urn:microsoft.com/office/officeart/2005/8/colors/colorful1#11" csCatId="colorful" phldr="1"/>
      <dgm:spPr/>
      <dgm:t>
        <a:bodyPr/>
        <a:lstStyle/>
        <a:p>
          <a:endParaRPr lang="en-GB"/>
        </a:p>
      </dgm:t>
    </dgm:pt>
    <dgm:pt modelId="{ACCBC6D9-C19F-4CDB-851D-68542824392C}">
      <dgm:prSet phldrT="[Text]"/>
      <dgm:spPr/>
      <dgm:t>
        <a:bodyPr/>
        <a:lstStyle/>
        <a:p>
          <a:r>
            <a:rPr lang="en-GB" dirty="0" smtClean="0"/>
            <a:t>Consent</a:t>
          </a:r>
          <a:endParaRPr lang="en-GB" dirty="0"/>
        </a:p>
      </dgm:t>
    </dgm:pt>
    <dgm:pt modelId="{B119148F-8803-478F-B005-069C00C876F8}" type="parTrans" cxnId="{AA2B6BDB-814C-4935-BBCB-54F6EF73CBA1}">
      <dgm:prSet/>
      <dgm:spPr/>
      <dgm:t>
        <a:bodyPr/>
        <a:lstStyle/>
        <a:p>
          <a:endParaRPr lang="en-GB"/>
        </a:p>
      </dgm:t>
    </dgm:pt>
    <dgm:pt modelId="{971A0D86-2A24-4805-AD5F-3ED170D35FC1}" type="sibTrans" cxnId="{AA2B6BDB-814C-4935-BBCB-54F6EF73CBA1}">
      <dgm:prSet/>
      <dgm:spPr/>
      <dgm:t>
        <a:bodyPr/>
        <a:lstStyle/>
        <a:p>
          <a:endParaRPr lang="en-GB"/>
        </a:p>
      </dgm:t>
    </dgm:pt>
    <dgm:pt modelId="{72276043-1EAB-4749-8E63-01BACF38E71F}">
      <dgm:prSet phldrT="[Text]"/>
      <dgm:spPr/>
      <dgm:t>
        <a:bodyPr/>
        <a:lstStyle/>
        <a:p>
          <a:r>
            <a:rPr lang="en-GB" b="1" dirty="0" smtClean="0"/>
            <a:t>To refer to other services</a:t>
          </a:r>
          <a:endParaRPr lang="en-GB" b="1" dirty="0"/>
        </a:p>
      </dgm:t>
    </dgm:pt>
    <dgm:pt modelId="{48FB3082-6A1C-45F7-900B-A50069939EFA}" type="parTrans" cxnId="{F4C5547F-608D-4594-8D43-76CB383BD76F}">
      <dgm:prSet/>
      <dgm:spPr/>
      <dgm:t>
        <a:bodyPr/>
        <a:lstStyle/>
        <a:p>
          <a:endParaRPr lang="en-GB"/>
        </a:p>
      </dgm:t>
    </dgm:pt>
    <dgm:pt modelId="{0099F773-877C-47A4-B523-9DE5A739627A}" type="sibTrans" cxnId="{F4C5547F-608D-4594-8D43-76CB383BD76F}">
      <dgm:prSet/>
      <dgm:spPr/>
      <dgm:t>
        <a:bodyPr/>
        <a:lstStyle/>
        <a:p>
          <a:endParaRPr lang="en-GB"/>
        </a:p>
      </dgm:t>
    </dgm:pt>
    <dgm:pt modelId="{1E59B0BB-BE0C-43C6-B8A2-14898471833D}">
      <dgm:prSet phldrT="[Text]"/>
      <dgm:spPr/>
      <dgm:t>
        <a:bodyPr/>
        <a:lstStyle/>
        <a:p>
          <a:r>
            <a:rPr lang="en-GB" b="1" dirty="0" smtClean="0"/>
            <a:t>To speak to others</a:t>
          </a:r>
          <a:endParaRPr lang="en-GB" b="1" dirty="0"/>
        </a:p>
      </dgm:t>
    </dgm:pt>
    <dgm:pt modelId="{15FDB5FE-77EC-4779-B4BA-30A6F95B3F65}" type="parTrans" cxnId="{8FFF1F93-B420-491F-A1E6-8CCFDE2B7F9E}">
      <dgm:prSet/>
      <dgm:spPr/>
      <dgm:t>
        <a:bodyPr/>
        <a:lstStyle/>
        <a:p>
          <a:endParaRPr lang="en-GB"/>
        </a:p>
      </dgm:t>
    </dgm:pt>
    <dgm:pt modelId="{2B7219EB-6D42-4D00-8A58-C3B7C0F7F282}" type="sibTrans" cxnId="{8FFF1F93-B420-491F-A1E6-8CCFDE2B7F9E}">
      <dgm:prSet/>
      <dgm:spPr/>
      <dgm:t>
        <a:bodyPr/>
        <a:lstStyle/>
        <a:p>
          <a:endParaRPr lang="en-GB"/>
        </a:p>
      </dgm:t>
    </dgm:pt>
    <dgm:pt modelId="{E942008A-A54E-4526-A092-B66B2090ACC2}">
      <dgm:prSet phldrT="[Text]"/>
      <dgm:spPr/>
      <dgm:t>
        <a:bodyPr/>
        <a:lstStyle/>
        <a:p>
          <a:r>
            <a:rPr lang="en-GB" b="1" dirty="0" smtClean="0"/>
            <a:t>To represent</a:t>
          </a:r>
          <a:endParaRPr lang="en-GB" b="1" dirty="0"/>
        </a:p>
      </dgm:t>
    </dgm:pt>
    <dgm:pt modelId="{B71F911F-8B18-4A95-A2EF-BF960CDE6B51}" type="parTrans" cxnId="{FA70299F-1256-4129-BEF1-F0982410841F}">
      <dgm:prSet/>
      <dgm:spPr/>
      <dgm:t>
        <a:bodyPr/>
        <a:lstStyle/>
        <a:p>
          <a:endParaRPr lang="en-GB"/>
        </a:p>
      </dgm:t>
    </dgm:pt>
    <dgm:pt modelId="{33656AA2-8D05-4C53-80BB-69A896B58BFA}" type="sibTrans" cxnId="{FA70299F-1256-4129-BEF1-F0982410841F}">
      <dgm:prSet/>
      <dgm:spPr/>
      <dgm:t>
        <a:bodyPr/>
        <a:lstStyle/>
        <a:p>
          <a:endParaRPr lang="en-GB"/>
        </a:p>
      </dgm:t>
    </dgm:pt>
    <dgm:pt modelId="{B7CFEA66-A692-4947-9D85-F58DF3272338}">
      <dgm:prSet/>
      <dgm:spPr/>
      <dgm:t>
        <a:bodyPr/>
        <a:lstStyle/>
        <a:p>
          <a:r>
            <a:rPr lang="en-GB" b="1" dirty="0" smtClean="0"/>
            <a:t>To share information</a:t>
          </a:r>
          <a:endParaRPr lang="en-GB" b="1" dirty="0"/>
        </a:p>
      </dgm:t>
    </dgm:pt>
    <dgm:pt modelId="{AF48F640-E1FA-4FC8-B274-BC8492A60440}" type="parTrans" cxnId="{3B3819A9-DE18-43D7-9EB9-F528AC9DF771}">
      <dgm:prSet/>
      <dgm:spPr/>
      <dgm:t>
        <a:bodyPr/>
        <a:lstStyle/>
        <a:p>
          <a:endParaRPr lang="en-GB"/>
        </a:p>
      </dgm:t>
    </dgm:pt>
    <dgm:pt modelId="{936F61E2-EB80-48A0-A217-7C886692ABD6}" type="sibTrans" cxnId="{3B3819A9-DE18-43D7-9EB9-F528AC9DF771}">
      <dgm:prSet/>
      <dgm:spPr/>
      <dgm:t>
        <a:bodyPr/>
        <a:lstStyle/>
        <a:p>
          <a:endParaRPr lang="en-GB"/>
        </a:p>
      </dgm:t>
    </dgm:pt>
    <dgm:pt modelId="{06910C39-FE60-4E3A-86A6-2DEC4CD0ABB3}">
      <dgm:prSet/>
      <dgm:spPr/>
      <dgm:t>
        <a:bodyPr/>
        <a:lstStyle/>
        <a:p>
          <a:r>
            <a:rPr lang="en-GB" b="1" dirty="0" smtClean="0"/>
            <a:t>To act on behalf of someone</a:t>
          </a:r>
          <a:endParaRPr lang="en-GB" b="1" dirty="0"/>
        </a:p>
      </dgm:t>
    </dgm:pt>
    <dgm:pt modelId="{30BB4B58-E211-4CEE-8C4C-2359707DA5F9}" type="parTrans" cxnId="{F54CFE18-F1A7-465E-B5DC-E0612B172444}">
      <dgm:prSet/>
      <dgm:spPr/>
      <dgm:t>
        <a:bodyPr/>
        <a:lstStyle/>
        <a:p>
          <a:endParaRPr lang="en-GB"/>
        </a:p>
      </dgm:t>
    </dgm:pt>
    <dgm:pt modelId="{2980DF14-ED67-433B-AAC6-1BB3DBE8E556}" type="sibTrans" cxnId="{F54CFE18-F1A7-465E-B5DC-E0612B172444}">
      <dgm:prSet/>
      <dgm:spPr/>
      <dgm:t>
        <a:bodyPr/>
        <a:lstStyle/>
        <a:p>
          <a:endParaRPr lang="en-GB"/>
        </a:p>
      </dgm:t>
    </dgm:pt>
    <dgm:pt modelId="{DBE85577-6B1C-4F27-8CCD-1CE294C09F50}">
      <dgm:prSet/>
      <dgm:spPr/>
      <dgm:t>
        <a:bodyPr/>
        <a:lstStyle/>
        <a:p>
          <a:r>
            <a:rPr lang="en-GB" b="1" dirty="0" smtClean="0"/>
            <a:t>To advocate for someone</a:t>
          </a:r>
          <a:endParaRPr lang="en-GB" b="1" dirty="0"/>
        </a:p>
      </dgm:t>
    </dgm:pt>
    <dgm:pt modelId="{9CF0B76E-9864-47C9-ABE9-773236513776}" type="parTrans" cxnId="{28EE3447-E435-4A57-8888-6633A7EB3872}">
      <dgm:prSet/>
      <dgm:spPr/>
      <dgm:t>
        <a:bodyPr/>
        <a:lstStyle/>
        <a:p>
          <a:endParaRPr lang="en-GB"/>
        </a:p>
      </dgm:t>
    </dgm:pt>
    <dgm:pt modelId="{3A6EAE8A-C57F-49F9-8EC1-B5556C6B6F2F}" type="sibTrans" cxnId="{28EE3447-E435-4A57-8888-6633A7EB3872}">
      <dgm:prSet/>
      <dgm:spPr/>
      <dgm:t>
        <a:bodyPr/>
        <a:lstStyle/>
        <a:p>
          <a:endParaRPr lang="en-GB"/>
        </a:p>
      </dgm:t>
    </dgm:pt>
    <dgm:pt modelId="{E3F9E7D8-77BC-47D8-B64C-E0D04A973C1F}" type="pres">
      <dgm:prSet presAssocID="{7A2EA8EB-4529-4E10-858C-BA6DA9789E41}" presName="cycle" presStyleCnt="0">
        <dgm:presLayoutVars>
          <dgm:chMax val="1"/>
          <dgm:dir/>
          <dgm:animLvl val="ctr"/>
          <dgm:resizeHandles val="exact"/>
        </dgm:presLayoutVars>
      </dgm:prSet>
      <dgm:spPr/>
      <dgm:t>
        <a:bodyPr/>
        <a:lstStyle/>
        <a:p>
          <a:endParaRPr lang="en-GB"/>
        </a:p>
      </dgm:t>
    </dgm:pt>
    <dgm:pt modelId="{5FE6A355-4424-4E23-9789-65049EDF1D62}" type="pres">
      <dgm:prSet presAssocID="{ACCBC6D9-C19F-4CDB-851D-68542824392C}" presName="centerShape" presStyleLbl="node0" presStyleIdx="0" presStyleCnt="1"/>
      <dgm:spPr/>
      <dgm:t>
        <a:bodyPr/>
        <a:lstStyle/>
        <a:p>
          <a:endParaRPr lang="en-GB"/>
        </a:p>
      </dgm:t>
    </dgm:pt>
    <dgm:pt modelId="{DDF21B15-F82D-48A4-A869-BEF759954B2B}" type="pres">
      <dgm:prSet presAssocID="{48FB3082-6A1C-45F7-900B-A50069939EFA}" presName="parTrans" presStyleLbl="bgSibTrans2D1" presStyleIdx="0" presStyleCnt="6"/>
      <dgm:spPr/>
      <dgm:t>
        <a:bodyPr/>
        <a:lstStyle/>
        <a:p>
          <a:endParaRPr lang="en-GB"/>
        </a:p>
      </dgm:t>
    </dgm:pt>
    <dgm:pt modelId="{5C90D53A-0794-4D86-9AFF-C47441478509}" type="pres">
      <dgm:prSet presAssocID="{72276043-1EAB-4749-8E63-01BACF38E71F}" presName="node" presStyleLbl="node1" presStyleIdx="0" presStyleCnt="6">
        <dgm:presLayoutVars>
          <dgm:bulletEnabled val="1"/>
        </dgm:presLayoutVars>
      </dgm:prSet>
      <dgm:spPr/>
      <dgm:t>
        <a:bodyPr/>
        <a:lstStyle/>
        <a:p>
          <a:endParaRPr lang="en-GB"/>
        </a:p>
      </dgm:t>
    </dgm:pt>
    <dgm:pt modelId="{8754119B-0EF1-43C0-9695-74FD2F1DFCEC}" type="pres">
      <dgm:prSet presAssocID="{15FDB5FE-77EC-4779-B4BA-30A6F95B3F65}" presName="parTrans" presStyleLbl="bgSibTrans2D1" presStyleIdx="1" presStyleCnt="6"/>
      <dgm:spPr/>
      <dgm:t>
        <a:bodyPr/>
        <a:lstStyle/>
        <a:p>
          <a:endParaRPr lang="en-GB"/>
        </a:p>
      </dgm:t>
    </dgm:pt>
    <dgm:pt modelId="{480108FC-45C8-451A-87FE-3DB3379C4181}" type="pres">
      <dgm:prSet presAssocID="{1E59B0BB-BE0C-43C6-B8A2-14898471833D}" presName="node" presStyleLbl="node1" presStyleIdx="1" presStyleCnt="6">
        <dgm:presLayoutVars>
          <dgm:bulletEnabled val="1"/>
        </dgm:presLayoutVars>
      </dgm:prSet>
      <dgm:spPr/>
      <dgm:t>
        <a:bodyPr/>
        <a:lstStyle/>
        <a:p>
          <a:endParaRPr lang="en-GB"/>
        </a:p>
      </dgm:t>
    </dgm:pt>
    <dgm:pt modelId="{360077D7-DF73-4FEF-8BD3-3B66DC1D1882}" type="pres">
      <dgm:prSet presAssocID="{9CF0B76E-9864-47C9-ABE9-773236513776}" presName="parTrans" presStyleLbl="bgSibTrans2D1" presStyleIdx="2" presStyleCnt="6"/>
      <dgm:spPr/>
      <dgm:t>
        <a:bodyPr/>
        <a:lstStyle/>
        <a:p>
          <a:endParaRPr lang="en-GB"/>
        </a:p>
      </dgm:t>
    </dgm:pt>
    <dgm:pt modelId="{31D94B9E-3DA9-4540-B2D5-0D3343DCCF14}" type="pres">
      <dgm:prSet presAssocID="{DBE85577-6B1C-4F27-8CCD-1CE294C09F50}" presName="node" presStyleLbl="node1" presStyleIdx="2" presStyleCnt="6">
        <dgm:presLayoutVars>
          <dgm:bulletEnabled val="1"/>
        </dgm:presLayoutVars>
      </dgm:prSet>
      <dgm:spPr/>
      <dgm:t>
        <a:bodyPr/>
        <a:lstStyle/>
        <a:p>
          <a:endParaRPr lang="en-GB"/>
        </a:p>
      </dgm:t>
    </dgm:pt>
    <dgm:pt modelId="{F238A7B7-E433-4EB6-B9A6-A3C7C7A2E62D}" type="pres">
      <dgm:prSet presAssocID="{B71F911F-8B18-4A95-A2EF-BF960CDE6B51}" presName="parTrans" presStyleLbl="bgSibTrans2D1" presStyleIdx="3" presStyleCnt="6"/>
      <dgm:spPr/>
      <dgm:t>
        <a:bodyPr/>
        <a:lstStyle/>
        <a:p>
          <a:endParaRPr lang="en-GB"/>
        </a:p>
      </dgm:t>
    </dgm:pt>
    <dgm:pt modelId="{216DD57E-678A-44DD-8136-9490B8B6B111}" type="pres">
      <dgm:prSet presAssocID="{E942008A-A54E-4526-A092-B66B2090ACC2}" presName="node" presStyleLbl="node1" presStyleIdx="3" presStyleCnt="6">
        <dgm:presLayoutVars>
          <dgm:bulletEnabled val="1"/>
        </dgm:presLayoutVars>
      </dgm:prSet>
      <dgm:spPr/>
      <dgm:t>
        <a:bodyPr/>
        <a:lstStyle/>
        <a:p>
          <a:endParaRPr lang="en-GB"/>
        </a:p>
      </dgm:t>
    </dgm:pt>
    <dgm:pt modelId="{9CD837CB-BB07-4A5E-9B86-712451A4233B}" type="pres">
      <dgm:prSet presAssocID="{AF48F640-E1FA-4FC8-B274-BC8492A60440}" presName="parTrans" presStyleLbl="bgSibTrans2D1" presStyleIdx="4" presStyleCnt="6"/>
      <dgm:spPr/>
      <dgm:t>
        <a:bodyPr/>
        <a:lstStyle/>
        <a:p>
          <a:endParaRPr lang="en-GB"/>
        </a:p>
      </dgm:t>
    </dgm:pt>
    <dgm:pt modelId="{B8080D94-8BEF-4439-826D-D3A388F6839E}" type="pres">
      <dgm:prSet presAssocID="{B7CFEA66-A692-4947-9D85-F58DF3272338}" presName="node" presStyleLbl="node1" presStyleIdx="4" presStyleCnt="6">
        <dgm:presLayoutVars>
          <dgm:bulletEnabled val="1"/>
        </dgm:presLayoutVars>
      </dgm:prSet>
      <dgm:spPr/>
      <dgm:t>
        <a:bodyPr/>
        <a:lstStyle/>
        <a:p>
          <a:endParaRPr lang="en-GB"/>
        </a:p>
      </dgm:t>
    </dgm:pt>
    <dgm:pt modelId="{1CD34808-F3C8-48A7-962A-5C2947730713}" type="pres">
      <dgm:prSet presAssocID="{30BB4B58-E211-4CEE-8C4C-2359707DA5F9}" presName="parTrans" presStyleLbl="bgSibTrans2D1" presStyleIdx="5" presStyleCnt="6"/>
      <dgm:spPr/>
      <dgm:t>
        <a:bodyPr/>
        <a:lstStyle/>
        <a:p>
          <a:endParaRPr lang="en-GB"/>
        </a:p>
      </dgm:t>
    </dgm:pt>
    <dgm:pt modelId="{7B6AD02F-28D4-4FA1-A38A-909D6D54A1EB}" type="pres">
      <dgm:prSet presAssocID="{06910C39-FE60-4E3A-86A6-2DEC4CD0ABB3}" presName="node" presStyleLbl="node1" presStyleIdx="5" presStyleCnt="6">
        <dgm:presLayoutVars>
          <dgm:bulletEnabled val="1"/>
        </dgm:presLayoutVars>
      </dgm:prSet>
      <dgm:spPr/>
      <dgm:t>
        <a:bodyPr/>
        <a:lstStyle/>
        <a:p>
          <a:endParaRPr lang="en-GB"/>
        </a:p>
      </dgm:t>
    </dgm:pt>
  </dgm:ptLst>
  <dgm:cxnLst>
    <dgm:cxn modelId="{3B3819A9-DE18-43D7-9EB9-F528AC9DF771}" srcId="{ACCBC6D9-C19F-4CDB-851D-68542824392C}" destId="{B7CFEA66-A692-4947-9D85-F58DF3272338}" srcOrd="4" destOrd="0" parTransId="{AF48F640-E1FA-4FC8-B274-BC8492A60440}" sibTransId="{936F61E2-EB80-48A0-A217-7C886692ABD6}"/>
    <dgm:cxn modelId="{8FFF1F93-B420-491F-A1E6-8CCFDE2B7F9E}" srcId="{ACCBC6D9-C19F-4CDB-851D-68542824392C}" destId="{1E59B0BB-BE0C-43C6-B8A2-14898471833D}" srcOrd="1" destOrd="0" parTransId="{15FDB5FE-77EC-4779-B4BA-30A6F95B3F65}" sibTransId="{2B7219EB-6D42-4D00-8A58-C3B7C0F7F282}"/>
    <dgm:cxn modelId="{A591DA96-DB2B-407C-8E08-CC51277C2D67}" type="presOf" srcId="{7A2EA8EB-4529-4E10-858C-BA6DA9789E41}" destId="{E3F9E7D8-77BC-47D8-B64C-E0D04A973C1F}" srcOrd="0" destOrd="0" presId="urn:microsoft.com/office/officeart/2005/8/layout/radial4"/>
    <dgm:cxn modelId="{EC849621-3289-43C2-A125-DA1B79FE6085}" type="presOf" srcId="{48FB3082-6A1C-45F7-900B-A50069939EFA}" destId="{DDF21B15-F82D-48A4-A869-BEF759954B2B}" srcOrd="0" destOrd="0" presId="urn:microsoft.com/office/officeart/2005/8/layout/radial4"/>
    <dgm:cxn modelId="{FF74FFA0-B52A-46D5-8597-08FC225C42BC}" type="presOf" srcId="{B7CFEA66-A692-4947-9D85-F58DF3272338}" destId="{B8080D94-8BEF-4439-826D-D3A388F6839E}" srcOrd="0" destOrd="0" presId="urn:microsoft.com/office/officeart/2005/8/layout/radial4"/>
    <dgm:cxn modelId="{F54CFE18-F1A7-465E-B5DC-E0612B172444}" srcId="{ACCBC6D9-C19F-4CDB-851D-68542824392C}" destId="{06910C39-FE60-4E3A-86A6-2DEC4CD0ABB3}" srcOrd="5" destOrd="0" parTransId="{30BB4B58-E211-4CEE-8C4C-2359707DA5F9}" sibTransId="{2980DF14-ED67-433B-AAC6-1BB3DBE8E556}"/>
    <dgm:cxn modelId="{895AF11C-2CB3-4B88-AB4F-00EB1BE7F80B}" type="presOf" srcId="{15FDB5FE-77EC-4779-B4BA-30A6F95B3F65}" destId="{8754119B-0EF1-43C0-9695-74FD2F1DFCEC}" srcOrd="0" destOrd="0" presId="urn:microsoft.com/office/officeart/2005/8/layout/radial4"/>
    <dgm:cxn modelId="{AA2B6BDB-814C-4935-BBCB-54F6EF73CBA1}" srcId="{7A2EA8EB-4529-4E10-858C-BA6DA9789E41}" destId="{ACCBC6D9-C19F-4CDB-851D-68542824392C}" srcOrd="0" destOrd="0" parTransId="{B119148F-8803-478F-B005-069C00C876F8}" sibTransId="{971A0D86-2A24-4805-AD5F-3ED170D35FC1}"/>
    <dgm:cxn modelId="{0557E1CE-7F04-4957-9E10-B2208DBABA4A}" type="presOf" srcId="{1E59B0BB-BE0C-43C6-B8A2-14898471833D}" destId="{480108FC-45C8-451A-87FE-3DB3379C4181}" srcOrd="0" destOrd="0" presId="urn:microsoft.com/office/officeart/2005/8/layout/radial4"/>
    <dgm:cxn modelId="{65F57EBC-ECF7-4C41-B9B5-E6802598A448}" type="presOf" srcId="{B71F911F-8B18-4A95-A2EF-BF960CDE6B51}" destId="{F238A7B7-E433-4EB6-B9A6-A3C7C7A2E62D}" srcOrd="0" destOrd="0" presId="urn:microsoft.com/office/officeart/2005/8/layout/radial4"/>
    <dgm:cxn modelId="{110EE90A-8C7F-43EA-9F6C-A819E811CF89}" type="presOf" srcId="{30BB4B58-E211-4CEE-8C4C-2359707DA5F9}" destId="{1CD34808-F3C8-48A7-962A-5C2947730713}" srcOrd="0" destOrd="0" presId="urn:microsoft.com/office/officeart/2005/8/layout/radial4"/>
    <dgm:cxn modelId="{C0383E55-FE99-451B-A9CD-D3A8216E7B20}" type="presOf" srcId="{DBE85577-6B1C-4F27-8CCD-1CE294C09F50}" destId="{31D94B9E-3DA9-4540-B2D5-0D3343DCCF14}" srcOrd="0" destOrd="0" presId="urn:microsoft.com/office/officeart/2005/8/layout/radial4"/>
    <dgm:cxn modelId="{E0076362-6E6E-4D0C-B759-59C974C434CE}" type="presOf" srcId="{9CF0B76E-9864-47C9-ABE9-773236513776}" destId="{360077D7-DF73-4FEF-8BD3-3B66DC1D1882}" srcOrd="0" destOrd="0" presId="urn:microsoft.com/office/officeart/2005/8/layout/radial4"/>
    <dgm:cxn modelId="{FA70299F-1256-4129-BEF1-F0982410841F}" srcId="{ACCBC6D9-C19F-4CDB-851D-68542824392C}" destId="{E942008A-A54E-4526-A092-B66B2090ACC2}" srcOrd="3" destOrd="0" parTransId="{B71F911F-8B18-4A95-A2EF-BF960CDE6B51}" sibTransId="{33656AA2-8D05-4C53-80BB-69A896B58BFA}"/>
    <dgm:cxn modelId="{1F1DDD02-3093-4F57-997C-02542424B17F}" type="presOf" srcId="{06910C39-FE60-4E3A-86A6-2DEC4CD0ABB3}" destId="{7B6AD02F-28D4-4FA1-A38A-909D6D54A1EB}" srcOrd="0" destOrd="0" presId="urn:microsoft.com/office/officeart/2005/8/layout/radial4"/>
    <dgm:cxn modelId="{4AE47BAD-1222-468D-991F-31E207805767}" type="presOf" srcId="{ACCBC6D9-C19F-4CDB-851D-68542824392C}" destId="{5FE6A355-4424-4E23-9789-65049EDF1D62}" srcOrd="0" destOrd="0" presId="urn:microsoft.com/office/officeart/2005/8/layout/radial4"/>
    <dgm:cxn modelId="{93AD619B-54FD-4D4B-82AE-BAAEB9B04199}" type="presOf" srcId="{AF48F640-E1FA-4FC8-B274-BC8492A60440}" destId="{9CD837CB-BB07-4A5E-9B86-712451A4233B}" srcOrd="0" destOrd="0" presId="urn:microsoft.com/office/officeart/2005/8/layout/radial4"/>
    <dgm:cxn modelId="{B01FE8C3-6F9F-4DF5-A9A7-014949F9FAD1}" type="presOf" srcId="{E942008A-A54E-4526-A092-B66B2090ACC2}" destId="{216DD57E-678A-44DD-8136-9490B8B6B111}" srcOrd="0" destOrd="0" presId="urn:microsoft.com/office/officeart/2005/8/layout/radial4"/>
    <dgm:cxn modelId="{28EE3447-E435-4A57-8888-6633A7EB3872}" srcId="{ACCBC6D9-C19F-4CDB-851D-68542824392C}" destId="{DBE85577-6B1C-4F27-8CCD-1CE294C09F50}" srcOrd="2" destOrd="0" parTransId="{9CF0B76E-9864-47C9-ABE9-773236513776}" sibTransId="{3A6EAE8A-C57F-49F9-8EC1-B5556C6B6F2F}"/>
    <dgm:cxn modelId="{848F336E-B51C-4F1B-B76D-A938330549B7}" type="presOf" srcId="{72276043-1EAB-4749-8E63-01BACF38E71F}" destId="{5C90D53A-0794-4D86-9AFF-C47441478509}" srcOrd="0" destOrd="0" presId="urn:microsoft.com/office/officeart/2005/8/layout/radial4"/>
    <dgm:cxn modelId="{F4C5547F-608D-4594-8D43-76CB383BD76F}" srcId="{ACCBC6D9-C19F-4CDB-851D-68542824392C}" destId="{72276043-1EAB-4749-8E63-01BACF38E71F}" srcOrd="0" destOrd="0" parTransId="{48FB3082-6A1C-45F7-900B-A50069939EFA}" sibTransId="{0099F773-877C-47A4-B523-9DE5A739627A}"/>
    <dgm:cxn modelId="{A36D8313-0A16-414C-8BFC-AE6ED5D15A51}" type="presParOf" srcId="{E3F9E7D8-77BC-47D8-B64C-E0D04A973C1F}" destId="{5FE6A355-4424-4E23-9789-65049EDF1D62}" srcOrd="0" destOrd="0" presId="urn:microsoft.com/office/officeart/2005/8/layout/radial4"/>
    <dgm:cxn modelId="{668CD9BA-B4BB-40F7-B533-F7238F00E751}" type="presParOf" srcId="{E3F9E7D8-77BC-47D8-B64C-E0D04A973C1F}" destId="{DDF21B15-F82D-48A4-A869-BEF759954B2B}" srcOrd="1" destOrd="0" presId="urn:microsoft.com/office/officeart/2005/8/layout/radial4"/>
    <dgm:cxn modelId="{52934C83-E287-43A0-AD43-391D3AB3DE98}" type="presParOf" srcId="{E3F9E7D8-77BC-47D8-B64C-E0D04A973C1F}" destId="{5C90D53A-0794-4D86-9AFF-C47441478509}" srcOrd="2" destOrd="0" presId="urn:microsoft.com/office/officeart/2005/8/layout/radial4"/>
    <dgm:cxn modelId="{6EAB06CF-0C3E-4F5A-9F77-6B3CB03AAE10}" type="presParOf" srcId="{E3F9E7D8-77BC-47D8-B64C-E0D04A973C1F}" destId="{8754119B-0EF1-43C0-9695-74FD2F1DFCEC}" srcOrd="3" destOrd="0" presId="urn:microsoft.com/office/officeart/2005/8/layout/radial4"/>
    <dgm:cxn modelId="{DD5E0FA1-AA61-427A-83F8-3A1946AC29A4}" type="presParOf" srcId="{E3F9E7D8-77BC-47D8-B64C-E0D04A973C1F}" destId="{480108FC-45C8-451A-87FE-3DB3379C4181}" srcOrd="4" destOrd="0" presId="urn:microsoft.com/office/officeart/2005/8/layout/radial4"/>
    <dgm:cxn modelId="{99731BD2-847D-4206-98E5-4912F76EF701}" type="presParOf" srcId="{E3F9E7D8-77BC-47D8-B64C-E0D04A973C1F}" destId="{360077D7-DF73-4FEF-8BD3-3B66DC1D1882}" srcOrd="5" destOrd="0" presId="urn:microsoft.com/office/officeart/2005/8/layout/radial4"/>
    <dgm:cxn modelId="{69578D61-BB0D-413F-879B-55193013DA19}" type="presParOf" srcId="{E3F9E7D8-77BC-47D8-B64C-E0D04A973C1F}" destId="{31D94B9E-3DA9-4540-B2D5-0D3343DCCF14}" srcOrd="6" destOrd="0" presId="urn:microsoft.com/office/officeart/2005/8/layout/radial4"/>
    <dgm:cxn modelId="{4810E5EB-8449-44EE-9714-8BDD0606AA6D}" type="presParOf" srcId="{E3F9E7D8-77BC-47D8-B64C-E0D04A973C1F}" destId="{F238A7B7-E433-4EB6-B9A6-A3C7C7A2E62D}" srcOrd="7" destOrd="0" presId="urn:microsoft.com/office/officeart/2005/8/layout/radial4"/>
    <dgm:cxn modelId="{87FE83DE-4452-4B8B-9B67-44C712360F65}" type="presParOf" srcId="{E3F9E7D8-77BC-47D8-B64C-E0D04A973C1F}" destId="{216DD57E-678A-44DD-8136-9490B8B6B111}" srcOrd="8" destOrd="0" presId="urn:microsoft.com/office/officeart/2005/8/layout/radial4"/>
    <dgm:cxn modelId="{957A1C32-5B7E-4CCE-96CF-D18BB8CAC643}" type="presParOf" srcId="{E3F9E7D8-77BC-47D8-B64C-E0D04A973C1F}" destId="{9CD837CB-BB07-4A5E-9B86-712451A4233B}" srcOrd="9" destOrd="0" presId="urn:microsoft.com/office/officeart/2005/8/layout/radial4"/>
    <dgm:cxn modelId="{B7ECE5D9-3102-421D-AA8A-DEDE47F7876B}" type="presParOf" srcId="{E3F9E7D8-77BC-47D8-B64C-E0D04A973C1F}" destId="{B8080D94-8BEF-4439-826D-D3A388F6839E}" srcOrd="10" destOrd="0" presId="urn:microsoft.com/office/officeart/2005/8/layout/radial4"/>
    <dgm:cxn modelId="{56D54517-95DB-4532-AB6E-908D6890BA18}" type="presParOf" srcId="{E3F9E7D8-77BC-47D8-B64C-E0D04A973C1F}" destId="{1CD34808-F3C8-48A7-962A-5C2947730713}" srcOrd="11" destOrd="0" presId="urn:microsoft.com/office/officeart/2005/8/layout/radial4"/>
    <dgm:cxn modelId="{2425722E-0D23-4277-9D5E-52E8420A840E}" type="presParOf" srcId="{E3F9E7D8-77BC-47D8-B64C-E0D04A973C1F}" destId="{7B6AD02F-28D4-4FA1-A38A-909D6D54A1EB}"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0057171-9499-44F7-AEAD-C645674DB803}" type="doc">
      <dgm:prSet loTypeId="urn:microsoft.com/office/officeart/2005/8/layout/matrix1" loCatId="matrix" qsTypeId="urn:microsoft.com/office/officeart/2005/8/quickstyle/3d2" qsCatId="3D" csTypeId="urn:microsoft.com/office/officeart/2005/8/colors/colorful1#12" csCatId="colorful" phldr="1"/>
      <dgm:spPr/>
      <dgm:t>
        <a:bodyPr/>
        <a:lstStyle/>
        <a:p>
          <a:endParaRPr lang="en-GB"/>
        </a:p>
      </dgm:t>
    </dgm:pt>
    <dgm:pt modelId="{D3761C99-2C57-431D-A175-46A9631861A2}">
      <dgm:prSet phldrT="[Text]"/>
      <dgm:spPr/>
      <dgm:t>
        <a:bodyPr/>
        <a:lstStyle/>
        <a:p>
          <a:r>
            <a:rPr lang="en-GB" b="1" dirty="0" smtClean="0"/>
            <a:t>Duty of care</a:t>
          </a:r>
          <a:endParaRPr lang="en-GB" b="1" dirty="0"/>
        </a:p>
      </dgm:t>
    </dgm:pt>
    <dgm:pt modelId="{F5E9CF25-D28C-414D-8649-6966E46027F1}" type="parTrans" cxnId="{1A05C499-0DE5-4BCB-B723-2E6922C7C75A}">
      <dgm:prSet/>
      <dgm:spPr/>
      <dgm:t>
        <a:bodyPr/>
        <a:lstStyle/>
        <a:p>
          <a:endParaRPr lang="en-GB"/>
        </a:p>
      </dgm:t>
    </dgm:pt>
    <dgm:pt modelId="{16D8CD5A-B014-4D8E-AE9D-A5DED48F329F}" type="sibTrans" cxnId="{1A05C499-0DE5-4BCB-B723-2E6922C7C75A}">
      <dgm:prSet/>
      <dgm:spPr/>
      <dgm:t>
        <a:bodyPr/>
        <a:lstStyle/>
        <a:p>
          <a:endParaRPr lang="en-GB"/>
        </a:p>
      </dgm:t>
    </dgm:pt>
    <dgm:pt modelId="{6EDBC59D-8574-4AAC-9CB9-EF068EB9AAEE}">
      <dgm:prSet phldrT="[Text]"/>
      <dgm:spPr/>
      <dgm:t>
        <a:bodyPr/>
        <a:lstStyle/>
        <a:p>
          <a:r>
            <a:rPr lang="en-GB" b="1" dirty="0" smtClean="0"/>
            <a:t>Understanding </a:t>
          </a:r>
          <a:br>
            <a:rPr lang="en-GB" b="1" dirty="0" smtClean="0"/>
          </a:br>
          <a:r>
            <a:rPr lang="en-GB" b="1" dirty="0" smtClean="0"/>
            <a:t>when to breach confidentiality</a:t>
          </a:r>
          <a:endParaRPr lang="en-GB" b="1" dirty="0"/>
        </a:p>
      </dgm:t>
    </dgm:pt>
    <dgm:pt modelId="{D053FD89-4135-4CDB-BBFD-09CF05E776D8}" type="parTrans" cxnId="{85E454C8-3D84-4D34-99B4-7C444B4390AA}">
      <dgm:prSet/>
      <dgm:spPr/>
      <dgm:t>
        <a:bodyPr/>
        <a:lstStyle/>
        <a:p>
          <a:endParaRPr lang="en-GB"/>
        </a:p>
      </dgm:t>
    </dgm:pt>
    <dgm:pt modelId="{30DD72C9-C5BB-456E-BFC5-F53B9BC8B3D8}" type="sibTrans" cxnId="{85E454C8-3D84-4D34-99B4-7C444B4390AA}">
      <dgm:prSet/>
      <dgm:spPr/>
      <dgm:t>
        <a:bodyPr/>
        <a:lstStyle/>
        <a:p>
          <a:endParaRPr lang="en-GB"/>
        </a:p>
      </dgm:t>
    </dgm:pt>
    <dgm:pt modelId="{0830AB8B-0559-4C03-B0D1-A9747C36851C}">
      <dgm:prSet phldrT="[Text]"/>
      <dgm:spPr/>
      <dgm:t>
        <a:bodyPr/>
        <a:lstStyle/>
        <a:p>
          <a:r>
            <a:rPr lang="en-GB" b="1" dirty="0" smtClean="0"/>
            <a:t>Safeguarding – client and advocate</a:t>
          </a:r>
          <a:endParaRPr lang="en-GB" b="1" dirty="0"/>
        </a:p>
      </dgm:t>
    </dgm:pt>
    <dgm:pt modelId="{78763E66-7026-4E28-98D5-9A8AEB441D83}" type="parTrans" cxnId="{CB2D8E36-E4CE-4BCE-97AB-D7C91D855A42}">
      <dgm:prSet/>
      <dgm:spPr/>
      <dgm:t>
        <a:bodyPr/>
        <a:lstStyle/>
        <a:p>
          <a:endParaRPr lang="en-GB"/>
        </a:p>
      </dgm:t>
    </dgm:pt>
    <dgm:pt modelId="{EE4A9113-EDB5-42EE-83B6-A41B2CE001A5}" type="sibTrans" cxnId="{CB2D8E36-E4CE-4BCE-97AB-D7C91D855A42}">
      <dgm:prSet/>
      <dgm:spPr/>
      <dgm:t>
        <a:bodyPr/>
        <a:lstStyle/>
        <a:p>
          <a:endParaRPr lang="en-GB"/>
        </a:p>
      </dgm:t>
    </dgm:pt>
    <dgm:pt modelId="{B54A2044-DDC5-4313-B9F4-1E803E0D773F}">
      <dgm:prSet phldrT="[Text]"/>
      <dgm:spPr/>
      <dgm:t>
        <a:bodyPr/>
        <a:lstStyle/>
        <a:p>
          <a:r>
            <a:rPr lang="en-GB" b="1" dirty="0" smtClean="0"/>
            <a:t>Levels and limits of confidentiality</a:t>
          </a:r>
          <a:endParaRPr lang="en-GB" b="1" dirty="0"/>
        </a:p>
      </dgm:t>
    </dgm:pt>
    <dgm:pt modelId="{5FEBC3ED-CDCB-41A6-9BBE-BCA3BB68D48A}" type="parTrans" cxnId="{460E6715-9A30-4048-B17A-1F8B90091C0B}">
      <dgm:prSet/>
      <dgm:spPr/>
      <dgm:t>
        <a:bodyPr/>
        <a:lstStyle/>
        <a:p>
          <a:endParaRPr lang="en-GB"/>
        </a:p>
      </dgm:t>
    </dgm:pt>
    <dgm:pt modelId="{76CD1CEB-DAC4-4E17-9FCB-C1E15E6B8D98}" type="sibTrans" cxnId="{460E6715-9A30-4048-B17A-1F8B90091C0B}">
      <dgm:prSet/>
      <dgm:spPr/>
      <dgm:t>
        <a:bodyPr/>
        <a:lstStyle/>
        <a:p>
          <a:endParaRPr lang="en-GB"/>
        </a:p>
      </dgm:t>
    </dgm:pt>
    <dgm:pt modelId="{B754AF21-8724-4DE4-AACF-1FA6449666C6}">
      <dgm:prSet phldrT="[Text]"/>
      <dgm:spPr/>
      <dgm:t>
        <a:bodyPr/>
        <a:lstStyle/>
        <a:p>
          <a:r>
            <a:rPr lang="en-GB" b="1" dirty="0" smtClean="0"/>
            <a:t>Independence </a:t>
          </a:r>
          <a:endParaRPr lang="en-GB" b="1" dirty="0"/>
        </a:p>
      </dgm:t>
    </dgm:pt>
    <dgm:pt modelId="{3C989475-6338-4752-A313-A645ADB1EEAA}" type="parTrans" cxnId="{6DB99150-0BB0-49F2-B895-BB08442C5369}">
      <dgm:prSet/>
      <dgm:spPr/>
      <dgm:t>
        <a:bodyPr/>
        <a:lstStyle/>
        <a:p>
          <a:endParaRPr lang="en-GB"/>
        </a:p>
      </dgm:t>
    </dgm:pt>
    <dgm:pt modelId="{2C165D0E-34E3-4D98-9FCB-A620AC5E86F6}" type="sibTrans" cxnId="{6DB99150-0BB0-49F2-B895-BB08442C5369}">
      <dgm:prSet/>
      <dgm:spPr/>
      <dgm:t>
        <a:bodyPr/>
        <a:lstStyle/>
        <a:p>
          <a:endParaRPr lang="en-GB"/>
        </a:p>
      </dgm:t>
    </dgm:pt>
    <dgm:pt modelId="{DD71AF30-B8F1-41BF-B915-9DE5527C5A58}" type="pres">
      <dgm:prSet presAssocID="{20057171-9499-44F7-AEAD-C645674DB803}" presName="diagram" presStyleCnt="0">
        <dgm:presLayoutVars>
          <dgm:chMax val="1"/>
          <dgm:dir/>
          <dgm:animLvl val="ctr"/>
          <dgm:resizeHandles val="exact"/>
        </dgm:presLayoutVars>
      </dgm:prSet>
      <dgm:spPr/>
      <dgm:t>
        <a:bodyPr/>
        <a:lstStyle/>
        <a:p>
          <a:endParaRPr lang="en-GB"/>
        </a:p>
      </dgm:t>
    </dgm:pt>
    <dgm:pt modelId="{754E29A5-F900-4EE6-B65A-A0B80462BE9E}" type="pres">
      <dgm:prSet presAssocID="{20057171-9499-44F7-AEAD-C645674DB803}" presName="matrix" presStyleCnt="0"/>
      <dgm:spPr/>
      <dgm:t>
        <a:bodyPr/>
        <a:lstStyle/>
        <a:p>
          <a:endParaRPr lang="en-GB"/>
        </a:p>
      </dgm:t>
    </dgm:pt>
    <dgm:pt modelId="{BF37DDF0-9A07-4828-9EFF-C83E4CAD50EC}" type="pres">
      <dgm:prSet presAssocID="{20057171-9499-44F7-AEAD-C645674DB803}" presName="tile1" presStyleLbl="node1" presStyleIdx="0" presStyleCnt="4"/>
      <dgm:spPr/>
      <dgm:t>
        <a:bodyPr/>
        <a:lstStyle/>
        <a:p>
          <a:endParaRPr lang="en-GB"/>
        </a:p>
      </dgm:t>
    </dgm:pt>
    <dgm:pt modelId="{83D9CEE3-6B56-42C6-932E-38847EE145BD}" type="pres">
      <dgm:prSet presAssocID="{20057171-9499-44F7-AEAD-C645674DB803}" presName="tile1text" presStyleLbl="node1" presStyleIdx="0" presStyleCnt="4">
        <dgm:presLayoutVars>
          <dgm:chMax val="0"/>
          <dgm:chPref val="0"/>
          <dgm:bulletEnabled val="1"/>
        </dgm:presLayoutVars>
      </dgm:prSet>
      <dgm:spPr/>
      <dgm:t>
        <a:bodyPr/>
        <a:lstStyle/>
        <a:p>
          <a:endParaRPr lang="en-GB"/>
        </a:p>
      </dgm:t>
    </dgm:pt>
    <dgm:pt modelId="{F8733F3E-DA5B-4B0A-91D5-B38FD89D091D}" type="pres">
      <dgm:prSet presAssocID="{20057171-9499-44F7-AEAD-C645674DB803}" presName="tile2" presStyleLbl="node1" presStyleIdx="1" presStyleCnt="4"/>
      <dgm:spPr/>
      <dgm:t>
        <a:bodyPr/>
        <a:lstStyle/>
        <a:p>
          <a:endParaRPr lang="en-GB"/>
        </a:p>
      </dgm:t>
    </dgm:pt>
    <dgm:pt modelId="{36A4D0B6-7A09-47C0-AEA2-230FA9A6E985}" type="pres">
      <dgm:prSet presAssocID="{20057171-9499-44F7-AEAD-C645674DB803}" presName="tile2text" presStyleLbl="node1" presStyleIdx="1" presStyleCnt="4">
        <dgm:presLayoutVars>
          <dgm:chMax val="0"/>
          <dgm:chPref val="0"/>
          <dgm:bulletEnabled val="1"/>
        </dgm:presLayoutVars>
      </dgm:prSet>
      <dgm:spPr/>
      <dgm:t>
        <a:bodyPr/>
        <a:lstStyle/>
        <a:p>
          <a:endParaRPr lang="en-GB"/>
        </a:p>
      </dgm:t>
    </dgm:pt>
    <dgm:pt modelId="{5CD95D9A-A23E-4D20-B0B1-22534CA1FFEA}" type="pres">
      <dgm:prSet presAssocID="{20057171-9499-44F7-AEAD-C645674DB803}" presName="tile3" presStyleLbl="node1" presStyleIdx="2" presStyleCnt="4"/>
      <dgm:spPr/>
      <dgm:t>
        <a:bodyPr/>
        <a:lstStyle/>
        <a:p>
          <a:endParaRPr lang="en-GB"/>
        </a:p>
      </dgm:t>
    </dgm:pt>
    <dgm:pt modelId="{1F4BD5A1-225F-48E9-81AC-76F3869CEC50}" type="pres">
      <dgm:prSet presAssocID="{20057171-9499-44F7-AEAD-C645674DB803}" presName="tile3text" presStyleLbl="node1" presStyleIdx="2" presStyleCnt="4">
        <dgm:presLayoutVars>
          <dgm:chMax val="0"/>
          <dgm:chPref val="0"/>
          <dgm:bulletEnabled val="1"/>
        </dgm:presLayoutVars>
      </dgm:prSet>
      <dgm:spPr/>
      <dgm:t>
        <a:bodyPr/>
        <a:lstStyle/>
        <a:p>
          <a:endParaRPr lang="en-GB"/>
        </a:p>
      </dgm:t>
    </dgm:pt>
    <dgm:pt modelId="{3E9A10D2-2EA4-41B9-9948-43978B2D1F72}" type="pres">
      <dgm:prSet presAssocID="{20057171-9499-44F7-AEAD-C645674DB803}" presName="tile4" presStyleLbl="node1" presStyleIdx="3" presStyleCnt="4"/>
      <dgm:spPr/>
      <dgm:t>
        <a:bodyPr/>
        <a:lstStyle/>
        <a:p>
          <a:endParaRPr lang="en-GB"/>
        </a:p>
      </dgm:t>
    </dgm:pt>
    <dgm:pt modelId="{258B4EA1-2934-491A-9067-5E7C58E3144A}" type="pres">
      <dgm:prSet presAssocID="{20057171-9499-44F7-AEAD-C645674DB803}" presName="tile4text" presStyleLbl="node1" presStyleIdx="3" presStyleCnt="4">
        <dgm:presLayoutVars>
          <dgm:chMax val="0"/>
          <dgm:chPref val="0"/>
          <dgm:bulletEnabled val="1"/>
        </dgm:presLayoutVars>
      </dgm:prSet>
      <dgm:spPr/>
      <dgm:t>
        <a:bodyPr/>
        <a:lstStyle/>
        <a:p>
          <a:endParaRPr lang="en-GB"/>
        </a:p>
      </dgm:t>
    </dgm:pt>
    <dgm:pt modelId="{B265AA26-C8F6-431B-942D-BD539544AE43}" type="pres">
      <dgm:prSet presAssocID="{20057171-9499-44F7-AEAD-C645674DB803}" presName="centerTile" presStyleLbl="fgShp" presStyleIdx="0" presStyleCnt="1">
        <dgm:presLayoutVars>
          <dgm:chMax val="0"/>
          <dgm:chPref val="0"/>
        </dgm:presLayoutVars>
      </dgm:prSet>
      <dgm:spPr/>
      <dgm:t>
        <a:bodyPr/>
        <a:lstStyle/>
        <a:p>
          <a:endParaRPr lang="en-GB"/>
        </a:p>
      </dgm:t>
    </dgm:pt>
  </dgm:ptLst>
  <dgm:cxnLst>
    <dgm:cxn modelId="{FAEE6483-18FF-4A98-9342-F884930F7116}" type="presOf" srcId="{0830AB8B-0559-4C03-B0D1-A9747C36851C}" destId="{F8733F3E-DA5B-4B0A-91D5-B38FD89D091D}" srcOrd="0" destOrd="0" presId="urn:microsoft.com/office/officeart/2005/8/layout/matrix1"/>
    <dgm:cxn modelId="{7FD5E4EB-4AE1-4839-8E80-0F64F76FEDBD}" type="presOf" srcId="{0830AB8B-0559-4C03-B0D1-A9747C36851C}" destId="{36A4D0B6-7A09-47C0-AEA2-230FA9A6E985}" srcOrd="1" destOrd="0" presId="urn:microsoft.com/office/officeart/2005/8/layout/matrix1"/>
    <dgm:cxn modelId="{6DB99150-0BB0-49F2-B895-BB08442C5369}" srcId="{D3761C99-2C57-431D-A175-46A9631861A2}" destId="{B754AF21-8724-4DE4-AACF-1FA6449666C6}" srcOrd="3" destOrd="0" parTransId="{3C989475-6338-4752-A313-A645ADB1EEAA}" sibTransId="{2C165D0E-34E3-4D98-9FCB-A620AC5E86F6}"/>
    <dgm:cxn modelId="{CB2D8E36-E4CE-4BCE-97AB-D7C91D855A42}" srcId="{D3761C99-2C57-431D-A175-46A9631861A2}" destId="{0830AB8B-0559-4C03-B0D1-A9747C36851C}" srcOrd="1" destOrd="0" parTransId="{78763E66-7026-4E28-98D5-9A8AEB441D83}" sibTransId="{EE4A9113-EDB5-42EE-83B6-A41B2CE001A5}"/>
    <dgm:cxn modelId="{1A05C499-0DE5-4BCB-B723-2E6922C7C75A}" srcId="{20057171-9499-44F7-AEAD-C645674DB803}" destId="{D3761C99-2C57-431D-A175-46A9631861A2}" srcOrd="0" destOrd="0" parTransId="{F5E9CF25-D28C-414D-8649-6966E46027F1}" sibTransId="{16D8CD5A-B014-4D8E-AE9D-A5DED48F329F}"/>
    <dgm:cxn modelId="{BED7C4C6-2CDE-4736-B418-1CCB564780B6}" type="presOf" srcId="{B54A2044-DDC5-4313-B9F4-1E803E0D773F}" destId="{1F4BD5A1-225F-48E9-81AC-76F3869CEC50}" srcOrd="1" destOrd="0" presId="urn:microsoft.com/office/officeart/2005/8/layout/matrix1"/>
    <dgm:cxn modelId="{16174FCF-72C3-4BFD-8054-A7B8820BFD89}" type="presOf" srcId="{6EDBC59D-8574-4AAC-9CB9-EF068EB9AAEE}" destId="{BF37DDF0-9A07-4828-9EFF-C83E4CAD50EC}" srcOrd="0" destOrd="0" presId="urn:microsoft.com/office/officeart/2005/8/layout/matrix1"/>
    <dgm:cxn modelId="{85E454C8-3D84-4D34-99B4-7C444B4390AA}" srcId="{D3761C99-2C57-431D-A175-46A9631861A2}" destId="{6EDBC59D-8574-4AAC-9CB9-EF068EB9AAEE}" srcOrd="0" destOrd="0" parTransId="{D053FD89-4135-4CDB-BBFD-09CF05E776D8}" sibTransId="{30DD72C9-C5BB-456E-BFC5-F53B9BC8B3D8}"/>
    <dgm:cxn modelId="{95BACF10-B525-4ACA-B70D-A4B7B12C62F4}" type="presOf" srcId="{D3761C99-2C57-431D-A175-46A9631861A2}" destId="{B265AA26-C8F6-431B-942D-BD539544AE43}" srcOrd="0" destOrd="0" presId="urn:microsoft.com/office/officeart/2005/8/layout/matrix1"/>
    <dgm:cxn modelId="{AA070572-160C-4E40-B2DB-103539E704BB}" type="presOf" srcId="{B754AF21-8724-4DE4-AACF-1FA6449666C6}" destId="{258B4EA1-2934-491A-9067-5E7C58E3144A}" srcOrd="1" destOrd="0" presId="urn:microsoft.com/office/officeart/2005/8/layout/matrix1"/>
    <dgm:cxn modelId="{B2E22232-D36E-4510-850C-46B3AD5E278F}" type="presOf" srcId="{B54A2044-DDC5-4313-B9F4-1E803E0D773F}" destId="{5CD95D9A-A23E-4D20-B0B1-22534CA1FFEA}" srcOrd="0" destOrd="0" presId="urn:microsoft.com/office/officeart/2005/8/layout/matrix1"/>
    <dgm:cxn modelId="{1C507371-0F53-431D-8F93-44EAAA39E762}" type="presOf" srcId="{20057171-9499-44F7-AEAD-C645674DB803}" destId="{DD71AF30-B8F1-41BF-B915-9DE5527C5A58}" srcOrd="0" destOrd="0" presId="urn:microsoft.com/office/officeart/2005/8/layout/matrix1"/>
    <dgm:cxn modelId="{F027C8D3-11BC-4A7E-94ED-7503832B6A9C}" type="presOf" srcId="{B754AF21-8724-4DE4-AACF-1FA6449666C6}" destId="{3E9A10D2-2EA4-41B9-9948-43978B2D1F72}" srcOrd="0" destOrd="0" presId="urn:microsoft.com/office/officeart/2005/8/layout/matrix1"/>
    <dgm:cxn modelId="{D4436F5E-C54D-4FA3-A703-8FEEAABA5456}" type="presOf" srcId="{6EDBC59D-8574-4AAC-9CB9-EF068EB9AAEE}" destId="{83D9CEE3-6B56-42C6-932E-38847EE145BD}" srcOrd="1" destOrd="0" presId="urn:microsoft.com/office/officeart/2005/8/layout/matrix1"/>
    <dgm:cxn modelId="{460E6715-9A30-4048-B17A-1F8B90091C0B}" srcId="{D3761C99-2C57-431D-A175-46A9631861A2}" destId="{B54A2044-DDC5-4313-B9F4-1E803E0D773F}" srcOrd="2" destOrd="0" parTransId="{5FEBC3ED-CDCB-41A6-9BBE-BCA3BB68D48A}" sibTransId="{76CD1CEB-DAC4-4E17-9FCB-C1E15E6B8D98}"/>
    <dgm:cxn modelId="{1F588216-A4E8-4E06-8E43-A96C9D0162C5}" type="presParOf" srcId="{DD71AF30-B8F1-41BF-B915-9DE5527C5A58}" destId="{754E29A5-F900-4EE6-B65A-A0B80462BE9E}" srcOrd="0" destOrd="0" presId="urn:microsoft.com/office/officeart/2005/8/layout/matrix1"/>
    <dgm:cxn modelId="{BE23630A-D57B-4BA2-9EAE-CCAF2BF63CAA}" type="presParOf" srcId="{754E29A5-F900-4EE6-B65A-A0B80462BE9E}" destId="{BF37DDF0-9A07-4828-9EFF-C83E4CAD50EC}" srcOrd="0" destOrd="0" presId="urn:microsoft.com/office/officeart/2005/8/layout/matrix1"/>
    <dgm:cxn modelId="{5FFFF42D-1D4F-4FEA-8E11-093304832F9D}" type="presParOf" srcId="{754E29A5-F900-4EE6-B65A-A0B80462BE9E}" destId="{83D9CEE3-6B56-42C6-932E-38847EE145BD}" srcOrd="1" destOrd="0" presId="urn:microsoft.com/office/officeart/2005/8/layout/matrix1"/>
    <dgm:cxn modelId="{985B0138-A327-4192-BE37-8A1104D8026F}" type="presParOf" srcId="{754E29A5-F900-4EE6-B65A-A0B80462BE9E}" destId="{F8733F3E-DA5B-4B0A-91D5-B38FD89D091D}" srcOrd="2" destOrd="0" presId="urn:microsoft.com/office/officeart/2005/8/layout/matrix1"/>
    <dgm:cxn modelId="{8E19F9D3-4B8A-4B36-B3F4-C7F582E0C789}" type="presParOf" srcId="{754E29A5-F900-4EE6-B65A-A0B80462BE9E}" destId="{36A4D0B6-7A09-47C0-AEA2-230FA9A6E985}" srcOrd="3" destOrd="0" presId="urn:microsoft.com/office/officeart/2005/8/layout/matrix1"/>
    <dgm:cxn modelId="{38CE568D-36FF-458E-85C9-E16A34CA7F92}" type="presParOf" srcId="{754E29A5-F900-4EE6-B65A-A0B80462BE9E}" destId="{5CD95D9A-A23E-4D20-B0B1-22534CA1FFEA}" srcOrd="4" destOrd="0" presId="urn:microsoft.com/office/officeart/2005/8/layout/matrix1"/>
    <dgm:cxn modelId="{F5CA3AFF-7424-413F-B352-38E770424479}" type="presParOf" srcId="{754E29A5-F900-4EE6-B65A-A0B80462BE9E}" destId="{1F4BD5A1-225F-48E9-81AC-76F3869CEC50}" srcOrd="5" destOrd="0" presId="urn:microsoft.com/office/officeart/2005/8/layout/matrix1"/>
    <dgm:cxn modelId="{68F66BC5-E947-4ACB-830E-64034608CC53}" type="presParOf" srcId="{754E29A5-F900-4EE6-B65A-A0B80462BE9E}" destId="{3E9A10D2-2EA4-41B9-9948-43978B2D1F72}" srcOrd="6" destOrd="0" presId="urn:microsoft.com/office/officeart/2005/8/layout/matrix1"/>
    <dgm:cxn modelId="{25AB461D-B848-4EF6-9B13-5B28ED3AE683}" type="presParOf" srcId="{754E29A5-F900-4EE6-B65A-A0B80462BE9E}" destId="{258B4EA1-2934-491A-9067-5E7C58E3144A}" srcOrd="7" destOrd="0" presId="urn:microsoft.com/office/officeart/2005/8/layout/matrix1"/>
    <dgm:cxn modelId="{B234657F-BEE8-4007-9DFB-3E2DBD311D46}" type="presParOf" srcId="{DD71AF30-B8F1-41BF-B915-9DE5527C5A58}" destId="{B265AA26-C8F6-431B-942D-BD539544AE4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1A964CD-B87F-4627-935D-6733476624D5}" type="doc">
      <dgm:prSet loTypeId="urn:microsoft.com/office/officeart/2005/8/layout/process5" loCatId="process" qsTypeId="urn:microsoft.com/office/officeart/2005/8/quickstyle/3d2" qsCatId="3D" csTypeId="urn:microsoft.com/office/officeart/2005/8/colors/accent2_2" csCatId="accent2" phldr="1"/>
      <dgm:spPr/>
    </dgm:pt>
    <dgm:pt modelId="{A055636B-415B-47DE-840B-B7125F875201}">
      <dgm:prSet phldrT="[Text]"/>
      <dgm:spPr/>
      <dgm:t>
        <a:bodyPr/>
        <a:lstStyle/>
        <a:p>
          <a:r>
            <a:rPr lang="en-GB" b="1" dirty="0" smtClean="0"/>
            <a:t>Identify risk</a:t>
          </a:r>
          <a:endParaRPr lang="en-GB" b="1" dirty="0"/>
        </a:p>
      </dgm:t>
    </dgm:pt>
    <dgm:pt modelId="{F390C313-C24C-41F0-BE28-1AF6A1E53E39}" type="parTrans" cxnId="{F57B000E-51F4-4865-B36D-D2D077B0B4F8}">
      <dgm:prSet/>
      <dgm:spPr/>
      <dgm:t>
        <a:bodyPr/>
        <a:lstStyle/>
        <a:p>
          <a:endParaRPr lang="en-GB"/>
        </a:p>
      </dgm:t>
    </dgm:pt>
    <dgm:pt modelId="{92FF2660-1567-4E28-8384-21C7A2A4E7F1}" type="sibTrans" cxnId="{F57B000E-51F4-4865-B36D-D2D077B0B4F8}">
      <dgm:prSet/>
      <dgm:spPr/>
      <dgm:t>
        <a:bodyPr/>
        <a:lstStyle/>
        <a:p>
          <a:endParaRPr lang="en-GB"/>
        </a:p>
      </dgm:t>
    </dgm:pt>
    <dgm:pt modelId="{D2B7500B-63B9-4083-BABD-7AE2E4039989}">
      <dgm:prSet phldrT="[Text]"/>
      <dgm:spPr/>
      <dgm:t>
        <a:bodyPr/>
        <a:lstStyle/>
        <a:p>
          <a:r>
            <a:rPr lang="en-GB" b="1" dirty="0" smtClean="0"/>
            <a:t>Estimate risk</a:t>
          </a:r>
          <a:endParaRPr lang="en-GB" b="1" dirty="0"/>
        </a:p>
      </dgm:t>
    </dgm:pt>
    <dgm:pt modelId="{A35178F5-A196-4BD7-A09E-16DD8F5E02E2}" type="parTrans" cxnId="{C4276A66-29C3-4503-819F-708AEA5E63CE}">
      <dgm:prSet/>
      <dgm:spPr/>
      <dgm:t>
        <a:bodyPr/>
        <a:lstStyle/>
        <a:p>
          <a:endParaRPr lang="en-GB"/>
        </a:p>
      </dgm:t>
    </dgm:pt>
    <dgm:pt modelId="{337CF1CE-5C32-4A7B-9930-B1224B73765A}" type="sibTrans" cxnId="{C4276A66-29C3-4503-819F-708AEA5E63CE}">
      <dgm:prSet/>
      <dgm:spPr/>
      <dgm:t>
        <a:bodyPr/>
        <a:lstStyle/>
        <a:p>
          <a:endParaRPr lang="en-GB"/>
        </a:p>
      </dgm:t>
    </dgm:pt>
    <dgm:pt modelId="{D75411EF-66AA-49BC-BDDE-4BF9EEB07C05}">
      <dgm:prSet phldrT="[Text]"/>
      <dgm:spPr/>
      <dgm:t>
        <a:bodyPr/>
        <a:lstStyle/>
        <a:p>
          <a:r>
            <a:rPr lang="en-GB" b="1" dirty="0" smtClean="0"/>
            <a:t>Manage risk</a:t>
          </a:r>
          <a:endParaRPr lang="en-GB" b="1" dirty="0"/>
        </a:p>
      </dgm:t>
    </dgm:pt>
    <dgm:pt modelId="{AC4924F7-B4B1-4A0E-A622-0126B795F1D7}" type="parTrans" cxnId="{4C8F1FD3-3772-4711-A651-0B7168A8D6AF}">
      <dgm:prSet/>
      <dgm:spPr/>
      <dgm:t>
        <a:bodyPr/>
        <a:lstStyle/>
        <a:p>
          <a:endParaRPr lang="en-GB"/>
        </a:p>
      </dgm:t>
    </dgm:pt>
    <dgm:pt modelId="{7640BAD6-6415-44EB-B7B2-8E5EF2D6FB58}" type="sibTrans" cxnId="{4C8F1FD3-3772-4711-A651-0B7168A8D6AF}">
      <dgm:prSet/>
      <dgm:spPr/>
      <dgm:t>
        <a:bodyPr/>
        <a:lstStyle/>
        <a:p>
          <a:endParaRPr lang="en-GB"/>
        </a:p>
      </dgm:t>
    </dgm:pt>
    <dgm:pt modelId="{D1EE6820-303C-4B6C-8321-64A65F8C96FA}">
      <dgm:prSet/>
      <dgm:spPr/>
      <dgm:t>
        <a:bodyPr/>
        <a:lstStyle/>
        <a:p>
          <a:r>
            <a:rPr lang="en-GB" b="1" dirty="0" smtClean="0"/>
            <a:t>Review risk</a:t>
          </a:r>
          <a:endParaRPr lang="en-GB" b="1" dirty="0"/>
        </a:p>
      </dgm:t>
    </dgm:pt>
    <dgm:pt modelId="{93C978C7-F374-4367-B6F6-8897C2AA1925}" type="parTrans" cxnId="{94C05D30-DABA-4C0E-B209-04C728B69CF5}">
      <dgm:prSet/>
      <dgm:spPr/>
      <dgm:t>
        <a:bodyPr/>
        <a:lstStyle/>
        <a:p>
          <a:endParaRPr lang="en-GB"/>
        </a:p>
      </dgm:t>
    </dgm:pt>
    <dgm:pt modelId="{A48150B1-8F1B-4201-BF37-962A7C71FB9F}" type="sibTrans" cxnId="{94C05D30-DABA-4C0E-B209-04C728B69CF5}">
      <dgm:prSet/>
      <dgm:spPr/>
      <dgm:t>
        <a:bodyPr/>
        <a:lstStyle/>
        <a:p>
          <a:endParaRPr lang="en-GB"/>
        </a:p>
      </dgm:t>
    </dgm:pt>
    <dgm:pt modelId="{2B9C7BC6-FD3D-4E15-AB77-39F561EC16B3}" type="pres">
      <dgm:prSet presAssocID="{B1A964CD-B87F-4627-935D-6733476624D5}" presName="diagram" presStyleCnt="0">
        <dgm:presLayoutVars>
          <dgm:dir/>
          <dgm:resizeHandles val="exact"/>
        </dgm:presLayoutVars>
      </dgm:prSet>
      <dgm:spPr/>
    </dgm:pt>
    <dgm:pt modelId="{FAC50C57-D6E3-484B-95AC-C6DF222E7880}" type="pres">
      <dgm:prSet presAssocID="{A055636B-415B-47DE-840B-B7125F875201}" presName="node" presStyleLbl="node1" presStyleIdx="0" presStyleCnt="4">
        <dgm:presLayoutVars>
          <dgm:bulletEnabled val="1"/>
        </dgm:presLayoutVars>
      </dgm:prSet>
      <dgm:spPr/>
      <dgm:t>
        <a:bodyPr/>
        <a:lstStyle/>
        <a:p>
          <a:endParaRPr lang="en-GB"/>
        </a:p>
      </dgm:t>
    </dgm:pt>
    <dgm:pt modelId="{8BB86479-AEFE-4067-A553-8A47D59F3538}" type="pres">
      <dgm:prSet presAssocID="{92FF2660-1567-4E28-8384-21C7A2A4E7F1}" presName="sibTrans" presStyleLbl="sibTrans2D1" presStyleIdx="0" presStyleCnt="3"/>
      <dgm:spPr/>
      <dgm:t>
        <a:bodyPr/>
        <a:lstStyle/>
        <a:p>
          <a:endParaRPr lang="en-GB"/>
        </a:p>
      </dgm:t>
    </dgm:pt>
    <dgm:pt modelId="{08308F4B-10DE-41BF-A064-8E58310B8011}" type="pres">
      <dgm:prSet presAssocID="{92FF2660-1567-4E28-8384-21C7A2A4E7F1}" presName="connectorText" presStyleLbl="sibTrans2D1" presStyleIdx="0" presStyleCnt="3"/>
      <dgm:spPr/>
      <dgm:t>
        <a:bodyPr/>
        <a:lstStyle/>
        <a:p>
          <a:endParaRPr lang="en-GB"/>
        </a:p>
      </dgm:t>
    </dgm:pt>
    <dgm:pt modelId="{97B96F46-3BCE-4CE7-A6D3-D4A11A4D9752}" type="pres">
      <dgm:prSet presAssocID="{D2B7500B-63B9-4083-BABD-7AE2E4039989}" presName="node" presStyleLbl="node1" presStyleIdx="1" presStyleCnt="4">
        <dgm:presLayoutVars>
          <dgm:bulletEnabled val="1"/>
        </dgm:presLayoutVars>
      </dgm:prSet>
      <dgm:spPr/>
      <dgm:t>
        <a:bodyPr/>
        <a:lstStyle/>
        <a:p>
          <a:endParaRPr lang="en-GB"/>
        </a:p>
      </dgm:t>
    </dgm:pt>
    <dgm:pt modelId="{95AF23BA-9921-4B0D-92A9-769E6E5B7FA6}" type="pres">
      <dgm:prSet presAssocID="{337CF1CE-5C32-4A7B-9930-B1224B73765A}" presName="sibTrans" presStyleLbl="sibTrans2D1" presStyleIdx="1" presStyleCnt="3"/>
      <dgm:spPr/>
      <dgm:t>
        <a:bodyPr/>
        <a:lstStyle/>
        <a:p>
          <a:endParaRPr lang="en-GB"/>
        </a:p>
      </dgm:t>
    </dgm:pt>
    <dgm:pt modelId="{C25021CE-85AC-48B4-9740-E6BB0C4AF116}" type="pres">
      <dgm:prSet presAssocID="{337CF1CE-5C32-4A7B-9930-B1224B73765A}" presName="connectorText" presStyleLbl="sibTrans2D1" presStyleIdx="1" presStyleCnt="3"/>
      <dgm:spPr/>
      <dgm:t>
        <a:bodyPr/>
        <a:lstStyle/>
        <a:p>
          <a:endParaRPr lang="en-GB"/>
        </a:p>
      </dgm:t>
    </dgm:pt>
    <dgm:pt modelId="{288F4C77-791F-4351-B146-7EBF225E823B}" type="pres">
      <dgm:prSet presAssocID="{D75411EF-66AA-49BC-BDDE-4BF9EEB07C05}" presName="node" presStyleLbl="node1" presStyleIdx="2" presStyleCnt="4">
        <dgm:presLayoutVars>
          <dgm:bulletEnabled val="1"/>
        </dgm:presLayoutVars>
      </dgm:prSet>
      <dgm:spPr/>
      <dgm:t>
        <a:bodyPr/>
        <a:lstStyle/>
        <a:p>
          <a:endParaRPr lang="en-GB"/>
        </a:p>
      </dgm:t>
    </dgm:pt>
    <dgm:pt modelId="{34F08103-D042-4C25-ACC6-D6C4A9F2651F}" type="pres">
      <dgm:prSet presAssocID="{7640BAD6-6415-44EB-B7B2-8E5EF2D6FB58}" presName="sibTrans" presStyleLbl="sibTrans2D1" presStyleIdx="2" presStyleCnt="3"/>
      <dgm:spPr/>
      <dgm:t>
        <a:bodyPr/>
        <a:lstStyle/>
        <a:p>
          <a:endParaRPr lang="en-GB"/>
        </a:p>
      </dgm:t>
    </dgm:pt>
    <dgm:pt modelId="{7394B04D-856F-4305-9559-43A1829257EB}" type="pres">
      <dgm:prSet presAssocID="{7640BAD6-6415-44EB-B7B2-8E5EF2D6FB58}" presName="connectorText" presStyleLbl="sibTrans2D1" presStyleIdx="2" presStyleCnt="3"/>
      <dgm:spPr/>
      <dgm:t>
        <a:bodyPr/>
        <a:lstStyle/>
        <a:p>
          <a:endParaRPr lang="en-GB"/>
        </a:p>
      </dgm:t>
    </dgm:pt>
    <dgm:pt modelId="{18C05F8E-79A3-4217-A7CA-E3B74F0214F5}" type="pres">
      <dgm:prSet presAssocID="{D1EE6820-303C-4B6C-8321-64A65F8C96FA}" presName="node" presStyleLbl="node1" presStyleIdx="3" presStyleCnt="4">
        <dgm:presLayoutVars>
          <dgm:bulletEnabled val="1"/>
        </dgm:presLayoutVars>
      </dgm:prSet>
      <dgm:spPr/>
      <dgm:t>
        <a:bodyPr/>
        <a:lstStyle/>
        <a:p>
          <a:endParaRPr lang="en-GB"/>
        </a:p>
      </dgm:t>
    </dgm:pt>
  </dgm:ptLst>
  <dgm:cxnLst>
    <dgm:cxn modelId="{9C1BF47C-E715-45F5-BE1D-47CC0E21F401}" type="presOf" srcId="{7640BAD6-6415-44EB-B7B2-8E5EF2D6FB58}" destId="{34F08103-D042-4C25-ACC6-D6C4A9F2651F}" srcOrd="0" destOrd="0" presId="urn:microsoft.com/office/officeart/2005/8/layout/process5"/>
    <dgm:cxn modelId="{94C05D30-DABA-4C0E-B209-04C728B69CF5}" srcId="{B1A964CD-B87F-4627-935D-6733476624D5}" destId="{D1EE6820-303C-4B6C-8321-64A65F8C96FA}" srcOrd="3" destOrd="0" parTransId="{93C978C7-F374-4367-B6F6-8897C2AA1925}" sibTransId="{A48150B1-8F1B-4201-BF37-962A7C71FB9F}"/>
    <dgm:cxn modelId="{18C9C153-C39D-4D06-A918-1E3E80C73C62}" type="presOf" srcId="{D2B7500B-63B9-4083-BABD-7AE2E4039989}" destId="{97B96F46-3BCE-4CE7-A6D3-D4A11A4D9752}" srcOrd="0" destOrd="0" presId="urn:microsoft.com/office/officeart/2005/8/layout/process5"/>
    <dgm:cxn modelId="{F57B000E-51F4-4865-B36D-D2D077B0B4F8}" srcId="{B1A964CD-B87F-4627-935D-6733476624D5}" destId="{A055636B-415B-47DE-840B-B7125F875201}" srcOrd="0" destOrd="0" parTransId="{F390C313-C24C-41F0-BE28-1AF6A1E53E39}" sibTransId="{92FF2660-1567-4E28-8384-21C7A2A4E7F1}"/>
    <dgm:cxn modelId="{AB65AA9D-4C80-42D5-88FC-DB80CD3E0DF5}" type="presOf" srcId="{D1EE6820-303C-4B6C-8321-64A65F8C96FA}" destId="{18C05F8E-79A3-4217-A7CA-E3B74F0214F5}" srcOrd="0" destOrd="0" presId="urn:microsoft.com/office/officeart/2005/8/layout/process5"/>
    <dgm:cxn modelId="{F870F0E4-DCE0-4B5D-89BD-BD17660AF6C9}" type="presOf" srcId="{7640BAD6-6415-44EB-B7B2-8E5EF2D6FB58}" destId="{7394B04D-856F-4305-9559-43A1829257EB}" srcOrd="1" destOrd="0" presId="urn:microsoft.com/office/officeart/2005/8/layout/process5"/>
    <dgm:cxn modelId="{DAC12A55-8F7B-42C7-9B15-907C77A40458}" type="presOf" srcId="{337CF1CE-5C32-4A7B-9930-B1224B73765A}" destId="{C25021CE-85AC-48B4-9740-E6BB0C4AF116}" srcOrd="1" destOrd="0" presId="urn:microsoft.com/office/officeart/2005/8/layout/process5"/>
    <dgm:cxn modelId="{C4276A66-29C3-4503-819F-708AEA5E63CE}" srcId="{B1A964CD-B87F-4627-935D-6733476624D5}" destId="{D2B7500B-63B9-4083-BABD-7AE2E4039989}" srcOrd="1" destOrd="0" parTransId="{A35178F5-A196-4BD7-A09E-16DD8F5E02E2}" sibTransId="{337CF1CE-5C32-4A7B-9930-B1224B73765A}"/>
    <dgm:cxn modelId="{4C8F1FD3-3772-4711-A651-0B7168A8D6AF}" srcId="{B1A964CD-B87F-4627-935D-6733476624D5}" destId="{D75411EF-66AA-49BC-BDDE-4BF9EEB07C05}" srcOrd="2" destOrd="0" parTransId="{AC4924F7-B4B1-4A0E-A622-0126B795F1D7}" sibTransId="{7640BAD6-6415-44EB-B7B2-8E5EF2D6FB58}"/>
    <dgm:cxn modelId="{6CE328C2-683E-4B24-BD32-BC68226DEEFF}" type="presOf" srcId="{92FF2660-1567-4E28-8384-21C7A2A4E7F1}" destId="{08308F4B-10DE-41BF-A064-8E58310B8011}" srcOrd="1" destOrd="0" presId="urn:microsoft.com/office/officeart/2005/8/layout/process5"/>
    <dgm:cxn modelId="{29571B97-A2F7-40F2-82D3-446BEF646E6E}" type="presOf" srcId="{337CF1CE-5C32-4A7B-9930-B1224B73765A}" destId="{95AF23BA-9921-4B0D-92A9-769E6E5B7FA6}" srcOrd="0" destOrd="0" presId="urn:microsoft.com/office/officeart/2005/8/layout/process5"/>
    <dgm:cxn modelId="{3E587AA6-AC6C-4D73-81E1-ACF5EE96FCAD}" type="presOf" srcId="{A055636B-415B-47DE-840B-B7125F875201}" destId="{FAC50C57-D6E3-484B-95AC-C6DF222E7880}" srcOrd="0" destOrd="0" presId="urn:microsoft.com/office/officeart/2005/8/layout/process5"/>
    <dgm:cxn modelId="{03EFDB65-9F6C-45DA-8C78-0EA31ED5E719}" type="presOf" srcId="{B1A964CD-B87F-4627-935D-6733476624D5}" destId="{2B9C7BC6-FD3D-4E15-AB77-39F561EC16B3}" srcOrd="0" destOrd="0" presId="urn:microsoft.com/office/officeart/2005/8/layout/process5"/>
    <dgm:cxn modelId="{10F77D21-4D99-4D43-811E-29ECAF4069F3}" type="presOf" srcId="{D75411EF-66AA-49BC-BDDE-4BF9EEB07C05}" destId="{288F4C77-791F-4351-B146-7EBF225E823B}" srcOrd="0" destOrd="0" presId="urn:microsoft.com/office/officeart/2005/8/layout/process5"/>
    <dgm:cxn modelId="{5572815E-3BB0-49EA-BCCA-384443E45BB9}" type="presOf" srcId="{92FF2660-1567-4E28-8384-21C7A2A4E7F1}" destId="{8BB86479-AEFE-4067-A553-8A47D59F3538}" srcOrd="0" destOrd="0" presId="urn:microsoft.com/office/officeart/2005/8/layout/process5"/>
    <dgm:cxn modelId="{58EAB92D-7301-4272-B74D-552725450D27}" type="presParOf" srcId="{2B9C7BC6-FD3D-4E15-AB77-39F561EC16B3}" destId="{FAC50C57-D6E3-484B-95AC-C6DF222E7880}" srcOrd="0" destOrd="0" presId="urn:microsoft.com/office/officeart/2005/8/layout/process5"/>
    <dgm:cxn modelId="{875EF056-A3B5-481C-ADF5-04C85A06588B}" type="presParOf" srcId="{2B9C7BC6-FD3D-4E15-AB77-39F561EC16B3}" destId="{8BB86479-AEFE-4067-A553-8A47D59F3538}" srcOrd="1" destOrd="0" presId="urn:microsoft.com/office/officeart/2005/8/layout/process5"/>
    <dgm:cxn modelId="{0FECE14A-FE15-46E3-A547-6D10C5C17A7C}" type="presParOf" srcId="{8BB86479-AEFE-4067-A553-8A47D59F3538}" destId="{08308F4B-10DE-41BF-A064-8E58310B8011}" srcOrd="0" destOrd="0" presId="urn:microsoft.com/office/officeart/2005/8/layout/process5"/>
    <dgm:cxn modelId="{6FE2D221-6CF4-433E-91CB-0FEBD1B89318}" type="presParOf" srcId="{2B9C7BC6-FD3D-4E15-AB77-39F561EC16B3}" destId="{97B96F46-3BCE-4CE7-A6D3-D4A11A4D9752}" srcOrd="2" destOrd="0" presId="urn:microsoft.com/office/officeart/2005/8/layout/process5"/>
    <dgm:cxn modelId="{1A3D7931-E4BD-4851-A416-1668FDDE59C4}" type="presParOf" srcId="{2B9C7BC6-FD3D-4E15-AB77-39F561EC16B3}" destId="{95AF23BA-9921-4B0D-92A9-769E6E5B7FA6}" srcOrd="3" destOrd="0" presId="urn:microsoft.com/office/officeart/2005/8/layout/process5"/>
    <dgm:cxn modelId="{08B25F71-0837-4935-92E8-3B475B458288}" type="presParOf" srcId="{95AF23BA-9921-4B0D-92A9-769E6E5B7FA6}" destId="{C25021CE-85AC-48B4-9740-E6BB0C4AF116}" srcOrd="0" destOrd="0" presId="urn:microsoft.com/office/officeart/2005/8/layout/process5"/>
    <dgm:cxn modelId="{880F9C28-CDEC-42D3-BA7B-AD15AD0EC766}" type="presParOf" srcId="{2B9C7BC6-FD3D-4E15-AB77-39F561EC16B3}" destId="{288F4C77-791F-4351-B146-7EBF225E823B}" srcOrd="4" destOrd="0" presId="urn:microsoft.com/office/officeart/2005/8/layout/process5"/>
    <dgm:cxn modelId="{55BA6CF0-963A-4997-8343-37B3F4E564F6}" type="presParOf" srcId="{2B9C7BC6-FD3D-4E15-AB77-39F561EC16B3}" destId="{34F08103-D042-4C25-ACC6-D6C4A9F2651F}" srcOrd="5" destOrd="0" presId="urn:microsoft.com/office/officeart/2005/8/layout/process5"/>
    <dgm:cxn modelId="{DFF0A3CF-1546-4724-9052-404A5D121C8A}" type="presParOf" srcId="{34F08103-D042-4C25-ACC6-D6C4A9F2651F}" destId="{7394B04D-856F-4305-9559-43A1829257EB}" srcOrd="0" destOrd="0" presId="urn:microsoft.com/office/officeart/2005/8/layout/process5"/>
    <dgm:cxn modelId="{901CEBC3-FE2E-4953-85A6-DCC1468EB55D}" type="presParOf" srcId="{2B9C7BC6-FD3D-4E15-AB77-39F561EC16B3}" destId="{18C05F8E-79A3-4217-A7CA-E3B74F0214F5}"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6A137D6-1D22-44A3-9478-74AA1AB5229D}" type="doc">
      <dgm:prSet loTypeId="urn:microsoft.com/office/officeart/2005/8/layout/cycle6" loCatId="cycle" qsTypeId="urn:microsoft.com/office/officeart/2005/8/quickstyle/3d2" qsCatId="3D" csTypeId="urn:microsoft.com/office/officeart/2005/8/colors/colorful1#13" csCatId="colorful" phldr="1"/>
      <dgm:spPr/>
      <dgm:t>
        <a:bodyPr/>
        <a:lstStyle/>
        <a:p>
          <a:endParaRPr lang="en-GB"/>
        </a:p>
      </dgm:t>
    </dgm:pt>
    <dgm:pt modelId="{BF96F0CD-BCCB-47D7-AE12-D1412F82090E}">
      <dgm:prSet phldrT="[Text]"/>
      <dgm:spPr/>
      <dgm:t>
        <a:bodyPr/>
        <a:lstStyle/>
        <a:p>
          <a:r>
            <a:rPr lang="en-GB" b="1" dirty="0" smtClean="0"/>
            <a:t>Principles of choice, control and independence</a:t>
          </a:r>
          <a:endParaRPr lang="en-GB" b="1" dirty="0"/>
        </a:p>
      </dgm:t>
    </dgm:pt>
    <dgm:pt modelId="{450BA285-12FF-4CD9-AFCD-C64FD274CCAA}" type="parTrans" cxnId="{BBF139B6-F16D-4863-987D-8909C1D9C991}">
      <dgm:prSet/>
      <dgm:spPr/>
      <dgm:t>
        <a:bodyPr/>
        <a:lstStyle/>
        <a:p>
          <a:endParaRPr lang="en-GB"/>
        </a:p>
      </dgm:t>
    </dgm:pt>
    <dgm:pt modelId="{3AD334ED-AE86-403C-87C9-3613F6AAA244}" type="sibTrans" cxnId="{BBF139B6-F16D-4863-987D-8909C1D9C991}">
      <dgm:prSet/>
      <dgm:spPr/>
      <dgm:t>
        <a:bodyPr/>
        <a:lstStyle/>
        <a:p>
          <a:endParaRPr lang="en-GB"/>
        </a:p>
      </dgm:t>
    </dgm:pt>
    <dgm:pt modelId="{E1C217F3-B982-4991-953D-F33FBA991758}">
      <dgm:prSet phldrT="[Text]"/>
      <dgm:spPr/>
      <dgm:t>
        <a:bodyPr/>
        <a:lstStyle/>
        <a:p>
          <a:r>
            <a:rPr lang="en-GB" b="1" dirty="0" smtClean="0"/>
            <a:t>Practices of co-production, anti-discrimination and anti-oppression</a:t>
          </a:r>
          <a:endParaRPr lang="en-GB" b="1" dirty="0"/>
        </a:p>
      </dgm:t>
    </dgm:pt>
    <dgm:pt modelId="{6332E5BE-429B-4D06-AB06-B24250CAE125}" type="parTrans" cxnId="{6B9B5EF6-4650-4096-B94F-77B7B476BC77}">
      <dgm:prSet/>
      <dgm:spPr/>
      <dgm:t>
        <a:bodyPr/>
        <a:lstStyle/>
        <a:p>
          <a:endParaRPr lang="en-GB"/>
        </a:p>
      </dgm:t>
    </dgm:pt>
    <dgm:pt modelId="{550DBBA4-F131-4E5A-A7EE-32423C10C5F2}" type="sibTrans" cxnId="{6B9B5EF6-4650-4096-B94F-77B7B476BC77}">
      <dgm:prSet/>
      <dgm:spPr/>
      <dgm:t>
        <a:bodyPr/>
        <a:lstStyle/>
        <a:p>
          <a:endParaRPr lang="en-GB"/>
        </a:p>
      </dgm:t>
    </dgm:pt>
    <dgm:pt modelId="{8C32C7D7-031A-41C8-A9F4-6DCCF38BC4C5}">
      <dgm:prSet phldrT="[Text]"/>
      <dgm:spPr/>
      <dgm:t>
        <a:bodyPr/>
        <a:lstStyle/>
        <a:p>
          <a:r>
            <a:rPr lang="en-GB" b="1" dirty="0" smtClean="0"/>
            <a:t>Values of equality , inclusion, human rights, and social justice</a:t>
          </a:r>
          <a:endParaRPr lang="en-GB" b="1" dirty="0"/>
        </a:p>
      </dgm:t>
    </dgm:pt>
    <dgm:pt modelId="{A159EDA9-AAA6-4260-BF08-858CE6BAB441}" type="parTrans" cxnId="{7422F8CC-BDEC-484E-9C36-A1245107F4B1}">
      <dgm:prSet/>
      <dgm:spPr/>
      <dgm:t>
        <a:bodyPr/>
        <a:lstStyle/>
        <a:p>
          <a:endParaRPr lang="en-GB"/>
        </a:p>
      </dgm:t>
    </dgm:pt>
    <dgm:pt modelId="{FF29A224-8240-4307-9263-2DCAEB6EB4A1}" type="sibTrans" cxnId="{7422F8CC-BDEC-484E-9C36-A1245107F4B1}">
      <dgm:prSet/>
      <dgm:spPr/>
      <dgm:t>
        <a:bodyPr/>
        <a:lstStyle/>
        <a:p>
          <a:endParaRPr lang="en-GB"/>
        </a:p>
      </dgm:t>
    </dgm:pt>
    <dgm:pt modelId="{F8574FB0-F261-4371-B140-2CCFE56C5EBF}" type="pres">
      <dgm:prSet presAssocID="{76A137D6-1D22-44A3-9478-74AA1AB5229D}" presName="cycle" presStyleCnt="0">
        <dgm:presLayoutVars>
          <dgm:dir/>
          <dgm:resizeHandles val="exact"/>
        </dgm:presLayoutVars>
      </dgm:prSet>
      <dgm:spPr/>
      <dgm:t>
        <a:bodyPr/>
        <a:lstStyle/>
        <a:p>
          <a:endParaRPr lang="en-GB"/>
        </a:p>
      </dgm:t>
    </dgm:pt>
    <dgm:pt modelId="{5A75B6B3-9244-4227-AE16-B4BD78943644}" type="pres">
      <dgm:prSet presAssocID="{BF96F0CD-BCCB-47D7-AE12-D1412F82090E}" presName="node" presStyleLbl="node1" presStyleIdx="0" presStyleCnt="3">
        <dgm:presLayoutVars>
          <dgm:bulletEnabled val="1"/>
        </dgm:presLayoutVars>
      </dgm:prSet>
      <dgm:spPr/>
      <dgm:t>
        <a:bodyPr/>
        <a:lstStyle/>
        <a:p>
          <a:endParaRPr lang="en-GB"/>
        </a:p>
      </dgm:t>
    </dgm:pt>
    <dgm:pt modelId="{A8AC5445-6204-48C4-A930-DC03F8B89114}" type="pres">
      <dgm:prSet presAssocID="{BF96F0CD-BCCB-47D7-AE12-D1412F82090E}" presName="spNode" presStyleCnt="0"/>
      <dgm:spPr/>
    </dgm:pt>
    <dgm:pt modelId="{A709783B-6002-4747-8FF0-BF77618F63E5}" type="pres">
      <dgm:prSet presAssocID="{3AD334ED-AE86-403C-87C9-3613F6AAA244}" presName="sibTrans" presStyleLbl="sibTrans1D1" presStyleIdx="0" presStyleCnt="3"/>
      <dgm:spPr/>
      <dgm:t>
        <a:bodyPr/>
        <a:lstStyle/>
        <a:p>
          <a:endParaRPr lang="en-GB"/>
        </a:p>
      </dgm:t>
    </dgm:pt>
    <dgm:pt modelId="{50E6DE6F-F859-4A35-8A0E-A7BE494C505A}" type="pres">
      <dgm:prSet presAssocID="{E1C217F3-B982-4991-953D-F33FBA991758}" presName="node" presStyleLbl="node1" presStyleIdx="1" presStyleCnt="3">
        <dgm:presLayoutVars>
          <dgm:bulletEnabled val="1"/>
        </dgm:presLayoutVars>
      </dgm:prSet>
      <dgm:spPr/>
      <dgm:t>
        <a:bodyPr/>
        <a:lstStyle/>
        <a:p>
          <a:endParaRPr lang="en-GB"/>
        </a:p>
      </dgm:t>
    </dgm:pt>
    <dgm:pt modelId="{A46448EC-1CF7-49FF-8079-93978186696B}" type="pres">
      <dgm:prSet presAssocID="{E1C217F3-B982-4991-953D-F33FBA991758}" presName="spNode" presStyleCnt="0"/>
      <dgm:spPr/>
    </dgm:pt>
    <dgm:pt modelId="{ABD6129E-F866-4652-82C8-DD5AC238CCD9}" type="pres">
      <dgm:prSet presAssocID="{550DBBA4-F131-4E5A-A7EE-32423C10C5F2}" presName="sibTrans" presStyleLbl="sibTrans1D1" presStyleIdx="1" presStyleCnt="3"/>
      <dgm:spPr/>
      <dgm:t>
        <a:bodyPr/>
        <a:lstStyle/>
        <a:p>
          <a:endParaRPr lang="en-GB"/>
        </a:p>
      </dgm:t>
    </dgm:pt>
    <dgm:pt modelId="{6CEBA8AD-83EA-4E8B-9E3A-4E8E71C3E007}" type="pres">
      <dgm:prSet presAssocID="{8C32C7D7-031A-41C8-A9F4-6DCCF38BC4C5}" presName="node" presStyleLbl="node1" presStyleIdx="2" presStyleCnt="3">
        <dgm:presLayoutVars>
          <dgm:bulletEnabled val="1"/>
        </dgm:presLayoutVars>
      </dgm:prSet>
      <dgm:spPr/>
      <dgm:t>
        <a:bodyPr/>
        <a:lstStyle/>
        <a:p>
          <a:endParaRPr lang="en-GB"/>
        </a:p>
      </dgm:t>
    </dgm:pt>
    <dgm:pt modelId="{E995C33C-8C89-4029-9E78-A8A72C3F9237}" type="pres">
      <dgm:prSet presAssocID="{8C32C7D7-031A-41C8-A9F4-6DCCF38BC4C5}" presName="spNode" presStyleCnt="0"/>
      <dgm:spPr/>
    </dgm:pt>
    <dgm:pt modelId="{DE942FB2-1216-47C4-AD6C-CF081FC488D0}" type="pres">
      <dgm:prSet presAssocID="{FF29A224-8240-4307-9263-2DCAEB6EB4A1}" presName="sibTrans" presStyleLbl="sibTrans1D1" presStyleIdx="2" presStyleCnt="3"/>
      <dgm:spPr/>
      <dgm:t>
        <a:bodyPr/>
        <a:lstStyle/>
        <a:p>
          <a:endParaRPr lang="en-GB"/>
        </a:p>
      </dgm:t>
    </dgm:pt>
  </dgm:ptLst>
  <dgm:cxnLst>
    <dgm:cxn modelId="{BBF139B6-F16D-4863-987D-8909C1D9C991}" srcId="{76A137D6-1D22-44A3-9478-74AA1AB5229D}" destId="{BF96F0CD-BCCB-47D7-AE12-D1412F82090E}" srcOrd="0" destOrd="0" parTransId="{450BA285-12FF-4CD9-AFCD-C64FD274CCAA}" sibTransId="{3AD334ED-AE86-403C-87C9-3613F6AAA244}"/>
    <dgm:cxn modelId="{7B09217F-7B5F-428F-8A13-D5C64B6A1130}" type="presOf" srcId="{8C32C7D7-031A-41C8-A9F4-6DCCF38BC4C5}" destId="{6CEBA8AD-83EA-4E8B-9E3A-4E8E71C3E007}" srcOrd="0" destOrd="0" presId="urn:microsoft.com/office/officeart/2005/8/layout/cycle6"/>
    <dgm:cxn modelId="{81CC7C8B-11D3-4189-ACA6-CCEFEBD64B27}" type="presOf" srcId="{BF96F0CD-BCCB-47D7-AE12-D1412F82090E}" destId="{5A75B6B3-9244-4227-AE16-B4BD78943644}" srcOrd="0" destOrd="0" presId="urn:microsoft.com/office/officeart/2005/8/layout/cycle6"/>
    <dgm:cxn modelId="{2B545B51-746A-4E0F-A113-0EB8C547348E}" type="presOf" srcId="{FF29A224-8240-4307-9263-2DCAEB6EB4A1}" destId="{DE942FB2-1216-47C4-AD6C-CF081FC488D0}" srcOrd="0" destOrd="0" presId="urn:microsoft.com/office/officeart/2005/8/layout/cycle6"/>
    <dgm:cxn modelId="{BF5A0D3E-09F1-4822-8BEC-A706892DEDAE}" type="presOf" srcId="{550DBBA4-F131-4E5A-A7EE-32423C10C5F2}" destId="{ABD6129E-F866-4652-82C8-DD5AC238CCD9}" srcOrd="0" destOrd="0" presId="urn:microsoft.com/office/officeart/2005/8/layout/cycle6"/>
    <dgm:cxn modelId="{8C2CC0C8-F8DD-44F2-AD1C-FC9B664328F4}" type="presOf" srcId="{76A137D6-1D22-44A3-9478-74AA1AB5229D}" destId="{F8574FB0-F261-4371-B140-2CCFE56C5EBF}" srcOrd="0" destOrd="0" presId="urn:microsoft.com/office/officeart/2005/8/layout/cycle6"/>
    <dgm:cxn modelId="{7422F8CC-BDEC-484E-9C36-A1245107F4B1}" srcId="{76A137D6-1D22-44A3-9478-74AA1AB5229D}" destId="{8C32C7D7-031A-41C8-A9F4-6DCCF38BC4C5}" srcOrd="2" destOrd="0" parTransId="{A159EDA9-AAA6-4260-BF08-858CE6BAB441}" sibTransId="{FF29A224-8240-4307-9263-2DCAEB6EB4A1}"/>
    <dgm:cxn modelId="{85228AFB-3AB1-4DA3-A207-5BA972C3F428}" type="presOf" srcId="{E1C217F3-B982-4991-953D-F33FBA991758}" destId="{50E6DE6F-F859-4A35-8A0E-A7BE494C505A}" srcOrd="0" destOrd="0" presId="urn:microsoft.com/office/officeart/2005/8/layout/cycle6"/>
    <dgm:cxn modelId="{6B9B5EF6-4650-4096-B94F-77B7B476BC77}" srcId="{76A137D6-1D22-44A3-9478-74AA1AB5229D}" destId="{E1C217F3-B982-4991-953D-F33FBA991758}" srcOrd="1" destOrd="0" parTransId="{6332E5BE-429B-4D06-AB06-B24250CAE125}" sibTransId="{550DBBA4-F131-4E5A-A7EE-32423C10C5F2}"/>
    <dgm:cxn modelId="{1B45CE84-41A3-4B50-89B2-979D11E0B571}" type="presOf" srcId="{3AD334ED-AE86-403C-87C9-3613F6AAA244}" destId="{A709783B-6002-4747-8FF0-BF77618F63E5}" srcOrd="0" destOrd="0" presId="urn:microsoft.com/office/officeart/2005/8/layout/cycle6"/>
    <dgm:cxn modelId="{294BE972-AA70-4006-9369-E3DD7A58F32C}" type="presParOf" srcId="{F8574FB0-F261-4371-B140-2CCFE56C5EBF}" destId="{5A75B6B3-9244-4227-AE16-B4BD78943644}" srcOrd="0" destOrd="0" presId="urn:microsoft.com/office/officeart/2005/8/layout/cycle6"/>
    <dgm:cxn modelId="{3490107D-376E-4737-A228-4E7A4C4914C9}" type="presParOf" srcId="{F8574FB0-F261-4371-B140-2CCFE56C5EBF}" destId="{A8AC5445-6204-48C4-A930-DC03F8B89114}" srcOrd="1" destOrd="0" presId="urn:microsoft.com/office/officeart/2005/8/layout/cycle6"/>
    <dgm:cxn modelId="{B08C4CA0-2A95-4CD5-9066-923FD34D2A16}" type="presParOf" srcId="{F8574FB0-F261-4371-B140-2CCFE56C5EBF}" destId="{A709783B-6002-4747-8FF0-BF77618F63E5}" srcOrd="2" destOrd="0" presId="urn:microsoft.com/office/officeart/2005/8/layout/cycle6"/>
    <dgm:cxn modelId="{D0FFE8FE-EB5A-4F39-ACCC-7C062CFF4AA2}" type="presParOf" srcId="{F8574FB0-F261-4371-B140-2CCFE56C5EBF}" destId="{50E6DE6F-F859-4A35-8A0E-A7BE494C505A}" srcOrd="3" destOrd="0" presId="urn:microsoft.com/office/officeart/2005/8/layout/cycle6"/>
    <dgm:cxn modelId="{77D0F977-734D-401D-B117-2935FE7AD449}" type="presParOf" srcId="{F8574FB0-F261-4371-B140-2CCFE56C5EBF}" destId="{A46448EC-1CF7-49FF-8079-93978186696B}" srcOrd="4" destOrd="0" presId="urn:microsoft.com/office/officeart/2005/8/layout/cycle6"/>
    <dgm:cxn modelId="{44017926-42D3-4B37-946E-480264401CF7}" type="presParOf" srcId="{F8574FB0-F261-4371-B140-2CCFE56C5EBF}" destId="{ABD6129E-F866-4652-82C8-DD5AC238CCD9}" srcOrd="5" destOrd="0" presId="urn:microsoft.com/office/officeart/2005/8/layout/cycle6"/>
    <dgm:cxn modelId="{FF4E2B30-496D-44F2-A9D4-F1E2030DC9BC}" type="presParOf" srcId="{F8574FB0-F261-4371-B140-2CCFE56C5EBF}" destId="{6CEBA8AD-83EA-4E8B-9E3A-4E8E71C3E007}" srcOrd="6" destOrd="0" presId="urn:microsoft.com/office/officeart/2005/8/layout/cycle6"/>
    <dgm:cxn modelId="{310C7D64-5753-4AA6-A8A4-B7B83E229CC2}" type="presParOf" srcId="{F8574FB0-F261-4371-B140-2CCFE56C5EBF}" destId="{E995C33C-8C89-4029-9E78-A8A72C3F9237}" srcOrd="7" destOrd="0" presId="urn:microsoft.com/office/officeart/2005/8/layout/cycle6"/>
    <dgm:cxn modelId="{7FF6B65C-CD1E-45A2-BE2E-6E8DD0610AA6}" type="presParOf" srcId="{F8574FB0-F261-4371-B140-2CCFE56C5EBF}" destId="{DE942FB2-1216-47C4-AD6C-CF081FC488D0}"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5AA7D70-49DA-46AC-9449-E7CC5E46F9FC}" type="doc">
      <dgm:prSet loTypeId="urn:microsoft.com/office/officeart/2005/8/layout/list1" loCatId="list" qsTypeId="urn:microsoft.com/office/officeart/2005/8/quickstyle/3d2" qsCatId="3D" csTypeId="urn:microsoft.com/office/officeart/2005/8/colors/colorful1#14" csCatId="colorful" phldr="1"/>
      <dgm:spPr/>
      <dgm:t>
        <a:bodyPr/>
        <a:lstStyle/>
        <a:p>
          <a:endParaRPr lang="en-GB"/>
        </a:p>
      </dgm:t>
    </dgm:pt>
    <dgm:pt modelId="{690D96AD-2383-41F4-9F7D-C9D1C3459091}">
      <dgm:prSet phldrT="[Text]" custT="1"/>
      <dgm:spPr/>
      <dgm:t>
        <a:bodyPr/>
        <a:lstStyle/>
        <a:p>
          <a:r>
            <a:rPr lang="en-GB" sz="2800" b="1" dirty="0" smtClean="0"/>
            <a:t>Assumption of capacity</a:t>
          </a:r>
          <a:endParaRPr lang="en-GB" sz="2800" b="1" dirty="0"/>
        </a:p>
      </dgm:t>
    </dgm:pt>
    <dgm:pt modelId="{FF81006D-6D1F-4BCC-8F0D-A73351985CB9}" type="parTrans" cxnId="{4DE7E471-1080-4E98-965D-B7E3C03B9D90}">
      <dgm:prSet/>
      <dgm:spPr/>
      <dgm:t>
        <a:bodyPr/>
        <a:lstStyle/>
        <a:p>
          <a:endParaRPr lang="en-GB"/>
        </a:p>
      </dgm:t>
    </dgm:pt>
    <dgm:pt modelId="{6DD53334-5F37-40D9-AD43-D7B46C52F31F}" type="sibTrans" cxnId="{4DE7E471-1080-4E98-965D-B7E3C03B9D90}">
      <dgm:prSet/>
      <dgm:spPr/>
      <dgm:t>
        <a:bodyPr/>
        <a:lstStyle/>
        <a:p>
          <a:endParaRPr lang="en-GB"/>
        </a:p>
      </dgm:t>
    </dgm:pt>
    <dgm:pt modelId="{D3BF8D0E-A255-4734-86D7-C7C554C9A43B}">
      <dgm:prSet phldrT="[Text]" custT="1"/>
      <dgm:spPr/>
      <dgm:t>
        <a:bodyPr/>
        <a:lstStyle/>
        <a:p>
          <a:r>
            <a:rPr lang="en-GB" sz="2800" b="1" dirty="0" smtClean="0"/>
            <a:t>Decision making</a:t>
          </a:r>
          <a:endParaRPr lang="en-GB" sz="2800" b="1" dirty="0"/>
        </a:p>
      </dgm:t>
    </dgm:pt>
    <dgm:pt modelId="{AEA530AE-3C3F-4C0D-8F25-09C7BDF19612}" type="parTrans" cxnId="{49347431-2C28-419C-9D7E-12E3BB1DF99F}">
      <dgm:prSet/>
      <dgm:spPr/>
      <dgm:t>
        <a:bodyPr/>
        <a:lstStyle/>
        <a:p>
          <a:endParaRPr lang="en-GB"/>
        </a:p>
      </dgm:t>
    </dgm:pt>
    <dgm:pt modelId="{216B38C5-D269-432E-A770-7B348AD704B4}" type="sibTrans" cxnId="{49347431-2C28-419C-9D7E-12E3BB1DF99F}">
      <dgm:prSet/>
      <dgm:spPr/>
      <dgm:t>
        <a:bodyPr/>
        <a:lstStyle/>
        <a:p>
          <a:endParaRPr lang="en-GB"/>
        </a:p>
      </dgm:t>
    </dgm:pt>
    <dgm:pt modelId="{0677F8E7-5533-4431-993A-D3F2E8C0DCF4}">
      <dgm:prSet phldrT="[Text]" custT="1"/>
      <dgm:spPr/>
      <dgm:t>
        <a:bodyPr/>
        <a:lstStyle/>
        <a:p>
          <a:r>
            <a:rPr lang="en-GB" sz="2800" b="1" dirty="0" smtClean="0"/>
            <a:t>Unwise decisions</a:t>
          </a:r>
          <a:endParaRPr lang="en-GB" sz="2800" b="1" dirty="0"/>
        </a:p>
      </dgm:t>
    </dgm:pt>
    <dgm:pt modelId="{1145B6DD-749D-4479-8822-A91D65BE4BEC}" type="parTrans" cxnId="{B23E0442-858E-404A-8A82-549D22F176AB}">
      <dgm:prSet/>
      <dgm:spPr/>
      <dgm:t>
        <a:bodyPr/>
        <a:lstStyle/>
        <a:p>
          <a:endParaRPr lang="en-GB"/>
        </a:p>
      </dgm:t>
    </dgm:pt>
    <dgm:pt modelId="{4441B8E5-9BF8-4B85-9BF7-DF376A55C76F}" type="sibTrans" cxnId="{B23E0442-858E-404A-8A82-549D22F176AB}">
      <dgm:prSet/>
      <dgm:spPr/>
      <dgm:t>
        <a:bodyPr/>
        <a:lstStyle/>
        <a:p>
          <a:endParaRPr lang="en-GB"/>
        </a:p>
      </dgm:t>
    </dgm:pt>
    <dgm:pt modelId="{5F43AAA6-795B-4CD6-9E63-C1B94E576E86}">
      <dgm:prSet custT="1"/>
      <dgm:spPr/>
      <dgm:t>
        <a:bodyPr/>
        <a:lstStyle/>
        <a:p>
          <a:r>
            <a:rPr lang="en-GB" sz="2800" b="1" dirty="0" smtClean="0"/>
            <a:t>Best interests</a:t>
          </a:r>
          <a:endParaRPr lang="en-GB" sz="2800" b="1" dirty="0"/>
        </a:p>
      </dgm:t>
    </dgm:pt>
    <dgm:pt modelId="{F7CC17F9-681D-4615-8142-C84193797FC1}" type="parTrans" cxnId="{6EB72930-9345-4CBC-B053-1D7B28567809}">
      <dgm:prSet/>
      <dgm:spPr/>
    </dgm:pt>
    <dgm:pt modelId="{9EA8FDB8-A60F-4D40-9506-24559D9DBBCC}" type="sibTrans" cxnId="{6EB72930-9345-4CBC-B053-1D7B28567809}">
      <dgm:prSet/>
      <dgm:spPr/>
    </dgm:pt>
    <dgm:pt modelId="{96F8E146-3EDD-49BC-B7BD-1C9E796F55E4}">
      <dgm:prSet custT="1"/>
      <dgm:spPr/>
      <dgm:t>
        <a:bodyPr/>
        <a:lstStyle/>
        <a:p>
          <a:r>
            <a:rPr lang="en-GB" sz="2800" b="1" dirty="0" smtClean="0"/>
            <a:t>Least restrictive</a:t>
          </a:r>
          <a:endParaRPr lang="en-GB" sz="2800" b="1" dirty="0"/>
        </a:p>
      </dgm:t>
    </dgm:pt>
    <dgm:pt modelId="{AE711656-7070-499D-AF8D-95FE2A576535}" type="parTrans" cxnId="{F5928A09-F60E-4DC6-B715-04D1447521F5}">
      <dgm:prSet/>
      <dgm:spPr/>
    </dgm:pt>
    <dgm:pt modelId="{8E8681BC-E137-4CCC-A26B-0FCD3083AC43}" type="sibTrans" cxnId="{F5928A09-F60E-4DC6-B715-04D1447521F5}">
      <dgm:prSet/>
      <dgm:spPr/>
    </dgm:pt>
    <dgm:pt modelId="{A0FCC365-237B-468A-9415-D431DD971A9C}" type="pres">
      <dgm:prSet presAssocID="{65AA7D70-49DA-46AC-9449-E7CC5E46F9FC}" presName="linear" presStyleCnt="0">
        <dgm:presLayoutVars>
          <dgm:dir/>
          <dgm:animLvl val="lvl"/>
          <dgm:resizeHandles val="exact"/>
        </dgm:presLayoutVars>
      </dgm:prSet>
      <dgm:spPr/>
      <dgm:t>
        <a:bodyPr/>
        <a:lstStyle/>
        <a:p>
          <a:endParaRPr lang="en-GB"/>
        </a:p>
      </dgm:t>
    </dgm:pt>
    <dgm:pt modelId="{77C5BCAA-4399-471E-8FBA-FA4F843A097E}" type="pres">
      <dgm:prSet presAssocID="{690D96AD-2383-41F4-9F7D-C9D1C3459091}" presName="parentLin" presStyleCnt="0"/>
      <dgm:spPr/>
    </dgm:pt>
    <dgm:pt modelId="{B4F120DC-123C-4BFE-943E-8AB361F517AD}" type="pres">
      <dgm:prSet presAssocID="{690D96AD-2383-41F4-9F7D-C9D1C3459091}" presName="parentLeftMargin" presStyleLbl="node1" presStyleIdx="0" presStyleCnt="5"/>
      <dgm:spPr/>
      <dgm:t>
        <a:bodyPr/>
        <a:lstStyle/>
        <a:p>
          <a:endParaRPr lang="en-GB"/>
        </a:p>
      </dgm:t>
    </dgm:pt>
    <dgm:pt modelId="{886B0E9A-B77E-46A8-BB23-A8305A93B52C}" type="pres">
      <dgm:prSet presAssocID="{690D96AD-2383-41F4-9F7D-C9D1C3459091}" presName="parentText" presStyleLbl="node1" presStyleIdx="0" presStyleCnt="5">
        <dgm:presLayoutVars>
          <dgm:chMax val="0"/>
          <dgm:bulletEnabled val="1"/>
        </dgm:presLayoutVars>
      </dgm:prSet>
      <dgm:spPr/>
      <dgm:t>
        <a:bodyPr/>
        <a:lstStyle/>
        <a:p>
          <a:endParaRPr lang="en-GB"/>
        </a:p>
      </dgm:t>
    </dgm:pt>
    <dgm:pt modelId="{4BB9684E-6D7D-4B5E-8715-B663AE79B49C}" type="pres">
      <dgm:prSet presAssocID="{690D96AD-2383-41F4-9F7D-C9D1C3459091}" presName="negativeSpace" presStyleCnt="0"/>
      <dgm:spPr/>
    </dgm:pt>
    <dgm:pt modelId="{4C0C8418-E3E2-41FB-8DE1-D3C50DCAD438}" type="pres">
      <dgm:prSet presAssocID="{690D96AD-2383-41F4-9F7D-C9D1C3459091}" presName="childText" presStyleLbl="conFgAcc1" presStyleIdx="0" presStyleCnt="5">
        <dgm:presLayoutVars>
          <dgm:bulletEnabled val="1"/>
        </dgm:presLayoutVars>
      </dgm:prSet>
      <dgm:spPr/>
    </dgm:pt>
    <dgm:pt modelId="{E865579D-B646-4B65-976B-CEF45E7D384F}" type="pres">
      <dgm:prSet presAssocID="{6DD53334-5F37-40D9-AD43-D7B46C52F31F}" presName="spaceBetweenRectangles" presStyleCnt="0"/>
      <dgm:spPr/>
    </dgm:pt>
    <dgm:pt modelId="{17CB0D32-050D-46F2-BF9C-1FF352F0F50E}" type="pres">
      <dgm:prSet presAssocID="{D3BF8D0E-A255-4734-86D7-C7C554C9A43B}" presName="parentLin" presStyleCnt="0"/>
      <dgm:spPr/>
    </dgm:pt>
    <dgm:pt modelId="{57EEF4D6-5370-43C1-8291-D0545B564AD1}" type="pres">
      <dgm:prSet presAssocID="{D3BF8D0E-A255-4734-86D7-C7C554C9A43B}" presName="parentLeftMargin" presStyleLbl="node1" presStyleIdx="0" presStyleCnt="5"/>
      <dgm:spPr/>
      <dgm:t>
        <a:bodyPr/>
        <a:lstStyle/>
        <a:p>
          <a:endParaRPr lang="en-GB"/>
        </a:p>
      </dgm:t>
    </dgm:pt>
    <dgm:pt modelId="{76D2EE99-511A-46F7-A91A-821191821B72}" type="pres">
      <dgm:prSet presAssocID="{D3BF8D0E-A255-4734-86D7-C7C554C9A43B}" presName="parentText" presStyleLbl="node1" presStyleIdx="1" presStyleCnt="5">
        <dgm:presLayoutVars>
          <dgm:chMax val="0"/>
          <dgm:bulletEnabled val="1"/>
        </dgm:presLayoutVars>
      </dgm:prSet>
      <dgm:spPr/>
      <dgm:t>
        <a:bodyPr/>
        <a:lstStyle/>
        <a:p>
          <a:endParaRPr lang="en-GB"/>
        </a:p>
      </dgm:t>
    </dgm:pt>
    <dgm:pt modelId="{1F19B61A-29F1-4E2A-9D29-EFA694F025B3}" type="pres">
      <dgm:prSet presAssocID="{D3BF8D0E-A255-4734-86D7-C7C554C9A43B}" presName="negativeSpace" presStyleCnt="0"/>
      <dgm:spPr/>
    </dgm:pt>
    <dgm:pt modelId="{82017E99-2007-4B35-9932-99CB7748081D}" type="pres">
      <dgm:prSet presAssocID="{D3BF8D0E-A255-4734-86D7-C7C554C9A43B}" presName="childText" presStyleLbl="conFgAcc1" presStyleIdx="1" presStyleCnt="5">
        <dgm:presLayoutVars>
          <dgm:bulletEnabled val="1"/>
        </dgm:presLayoutVars>
      </dgm:prSet>
      <dgm:spPr/>
    </dgm:pt>
    <dgm:pt modelId="{490CF088-23F2-4ABA-B289-549F98571D7D}" type="pres">
      <dgm:prSet presAssocID="{216B38C5-D269-432E-A770-7B348AD704B4}" presName="spaceBetweenRectangles" presStyleCnt="0"/>
      <dgm:spPr/>
    </dgm:pt>
    <dgm:pt modelId="{DB766C15-8647-4069-95CC-D8D46054096C}" type="pres">
      <dgm:prSet presAssocID="{0677F8E7-5533-4431-993A-D3F2E8C0DCF4}" presName="parentLin" presStyleCnt="0"/>
      <dgm:spPr/>
    </dgm:pt>
    <dgm:pt modelId="{2233F874-CE7D-43DF-B2B2-8C458D01CFDD}" type="pres">
      <dgm:prSet presAssocID="{0677F8E7-5533-4431-993A-D3F2E8C0DCF4}" presName="parentLeftMargin" presStyleLbl="node1" presStyleIdx="1" presStyleCnt="5"/>
      <dgm:spPr/>
      <dgm:t>
        <a:bodyPr/>
        <a:lstStyle/>
        <a:p>
          <a:endParaRPr lang="en-GB"/>
        </a:p>
      </dgm:t>
    </dgm:pt>
    <dgm:pt modelId="{7133A180-AD64-4174-8BAC-C7CB23CB72A4}" type="pres">
      <dgm:prSet presAssocID="{0677F8E7-5533-4431-993A-D3F2E8C0DCF4}" presName="parentText" presStyleLbl="node1" presStyleIdx="2" presStyleCnt="5">
        <dgm:presLayoutVars>
          <dgm:chMax val="0"/>
          <dgm:bulletEnabled val="1"/>
        </dgm:presLayoutVars>
      </dgm:prSet>
      <dgm:spPr/>
      <dgm:t>
        <a:bodyPr/>
        <a:lstStyle/>
        <a:p>
          <a:endParaRPr lang="en-GB"/>
        </a:p>
      </dgm:t>
    </dgm:pt>
    <dgm:pt modelId="{EC9F9DC8-E3B3-42CC-8549-32DDA6D712CC}" type="pres">
      <dgm:prSet presAssocID="{0677F8E7-5533-4431-993A-D3F2E8C0DCF4}" presName="negativeSpace" presStyleCnt="0"/>
      <dgm:spPr/>
    </dgm:pt>
    <dgm:pt modelId="{CFADB607-624B-486B-AF28-036A45109828}" type="pres">
      <dgm:prSet presAssocID="{0677F8E7-5533-4431-993A-D3F2E8C0DCF4}" presName="childText" presStyleLbl="conFgAcc1" presStyleIdx="2" presStyleCnt="5">
        <dgm:presLayoutVars>
          <dgm:bulletEnabled val="1"/>
        </dgm:presLayoutVars>
      </dgm:prSet>
      <dgm:spPr/>
    </dgm:pt>
    <dgm:pt modelId="{8674BA84-F49C-45F6-8FA1-606CA437AB6B}" type="pres">
      <dgm:prSet presAssocID="{4441B8E5-9BF8-4B85-9BF7-DF376A55C76F}" presName="spaceBetweenRectangles" presStyleCnt="0"/>
      <dgm:spPr/>
    </dgm:pt>
    <dgm:pt modelId="{9772447B-EAC8-403F-A11A-10B01974B7C6}" type="pres">
      <dgm:prSet presAssocID="{5F43AAA6-795B-4CD6-9E63-C1B94E576E86}" presName="parentLin" presStyleCnt="0"/>
      <dgm:spPr/>
    </dgm:pt>
    <dgm:pt modelId="{9655212D-8034-46FE-B162-DA32FEF84C8B}" type="pres">
      <dgm:prSet presAssocID="{5F43AAA6-795B-4CD6-9E63-C1B94E576E86}" presName="parentLeftMargin" presStyleLbl="node1" presStyleIdx="2" presStyleCnt="5"/>
      <dgm:spPr/>
      <dgm:t>
        <a:bodyPr/>
        <a:lstStyle/>
        <a:p>
          <a:endParaRPr lang="en-GB"/>
        </a:p>
      </dgm:t>
    </dgm:pt>
    <dgm:pt modelId="{18FA74DF-8D25-4C2C-95C6-4141FA02815C}" type="pres">
      <dgm:prSet presAssocID="{5F43AAA6-795B-4CD6-9E63-C1B94E576E86}" presName="parentText" presStyleLbl="node1" presStyleIdx="3" presStyleCnt="5">
        <dgm:presLayoutVars>
          <dgm:chMax val="0"/>
          <dgm:bulletEnabled val="1"/>
        </dgm:presLayoutVars>
      </dgm:prSet>
      <dgm:spPr/>
      <dgm:t>
        <a:bodyPr/>
        <a:lstStyle/>
        <a:p>
          <a:endParaRPr lang="en-GB"/>
        </a:p>
      </dgm:t>
    </dgm:pt>
    <dgm:pt modelId="{6296B93B-541A-4530-AD74-FEA97CDE7785}" type="pres">
      <dgm:prSet presAssocID="{5F43AAA6-795B-4CD6-9E63-C1B94E576E86}" presName="negativeSpace" presStyleCnt="0"/>
      <dgm:spPr/>
    </dgm:pt>
    <dgm:pt modelId="{6AD76B3E-B9AF-4511-9819-BEB541796494}" type="pres">
      <dgm:prSet presAssocID="{5F43AAA6-795B-4CD6-9E63-C1B94E576E86}" presName="childText" presStyleLbl="conFgAcc1" presStyleIdx="3" presStyleCnt="5">
        <dgm:presLayoutVars>
          <dgm:bulletEnabled val="1"/>
        </dgm:presLayoutVars>
      </dgm:prSet>
      <dgm:spPr/>
    </dgm:pt>
    <dgm:pt modelId="{8D56DDE1-A27E-4E7B-991D-33B9260E9966}" type="pres">
      <dgm:prSet presAssocID="{9EA8FDB8-A60F-4D40-9506-24559D9DBBCC}" presName="spaceBetweenRectangles" presStyleCnt="0"/>
      <dgm:spPr/>
    </dgm:pt>
    <dgm:pt modelId="{BAB62022-E899-4FF7-8E9C-CD723B0D0745}" type="pres">
      <dgm:prSet presAssocID="{96F8E146-3EDD-49BC-B7BD-1C9E796F55E4}" presName="parentLin" presStyleCnt="0"/>
      <dgm:spPr/>
    </dgm:pt>
    <dgm:pt modelId="{DB818019-FF6D-4290-B77F-FB5027ABF3CD}" type="pres">
      <dgm:prSet presAssocID="{96F8E146-3EDD-49BC-B7BD-1C9E796F55E4}" presName="parentLeftMargin" presStyleLbl="node1" presStyleIdx="3" presStyleCnt="5"/>
      <dgm:spPr/>
      <dgm:t>
        <a:bodyPr/>
        <a:lstStyle/>
        <a:p>
          <a:endParaRPr lang="en-GB"/>
        </a:p>
      </dgm:t>
    </dgm:pt>
    <dgm:pt modelId="{E944643A-012E-4517-B14A-D4F2641D9E04}" type="pres">
      <dgm:prSet presAssocID="{96F8E146-3EDD-49BC-B7BD-1C9E796F55E4}" presName="parentText" presStyleLbl="node1" presStyleIdx="4" presStyleCnt="5">
        <dgm:presLayoutVars>
          <dgm:chMax val="0"/>
          <dgm:bulletEnabled val="1"/>
        </dgm:presLayoutVars>
      </dgm:prSet>
      <dgm:spPr/>
      <dgm:t>
        <a:bodyPr/>
        <a:lstStyle/>
        <a:p>
          <a:endParaRPr lang="en-GB"/>
        </a:p>
      </dgm:t>
    </dgm:pt>
    <dgm:pt modelId="{68072EBB-151C-471C-B9B2-75F5371246B2}" type="pres">
      <dgm:prSet presAssocID="{96F8E146-3EDD-49BC-B7BD-1C9E796F55E4}" presName="negativeSpace" presStyleCnt="0"/>
      <dgm:spPr/>
    </dgm:pt>
    <dgm:pt modelId="{41662DC8-41F9-46FE-B6AE-13AAEB3EF110}" type="pres">
      <dgm:prSet presAssocID="{96F8E146-3EDD-49BC-B7BD-1C9E796F55E4}" presName="childText" presStyleLbl="conFgAcc1" presStyleIdx="4" presStyleCnt="5">
        <dgm:presLayoutVars>
          <dgm:bulletEnabled val="1"/>
        </dgm:presLayoutVars>
      </dgm:prSet>
      <dgm:spPr/>
    </dgm:pt>
  </dgm:ptLst>
  <dgm:cxnLst>
    <dgm:cxn modelId="{D9247826-2284-4147-A15E-FDB4247C6D69}" type="presOf" srcId="{96F8E146-3EDD-49BC-B7BD-1C9E796F55E4}" destId="{E944643A-012E-4517-B14A-D4F2641D9E04}" srcOrd="1" destOrd="0" presId="urn:microsoft.com/office/officeart/2005/8/layout/list1"/>
    <dgm:cxn modelId="{D9830F4F-82B6-4AC0-A2C3-4D680FF3350A}" type="presOf" srcId="{65AA7D70-49DA-46AC-9449-E7CC5E46F9FC}" destId="{A0FCC365-237B-468A-9415-D431DD971A9C}" srcOrd="0" destOrd="0" presId="urn:microsoft.com/office/officeart/2005/8/layout/list1"/>
    <dgm:cxn modelId="{F5928A09-F60E-4DC6-B715-04D1447521F5}" srcId="{65AA7D70-49DA-46AC-9449-E7CC5E46F9FC}" destId="{96F8E146-3EDD-49BC-B7BD-1C9E796F55E4}" srcOrd="4" destOrd="0" parTransId="{AE711656-7070-499D-AF8D-95FE2A576535}" sibTransId="{8E8681BC-E137-4CCC-A26B-0FCD3083AC43}"/>
    <dgm:cxn modelId="{6EB72930-9345-4CBC-B053-1D7B28567809}" srcId="{65AA7D70-49DA-46AC-9449-E7CC5E46F9FC}" destId="{5F43AAA6-795B-4CD6-9E63-C1B94E576E86}" srcOrd="3" destOrd="0" parTransId="{F7CC17F9-681D-4615-8142-C84193797FC1}" sibTransId="{9EA8FDB8-A60F-4D40-9506-24559D9DBBCC}"/>
    <dgm:cxn modelId="{4DE7E471-1080-4E98-965D-B7E3C03B9D90}" srcId="{65AA7D70-49DA-46AC-9449-E7CC5E46F9FC}" destId="{690D96AD-2383-41F4-9F7D-C9D1C3459091}" srcOrd="0" destOrd="0" parTransId="{FF81006D-6D1F-4BCC-8F0D-A73351985CB9}" sibTransId="{6DD53334-5F37-40D9-AD43-D7B46C52F31F}"/>
    <dgm:cxn modelId="{B23E0442-858E-404A-8A82-549D22F176AB}" srcId="{65AA7D70-49DA-46AC-9449-E7CC5E46F9FC}" destId="{0677F8E7-5533-4431-993A-D3F2E8C0DCF4}" srcOrd="2" destOrd="0" parTransId="{1145B6DD-749D-4479-8822-A91D65BE4BEC}" sibTransId="{4441B8E5-9BF8-4B85-9BF7-DF376A55C76F}"/>
    <dgm:cxn modelId="{A8222021-6CDD-42BB-A035-F463841E1A24}" type="presOf" srcId="{D3BF8D0E-A255-4734-86D7-C7C554C9A43B}" destId="{76D2EE99-511A-46F7-A91A-821191821B72}" srcOrd="1" destOrd="0" presId="urn:microsoft.com/office/officeart/2005/8/layout/list1"/>
    <dgm:cxn modelId="{32FB81DF-D044-49F4-A6C1-C495960A5FFC}" type="presOf" srcId="{5F43AAA6-795B-4CD6-9E63-C1B94E576E86}" destId="{18FA74DF-8D25-4C2C-95C6-4141FA02815C}" srcOrd="1" destOrd="0" presId="urn:microsoft.com/office/officeart/2005/8/layout/list1"/>
    <dgm:cxn modelId="{49347431-2C28-419C-9D7E-12E3BB1DF99F}" srcId="{65AA7D70-49DA-46AC-9449-E7CC5E46F9FC}" destId="{D3BF8D0E-A255-4734-86D7-C7C554C9A43B}" srcOrd="1" destOrd="0" parTransId="{AEA530AE-3C3F-4C0D-8F25-09C7BDF19612}" sibTransId="{216B38C5-D269-432E-A770-7B348AD704B4}"/>
    <dgm:cxn modelId="{73CF8DC1-C8A0-4497-9AFE-F890F0800B20}" type="presOf" srcId="{0677F8E7-5533-4431-993A-D3F2E8C0DCF4}" destId="{7133A180-AD64-4174-8BAC-C7CB23CB72A4}" srcOrd="1" destOrd="0" presId="urn:microsoft.com/office/officeart/2005/8/layout/list1"/>
    <dgm:cxn modelId="{1D55B96A-9D73-49C8-AB7E-DDF46640D661}" type="presOf" srcId="{0677F8E7-5533-4431-993A-D3F2E8C0DCF4}" destId="{2233F874-CE7D-43DF-B2B2-8C458D01CFDD}" srcOrd="0" destOrd="0" presId="urn:microsoft.com/office/officeart/2005/8/layout/list1"/>
    <dgm:cxn modelId="{699AD1D7-4A81-4F5F-9117-DC940A1CF673}" type="presOf" srcId="{D3BF8D0E-A255-4734-86D7-C7C554C9A43B}" destId="{57EEF4D6-5370-43C1-8291-D0545B564AD1}" srcOrd="0" destOrd="0" presId="urn:microsoft.com/office/officeart/2005/8/layout/list1"/>
    <dgm:cxn modelId="{4379E400-6829-4E93-B7CB-94EAF459978D}" type="presOf" srcId="{5F43AAA6-795B-4CD6-9E63-C1B94E576E86}" destId="{9655212D-8034-46FE-B162-DA32FEF84C8B}" srcOrd="0" destOrd="0" presId="urn:microsoft.com/office/officeart/2005/8/layout/list1"/>
    <dgm:cxn modelId="{88A52214-976C-4CD8-A3F8-25612F0109A3}" type="presOf" srcId="{690D96AD-2383-41F4-9F7D-C9D1C3459091}" destId="{B4F120DC-123C-4BFE-943E-8AB361F517AD}" srcOrd="0" destOrd="0" presId="urn:microsoft.com/office/officeart/2005/8/layout/list1"/>
    <dgm:cxn modelId="{4FAAA9CE-6988-4C2B-8122-989356F8BB55}" type="presOf" srcId="{96F8E146-3EDD-49BC-B7BD-1C9E796F55E4}" destId="{DB818019-FF6D-4290-B77F-FB5027ABF3CD}" srcOrd="0" destOrd="0" presId="urn:microsoft.com/office/officeart/2005/8/layout/list1"/>
    <dgm:cxn modelId="{D7051CE2-6FE8-49D6-A964-8A500BB0B836}" type="presOf" srcId="{690D96AD-2383-41F4-9F7D-C9D1C3459091}" destId="{886B0E9A-B77E-46A8-BB23-A8305A93B52C}" srcOrd="1" destOrd="0" presId="urn:microsoft.com/office/officeart/2005/8/layout/list1"/>
    <dgm:cxn modelId="{A32F38E8-6A33-4616-B9B0-A92CC5C3D4AD}" type="presParOf" srcId="{A0FCC365-237B-468A-9415-D431DD971A9C}" destId="{77C5BCAA-4399-471E-8FBA-FA4F843A097E}" srcOrd="0" destOrd="0" presId="urn:microsoft.com/office/officeart/2005/8/layout/list1"/>
    <dgm:cxn modelId="{9B6D2095-6E64-41BD-8E02-3C6CBFEC6C16}" type="presParOf" srcId="{77C5BCAA-4399-471E-8FBA-FA4F843A097E}" destId="{B4F120DC-123C-4BFE-943E-8AB361F517AD}" srcOrd="0" destOrd="0" presId="urn:microsoft.com/office/officeart/2005/8/layout/list1"/>
    <dgm:cxn modelId="{D8A0F993-45FE-4626-8654-7D26E2C8B3A2}" type="presParOf" srcId="{77C5BCAA-4399-471E-8FBA-FA4F843A097E}" destId="{886B0E9A-B77E-46A8-BB23-A8305A93B52C}" srcOrd="1" destOrd="0" presId="urn:microsoft.com/office/officeart/2005/8/layout/list1"/>
    <dgm:cxn modelId="{928C9E4C-3D3A-4CA5-BB4F-65BFBBBABCA6}" type="presParOf" srcId="{A0FCC365-237B-468A-9415-D431DD971A9C}" destId="{4BB9684E-6D7D-4B5E-8715-B663AE79B49C}" srcOrd="1" destOrd="0" presId="urn:microsoft.com/office/officeart/2005/8/layout/list1"/>
    <dgm:cxn modelId="{B1B4567B-3EDF-4D51-A1DB-8D34820B0B81}" type="presParOf" srcId="{A0FCC365-237B-468A-9415-D431DD971A9C}" destId="{4C0C8418-E3E2-41FB-8DE1-D3C50DCAD438}" srcOrd="2" destOrd="0" presId="urn:microsoft.com/office/officeart/2005/8/layout/list1"/>
    <dgm:cxn modelId="{03DCCEBB-B107-4643-BEC1-24B3FF65FAB5}" type="presParOf" srcId="{A0FCC365-237B-468A-9415-D431DD971A9C}" destId="{E865579D-B646-4B65-976B-CEF45E7D384F}" srcOrd="3" destOrd="0" presId="urn:microsoft.com/office/officeart/2005/8/layout/list1"/>
    <dgm:cxn modelId="{EF5B5251-AE45-4E7B-A92E-876452756802}" type="presParOf" srcId="{A0FCC365-237B-468A-9415-D431DD971A9C}" destId="{17CB0D32-050D-46F2-BF9C-1FF352F0F50E}" srcOrd="4" destOrd="0" presId="urn:microsoft.com/office/officeart/2005/8/layout/list1"/>
    <dgm:cxn modelId="{4E289A37-F5DD-4A5F-84E6-968243D32B95}" type="presParOf" srcId="{17CB0D32-050D-46F2-BF9C-1FF352F0F50E}" destId="{57EEF4D6-5370-43C1-8291-D0545B564AD1}" srcOrd="0" destOrd="0" presId="urn:microsoft.com/office/officeart/2005/8/layout/list1"/>
    <dgm:cxn modelId="{134B216C-575E-4CDF-B963-C1E9FF2ACB2D}" type="presParOf" srcId="{17CB0D32-050D-46F2-BF9C-1FF352F0F50E}" destId="{76D2EE99-511A-46F7-A91A-821191821B72}" srcOrd="1" destOrd="0" presId="urn:microsoft.com/office/officeart/2005/8/layout/list1"/>
    <dgm:cxn modelId="{043CBA25-EB52-4811-90DB-AAF6FF62638A}" type="presParOf" srcId="{A0FCC365-237B-468A-9415-D431DD971A9C}" destId="{1F19B61A-29F1-4E2A-9D29-EFA694F025B3}" srcOrd="5" destOrd="0" presId="urn:microsoft.com/office/officeart/2005/8/layout/list1"/>
    <dgm:cxn modelId="{B9E54435-1C08-4735-806E-5F17F9855F38}" type="presParOf" srcId="{A0FCC365-237B-468A-9415-D431DD971A9C}" destId="{82017E99-2007-4B35-9932-99CB7748081D}" srcOrd="6" destOrd="0" presId="urn:microsoft.com/office/officeart/2005/8/layout/list1"/>
    <dgm:cxn modelId="{DA3A3B93-E387-4124-9666-6E5FAEF8BF70}" type="presParOf" srcId="{A0FCC365-237B-468A-9415-D431DD971A9C}" destId="{490CF088-23F2-4ABA-B289-549F98571D7D}" srcOrd="7" destOrd="0" presId="urn:microsoft.com/office/officeart/2005/8/layout/list1"/>
    <dgm:cxn modelId="{D42D95CE-8F13-464E-8FB9-1F67EB267D39}" type="presParOf" srcId="{A0FCC365-237B-468A-9415-D431DD971A9C}" destId="{DB766C15-8647-4069-95CC-D8D46054096C}" srcOrd="8" destOrd="0" presId="urn:microsoft.com/office/officeart/2005/8/layout/list1"/>
    <dgm:cxn modelId="{7C353699-7258-43FF-9001-46E653F3A9BC}" type="presParOf" srcId="{DB766C15-8647-4069-95CC-D8D46054096C}" destId="{2233F874-CE7D-43DF-B2B2-8C458D01CFDD}" srcOrd="0" destOrd="0" presId="urn:microsoft.com/office/officeart/2005/8/layout/list1"/>
    <dgm:cxn modelId="{17F50ECB-8948-4267-AF51-6BEF6E97F85B}" type="presParOf" srcId="{DB766C15-8647-4069-95CC-D8D46054096C}" destId="{7133A180-AD64-4174-8BAC-C7CB23CB72A4}" srcOrd="1" destOrd="0" presId="urn:microsoft.com/office/officeart/2005/8/layout/list1"/>
    <dgm:cxn modelId="{AD62734C-5818-4836-BDC0-C482788A6CB5}" type="presParOf" srcId="{A0FCC365-237B-468A-9415-D431DD971A9C}" destId="{EC9F9DC8-E3B3-42CC-8549-32DDA6D712CC}" srcOrd="9" destOrd="0" presId="urn:microsoft.com/office/officeart/2005/8/layout/list1"/>
    <dgm:cxn modelId="{6D32E19F-251E-486F-846D-EF62C2F70E0D}" type="presParOf" srcId="{A0FCC365-237B-468A-9415-D431DD971A9C}" destId="{CFADB607-624B-486B-AF28-036A45109828}" srcOrd="10" destOrd="0" presId="urn:microsoft.com/office/officeart/2005/8/layout/list1"/>
    <dgm:cxn modelId="{0214BC80-D3F2-41FF-99B4-2089E0A09397}" type="presParOf" srcId="{A0FCC365-237B-468A-9415-D431DD971A9C}" destId="{8674BA84-F49C-45F6-8FA1-606CA437AB6B}" srcOrd="11" destOrd="0" presId="urn:microsoft.com/office/officeart/2005/8/layout/list1"/>
    <dgm:cxn modelId="{ECCC88CC-5468-4B5B-BC39-051096B63411}" type="presParOf" srcId="{A0FCC365-237B-468A-9415-D431DD971A9C}" destId="{9772447B-EAC8-403F-A11A-10B01974B7C6}" srcOrd="12" destOrd="0" presId="urn:microsoft.com/office/officeart/2005/8/layout/list1"/>
    <dgm:cxn modelId="{A99476A4-AFB6-4647-8A6A-EB4F519E32B7}" type="presParOf" srcId="{9772447B-EAC8-403F-A11A-10B01974B7C6}" destId="{9655212D-8034-46FE-B162-DA32FEF84C8B}" srcOrd="0" destOrd="0" presId="urn:microsoft.com/office/officeart/2005/8/layout/list1"/>
    <dgm:cxn modelId="{57DDE43C-EA82-4362-AF48-63F0DBE18825}" type="presParOf" srcId="{9772447B-EAC8-403F-A11A-10B01974B7C6}" destId="{18FA74DF-8D25-4C2C-95C6-4141FA02815C}" srcOrd="1" destOrd="0" presId="urn:microsoft.com/office/officeart/2005/8/layout/list1"/>
    <dgm:cxn modelId="{2BF520A1-6C32-45E6-8628-27193A328D45}" type="presParOf" srcId="{A0FCC365-237B-468A-9415-D431DD971A9C}" destId="{6296B93B-541A-4530-AD74-FEA97CDE7785}" srcOrd="13" destOrd="0" presId="urn:microsoft.com/office/officeart/2005/8/layout/list1"/>
    <dgm:cxn modelId="{524AEE18-3857-4973-9A31-3376C5DBC0FE}" type="presParOf" srcId="{A0FCC365-237B-468A-9415-D431DD971A9C}" destId="{6AD76B3E-B9AF-4511-9819-BEB541796494}" srcOrd="14" destOrd="0" presId="urn:microsoft.com/office/officeart/2005/8/layout/list1"/>
    <dgm:cxn modelId="{7356DA37-028C-44E9-A818-852A31C63F93}" type="presParOf" srcId="{A0FCC365-237B-468A-9415-D431DD971A9C}" destId="{8D56DDE1-A27E-4E7B-991D-33B9260E9966}" srcOrd="15" destOrd="0" presId="urn:microsoft.com/office/officeart/2005/8/layout/list1"/>
    <dgm:cxn modelId="{A22757BD-77E0-4625-A582-256967176B6A}" type="presParOf" srcId="{A0FCC365-237B-468A-9415-D431DD971A9C}" destId="{BAB62022-E899-4FF7-8E9C-CD723B0D0745}" srcOrd="16" destOrd="0" presId="urn:microsoft.com/office/officeart/2005/8/layout/list1"/>
    <dgm:cxn modelId="{75BB6BA9-8439-4582-B2C5-333433EF7C5F}" type="presParOf" srcId="{BAB62022-E899-4FF7-8E9C-CD723B0D0745}" destId="{DB818019-FF6D-4290-B77F-FB5027ABF3CD}" srcOrd="0" destOrd="0" presId="urn:microsoft.com/office/officeart/2005/8/layout/list1"/>
    <dgm:cxn modelId="{D2E8B2B7-2811-4154-B3D2-845290CAF656}" type="presParOf" srcId="{BAB62022-E899-4FF7-8E9C-CD723B0D0745}" destId="{E944643A-012E-4517-B14A-D4F2641D9E04}" srcOrd="1" destOrd="0" presId="urn:microsoft.com/office/officeart/2005/8/layout/list1"/>
    <dgm:cxn modelId="{0413A668-E8C6-4EF8-B3F7-0A3F4E9C6679}" type="presParOf" srcId="{A0FCC365-237B-468A-9415-D431DD971A9C}" destId="{68072EBB-151C-471C-B9B2-75F5371246B2}" srcOrd="17" destOrd="0" presId="urn:microsoft.com/office/officeart/2005/8/layout/list1"/>
    <dgm:cxn modelId="{9C5ECF9A-57B1-417B-B199-DC7274E69E56}" type="presParOf" srcId="{A0FCC365-237B-468A-9415-D431DD971A9C}" destId="{41662DC8-41F9-46FE-B6AE-13AAEB3EF110}"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60C9452-668D-4DCB-B933-DB52B935D3FF}" type="doc">
      <dgm:prSet loTypeId="urn:microsoft.com/office/officeart/2005/8/layout/matrix1" loCatId="matrix" qsTypeId="urn:microsoft.com/office/officeart/2005/8/quickstyle/3d2" qsCatId="3D" csTypeId="urn:microsoft.com/office/officeart/2005/8/colors/colorful1#15" csCatId="colorful" phldr="1"/>
      <dgm:spPr/>
      <dgm:t>
        <a:bodyPr/>
        <a:lstStyle/>
        <a:p>
          <a:endParaRPr lang="en-GB"/>
        </a:p>
      </dgm:t>
    </dgm:pt>
    <dgm:pt modelId="{53BF79CD-B25E-4B9A-AA6C-BAF01B32D570}">
      <dgm:prSet phldrT="[Text]" custT="1"/>
      <dgm:spPr/>
      <dgm:t>
        <a:bodyPr/>
        <a:lstStyle/>
        <a:p>
          <a:r>
            <a:rPr lang="en-GB" sz="2800" dirty="0" smtClean="0"/>
            <a:t>Non-instructed advocacy approaches</a:t>
          </a:r>
          <a:endParaRPr lang="en-GB" sz="2800" dirty="0"/>
        </a:p>
      </dgm:t>
    </dgm:pt>
    <dgm:pt modelId="{5BECF32F-9FFC-4075-A879-5C0032B4DC3C}" type="parTrans" cxnId="{0A3DE54C-FE21-4873-BBF0-F853D25F4C3A}">
      <dgm:prSet/>
      <dgm:spPr/>
      <dgm:t>
        <a:bodyPr/>
        <a:lstStyle/>
        <a:p>
          <a:endParaRPr lang="en-GB" sz="3600"/>
        </a:p>
      </dgm:t>
    </dgm:pt>
    <dgm:pt modelId="{D222C7BE-B3D5-473A-8A96-460DB4FE7FA9}" type="sibTrans" cxnId="{0A3DE54C-FE21-4873-BBF0-F853D25F4C3A}">
      <dgm:prSet/>
      <dgm:spPr/>
      <dgm:t>
        <a:bodyPr/>
        <a:lstStyle/>
        <a:p>
          <a:endParaRPr lang="en-GB" sz="3600"/>
        </a:p>
      </dgm:t>
    </dgm:pt>
    <dgm:pt modelId="{F5989EC3-1439-4E2A-8E3C-27FECB22B206}">
      <dgm:prSet phldrT="[Text]" custT="1"/>
      <dgm:spPr/>
      <dgm:t>
        <a:bodyPr/>
        <a:lstStyle/>
        <a:p>
          <a:r>
            <a:rPr lang="en-GB" sz="3600" dirty="0" smtClean="0"/>
            <a:t>Rights based </a:t>
          </a:r>
          <a:endParaRPr lang="en-GB" sz="3600" dirty="0"/>
        </a:p>
      </dgm:t>
    </dgm:pt>
    <dgm:pt modelId="{43B3BB24-C621-4400-B07F-C3C2E952863D}" type="parTrans" cxnId="{D772EFDA-7EF4-40B7-8975-5F3B25016BDE}">
      <dgm:prSet/>
      <dgm:spPr/>
      <dgm:t>
        <a:bodyPr/>
        <a:lstStyle/>
        <a:p>
          <a:endParaRPr lang="en-GB" sz="3600"/>
        </a:p>
      </dgm:t>
    </dgm:pt>
    <dgm:pt modelId="{FC884E3D-85C4-4425-83A3-737947D214D7}" type="sibTrans" cxnId="{D772EFDA-7EF4-40B7-8975-5F3B25016BDE}">
      <dgm:prSet/>
      <dgm:spPr/>
      <dgm:t>
        <a:bodyPr/>
        <a:lstStyle/>
        <a:p>
          <a:endParaRPr lang="en-GB" sz="3600"/>
        </a:p>
      </dgm:t>
    </dgm:pt>
    <dgm:pt modelId="{607C4022-6240-453A-B6DC-9B431E0245AE}">
      <dgm:prSet phldrT="[Text]" custT="1"/>
      <dgm:spPr/>
      <dgm:t>
        <a:bodyPr/>
        <a:lstStyle/>
        <a:p>
          <a:r>
            <a:rPr lang="en-GB" sz="3600" dirty="0" smtClean="0"/>
            <a:t>Person centred</a:t>
          </a:r>
          <a:endParaRPr lang="en-GB" sz="3600" dirty="0"/>
        </a:p>
      </dgm:t>
    </dgm:pt>
    <dgm:pt modelId="{A8571002-110E-4F93-83C4-ADA8EF193904}" type="parTrans" cxnId="{38BA3555-FB5A-4F66-912F-8AFC70293E5A}">
      <dgm:prSet/>
      <dgm:spPr/>
      <dgm:t>
        <a:bodyPr/>
        <a:lstStyle/>
        <a:p>
          <a:endParaRPr lang="en-GB" sz="3600"/>
        </a:p>
      </dgm:t>
    </dgm:pt>
    <dgm:pt modelId="{EED74181-49E4-4FC0-85CA-DFCBBC066CD7}" type="sibTrans" cxnId="{38BA3555-FB5A-4F66-912F-8AFC70293E5A}">
      <dgm:prSet/>
      <dgm:spPr/>
      <dgm:t>
        <a:bodyPr/>
        <a:lstStyle/>
        <a:p>
          <a:endParaRPr lang="en-GB" sz="3600"/>
        </a:p>
      </dgm:t>
    </dgm:pt>
    <dgm:pt modelId="{C98024AB-645B-40C2-8197-A7E16E48C8CA}">
      <dgm:prSet phldrT="[Text]" custT="1"/>
      <dgm:spPr/>
      <dgm:t>
        <a:bodyPr/>
        <a:lstStyle/>
        <a:p>
          <a:pPr algn="ctr"/>
          <a:r>
            <a:rPr lang="en-GB" sz="3600" dirty="0" smtClean="0"/>
            <a:t>Holistic </a:t>
          </a:r>
          <a:endParaRPr lang="en-GB" sz="3600" dirty="0"/>
        </a:p>
      </dgm:t>
    </dgm:pt>
    <dgm:pt modelId="{15980D35-C94A-4E52-ADD6-7AA22700FBEC}" type="parTrans" cxnId="{BFD1E740-9D72-43DD-9E31-853F96C67C71}">
      <dgm:prSet/>
      <dgm:spPr/>
      <dgm:t>
        <a:bodyPr/>
        <a:lstStyle/>
        <a:p>
          <a:endParaRPr lang="en-GB" sz="3600"/>
        </a:p>
      </dgm:t>
    </dgm:pt>
    <dgm:pt modelId="{E8683FB5-D594-44F4-8FCC-31F89592442C}" type="sibTrans" cxnId="{BFD1E740-9D72-43DD-9E31-853F96C67C71}">
      <dgm:prSet/>
      <dgm:spPr/>
      <dgm:t>
        <a:bodyPr/>
        <a:lstStyle/>
        <a:p>
          <a:endParaRPr lang="en-GB" sz="3600"/>
        </a:p>
      </dgm:t>
    </dgm:pt>
    <dgm:pt modelId="{0B131572-392A-4C22-867E-D6B7998251FF}">
      <dgm:prSet phldrT="[Text]" custT="1"/>
      <dgm:spPr/>
      <dgm:t>
        <a:bodyPr/>
        <a:lstStyle/>
        <a:p>
          <a:r>
            <a:rPr lang="en-GB" sz="3600" dirty="0" smtClean="0"/>
            <a:t>Watching brief </a:t>
          </a:r>
          <a:endParaRPr lang="en-GB" sz="3600" dirty="0"/>
        </a:p>
      </dgm:t>
    </dgm:pt>
    <dgm:pt modelId="{3B11FAAD-6885-457B-840F-8E6AC30EB0E3}" type="parTrans" cxnId="{3514545A-9B9F-496E-989F-DC28D6E2AD6D}">
      <dgm:prSet/>
      <dgm:spPr/>
      <dgm:t>
        <a:bodyPr/>
        <a:lstStyle/>
        <a:p>
          <a:endParaRPr lang="en-GB" sz="3600"/>
        </a:p>
      </dgm:t>
    </dgm:pt>
    <dgm:pt modelId="{0365C471-F55F-41D4-A35D-AFA99C4288BB}" type="sibTrans" cxnId="{3514545A-9B9F-496E-989F-DC28D6E2AD6D}">
      <dgm:prSet/>
      <dgm:spPr/>
      <dgm:t>
        <a:bodyPr/>
        <a:lstStyle/>
        <a:p>
          <a:endParaRPr lang="en-GB" sz="3600"/>
        </a:p>
      </dgm:t>
    </dgm:pt>
    <dgm:pt modelId="{B24497A9-E4FD-41F9-9C32-6819106E94B6}" type="pres">
      <dgm:prSet presAssocID="{B60C9452-668D-4DCB-B933-DB52B935D3FF}" presName="diagram" presStyleCnt="0">
        <dgm:presLayoutVars>
          <dgm:chMax val="1"/>
          <dgm:dir/>
          <dgm:animLvl val="ctr"/>
          <dgm:resizeHandles val="exact"/>
        </dgm:presLayoutVars>
      </dgm:prSet>
      <dgm:spPr/>
      <dgm:t>
        <a:bodyPr/>
        <a:lstStyle/>
        <a:p>
          <a:endParaRPr lang="en-GB"/>
        </a:p>
      </dgm:t>
    </dgm:pt>
    <dgm:pt modelId="{F2478B13-38B4-41B7-81CA-C6F478857F3E}" type="pres">
      <dgm:prSet presAssocID="{B60C9452-668D-4DCB-B933-DB52B935D3FF}" presName="matrix" presStyleCnt="0"/>
      <dgm:spPr/>
      <dgm:t>
        <a:bodyPr/>
        <a:lstStyle/>
        <a:p>
          <a:endParaRPr lang="en-GB"/>
        </a:p>
      </dgm:t>
    </dgm:pt>
    <dgm:pt modelId="{FF2C25E5-774E-4301-B0D9-F8964378683D}" type="pres">
      <dgm:prSet presAssocID="{B60C9452-668D-4DCB-B933-DB52B935D3FF}" presName="tile1" presStyleLbl="node1" presStyleIdx="0" presStyleCnt="4"/>
      <dgm:spPr/>
      <dgm:t>
        <a:bodyPr/>
        <a:lstStyle/>
        <a:p>
          <a:endParaRPr lang="en-GB"/>
        </a:p>
      </dgm:t>
    </dgm:pt>
    <dgm:pt modelId="{33C9D262-E38B-40CF-95C3-7465A1E8463B}" type="pres">
      <dgm:prSet presAssocID="{B60C9452-668D-4DCB-B933-DB52B935D3FF}" presName="tile1text" presStyleLbl="node1" presStyleIdx="0" presStyleCnt="4">
        <dgm:presLayoutVars>
          <dgm:chMax val="0"/>
          <dgm:chPref val="0"/>
          <dgm:bulletEnabled val="1"/>
        </dgm:presLayoutVars>
      </dgm:prSet>
      <dgm:spPr/>
      <dgm:t>
        <a:bodyPr/>
        <a:lstStyle/>
        <a:p>
          <a:endParaRPr lang="en-GB"/>
        </a:p>
      </dgm:t>
    </dgm:pt>
    <dgm:pt modelId="{43DC307A-8DB2-4AE8-B780-E3240F8923F3}" type="pres">
      <dgm:prSet presAssocID="{B60C9452-668D-4DCB-B933-DB52B935D3FF}" presName="tile2" presStyleLbl="node1" presStyleIdx="1" presStyleCnt="4"/>
      <dgm:spPr/>
      <dgm:t>
        <a:bodyPr/>
        <a:lstStyle/>
        <a:p>
          <a:endParaRPr lang="en-GB"/>
        </a:p>
      </dgm:t>
    </dgm:pt>
    <dgm:pt modelId="{5546AE90-AB39-41A8-BC72-852B531E4D67}" type="pres">
      <dgm:prSet presAssocID="{B60C9452-668D-4DCB-B933-DB52B935D3FF}" presName="tile2text" presStyleLbl="node1" presStyleIdx="1" presStyleCnt="4">
        <dgm:presLayoutVars>
          <dgm:chMax val="0"/>
          <dgm:chPref val="0"/>
          <dgm:bulletEnabled val="1"/>
        </dgm:presLayoutVars>
      </dgm:prSet>
      <dgm:spPr/>
      <dgm:t>
        <a:bodyPr/>
        <a:lstStyle/>
        <a:p>
          <a:endParaRPr lang="en-GB"/>
        </a:p>
      </dgm:t>
    </dgm:pt>
    <dgm:pt modelId="{99D4969B-B90A-497F-BE5E-48E88BE80937}" type="pres">
      <dgm:prSet presAssocID="{B60C9452-668D-4DCB-B933-DB52B935D3FF}" presName="tile3" presStyleLbl="node1" presStyleIdx="2" presStyleCnt="4"/>
      <dgm:spPr/>
      <dgm:t>
        <a:bodyPr/>
        <a:lstStyle/>
        <a:p>
          <a:endParaRPr lang="en-GB"/>
        </a:p>
      </dgm:t>
    </dgm:pt>
    <dgm:pt modelId="{642ED656-B52F-4BE8-80BB-AD7850259D0E}" type="pres">
      <dgm:prSet presAssocID="{B60C9452-668D-4DCB-B933-DB52B935D3FF}" presName="tile3text" presStyleLbl="node1" presStyleIdx="2" presStyleCnt="4">
        <dgm:presLayoutVars>
          <dgm:chMax val="0"/>
          <dgm:chPref val="0"/>
          <dgm:bulletEnabled val="1"/>
        </dgm:presLayoutVars>
      </dgm:prSet>
      <dgm:spPr/>
      <dgm:t>
        <a:bodyPr/>
        <a:lstStyle/>
        <a:p>
          <a:endParaRPr lang="en-GB"/>
        </a:p>
      </dgm:t>
    </dgm:pt>
    <dgm:pt modelId="{176760E2-DD22-4E87-A3D8-49E297F6DEBB}" type="pres">
      <dgm:prSet presAssocID="{B60C9452-668D-4DCB-B933-DB52B935D3FF}" presName="tile4" presStyleLbl="node1" presStyleIdx="3" presStyleCnt="4"/>
      <dgm:spPr/>
      <dgm:t>
        <a:bodyPr/>
        <a:lstStyle/>
        <a:p>
          <a:endParaRPr lang="en-GB"/>
        </a:p>
      </dgm:t>
    </dgm:pt>
    <dgm:pt modelId="{D9CD8839-BBBE-46F0-9445-0A8A65A2B8A2}" type="pres">
      <dgm:prSet presAssocID="{B60C9452-668D-4DCB-B933-DB52B935D3FF}" presName="tile4text" presStyleLbl="node1" presStyleIdx="3" presStyleCnt="4">
        <dgm:presLayoutVars>
          <dgm:chMax val="0"/>
          <dgm:chPref val="0"/>
          <dgm:bulletEnabled val="1"/>
        </dgm:presLayoutVars>
      </dgm:prSet>
      <dgm:spPr/>
      <dgm:t>
        <a:bodyPr/>
        <a:lstStyle/>
        <a:p>
          <a:endParaRPr lang="en-GB"/>
        </a:p>
      </dgm:t>
    </dgm:pt>
    <dgm:pt modelId="{F9EC6D3C-1034-4D11-A936-32CC8FE27B7C}" type="pres">
      <dgm:prSet presAssocID="{B60C9452-668D-4DCB-B933-DB52B935D3FF}" presName="centerTile" presStyleLbl="fgShp" presStyleIdx="0" presStyleCnt="1" custScaleX="139998">
        <dgm:presLayoutVars>
          <dgm:chMax val="0"/>
          <dgm:chPref val="0"/>
        </dgm:presLayoutVars>
      </dgm:prSet>
      <dgm:spPr/>
      <dgm:t>
        <a:bodyPr/>
        <a:lstStyle/>
        <a:p>
          <a:endParaRPr lang="en-GB"/>
        </a:p>
      </dgm:t>
    </dgm:pt>
  </dgm:ptLst>
  <dgm:cxnLst>
    <dgm:cxn modelId="{A5D2FCA9-4582-4AD9-8B4F-0C4B2BC50362}" type="presOf" srcId="{C98024AB-645B-40C2-8197-A7E16E48C8CA}" destId="{642ED656-B52F-4BE8-80BB-AD7850259D0E}" srcOrd="1" destOrd="0" presId="urn:microsoft.com/office/officeart/2005/8/layout/matrix1"/>
    <dgm:cxn modelId="{5A1C5D97-4FE3-4ED2-8078-FFA6CCB431B4}" type="presOf" srcId="{53BF79CD-B25E-4B9A-AA6C-BAF01B32D570}" destId="{F9EC6D3C-1034-4D11-A936-32CC8FE27B7C}" srcOrd="0" destOrd="0" presId="urn:microsoft.com/office/officeart/2005/8/layout/matrix1"/>
    <dgm:cxn modelId="{38160F06-594E-4041-ABB3-97264DF2A54E}" type="presOf" srcId="{B60C9452-668D-4DCB-B933-DB52B935D3FF}" destId="{B24497A9-E4FD-41F9-9C32-6819106E94B6}" srcOrd="0" destOrd="0" presId="urn:microsoft.com/office/officeart/2005/8/layout/matrix1"/>
    <dgm:cxn modelId="{C7286BBB-6D92-4F3F-B0B2-038EACE7D012}" type="presOf" srcId="{C98024AB-645B-40C2-8197-A7E16E48C8CA}" destId="{99D4969B-B90A-497F-BE5E-48E88BE80937}" srcOrd="0" destOrd="0" presId="urn:microsoft.com/office/officeart/2005/8/layout/matrix1"/>
    <dgm:cxn modelId="{EF223B08-5151-474D-92DC-AFB85072B44F}" type="presOf" srcId="{607C4022-6240-453A-B6DC-9B431E0245AE}" destId="{5546AE90-AB39-41A8-BC72-852B531E4D67}" srcOrd="1" destOrd="0" presId="urn:microsoft.com/office/officeart/2005/8/layout/matrix1"/>
    <dgm:cxn modelId="{3514545A-9B9F-496E-989F-DC28D6E2AD6D}" srcId="{53BF79CD-B25E-4B9A-AA6C-BAF01B32D570}" destId="{0B131572-392A-4C22-867E-D6B7998251FF}" srcOrd="3" destOrd="0" parTransId="{3B11FAAD-6885-457B-840F-8E6AC30EB0E3}" sibTransId="{0365C471-F55F-41D4-A35D-AFA99C4288BB}"/>
    <dgm:cxn modelId="{FDA83892-F5D2-41DE-967E-F27E438414EC}" type="presOf" srcId="{607C4022-6240-453A-B6DC-9B431E0245AE}" destId="{43DC307A-8DB2-4AE8-B780-E3240F8923F3}" srcOrd="0" destOrd="0" presId="urn:microsoft.com/office/officeart/2005/8/layout/matrix1"/>
    <dgm:cxn modelId="{38BA3555-FB5A-4F66-912F-8AFC70293E5A}" srcId="{53BF79CD-B25E-4B9A-AA6C-BAF01B32D570}" destId="{607C4022-6240-453A-B6DC-9B431E0245AE}" srcOrd="1" destOrd="0" parTransId="{A8571002-110E-4F93-83C4-ADA8EF193904}" sibTransId="{EED74181-49E4-4FC0-85CA-DFCBBC066CD7}"/>
    <dgm:cxn modelId="{91CFC50F-F902-45A3-907F-9D677F901BF0}" type="presOf" srcId="{F5989EC3-1439-4E2A-8E3C-27FECB22B206}" destId="{33C9D262-E38B-40CF-95C3-7465A1E8463B}" srcOrd="1" destOrd="0" presId="urn:microsoft.com/office/officeart/2005/8/layout/matrix1"/>
    <dgm:cxn modelId="{4918ACFC-683D-4D87-888B-A2718AE1EB2F}" type="presOf" srcId="{F5989EC3-1439-4E2A-8E3C-27FECB22B206}" destId="{FF2C25E5-774E-4301-B0D9-F8964378683D}" srcOrd="0" destOrd="0" presId="urn:microsoft.com/office/officeart/2005/8/layout/matrix1"/>
    <dgm:cxn modelId="{A4F6FBA4-0551-4986-A783-8FD2C3F4DF7D}" type="presOf" srcId="{0B131572-392A-4C22-867E-D6B7998251FF}" destId="{D9CD8839-BBBE-46F0-9445-0A8A65A2B8A2}" srcOrd="1" destOrd="0" presId="urn:microsoft.com/office/officeart/2005/8/layout/matrix1"/>
    <dgm:cxn modelId="{D772EFDA-7EF4-40B7-8975-5F3B25016BDE}" srcId="{53BF79CD-B25E-4B9A-AA6C-BAF01B32D570}" destId="{F5989EC3-1439-4E2A-8E3C-27FECB22B206}" srcOrd="0" destOrd="0" parTransId="{43B3BB24-C621-4400-B07F-C3C2E952863D}" sibTransId="{FC884E3D-85C4-4425-83A3-737947D214D7}"/>
    <dgm:cxn modelId="{BFD1E740-9D72-43DD-9E31-853F96C67C71}" srcId="{53BF79CD-B25E-4B9A-AA6C-BAF01B32D570}" destId="{C98024AB-645B-40C2-8197-A7E16E48C8CA}" srcOrd="2" destOrd="0" parTransId="{15980D35-C94A-4E52-ADD6-7AA22700FBEC}" sibTransId="{E8683FB5-D594-44F4-8FCC-31F89592442C}"/>
    <dgm:cxn modelId="{6B613A68-7EF2-4405-A8B5-197203C762C1}" type="presOf" srcId="{0B131572-392A-4C22-867E-D6B7998251FF}" destId="{176760E2-DD22-4E87-A3D8-49E297F6DEBB}" srcOrd="0" destOrd="0" presId="urn:microsoft.com/office/officeart/2005/8/layout/matrix1"/>
    <dgm:cxn modelId="{0A3DE54C-FE21-4873-BBF0-F853D25F4C3A}" srcId="{B60C9452-668D-4DCB-B933-DB52B935D3FF}" destId="{53BF79CD-B25E-4B9A-AA6C-BAF01B32D570}" srcOrd="0" destOrd="0" parTransId="{5BECF32F-9FFC-4075-A879-5C0032B4DC3C}" sibTransId="{D222C7BE-B3D5-473A-8A96-460DB4FE7FA9}"/>
    <dgm:cxn modelId="{34BC2F87-6459-46DB-AA7F-1C74E3327C1A}" type="presParOf" srcId="{B24497A9-E4FD-41F9-9C32-6819106E94B6}" destId="{F2478B13-38B4-41B7-81CA-C6F478857F3E}" srcOrd="0" destOrd="0" presId="urn:microsoft.com/office/officeart/2005/8/layout/matrix1"/>
    <dgm:cxn modelId="{AC9C4071-D80F-4278-81B9-C1A65FEC70A5}" type="presParOf" srcId="{F2478B13-38B4-41B7-81CA-C6F478857F3E}" destId="{FF2C25E5-774E-4301-B0D9-F8964378683D}" srcOrd="0" destOrd="0" presId="urn:microsoft.com/office/officeart/2005/8/layout/matrix1"/>
    <dgm:cxn modelId="{31AFCC7B-8BEB-48B3-ACD2-6BB80E778A69}" type="presParOf" srcId="{F2478B13-38B4-41B7-81CA-C6F478857F3E}" destId="{33C9D262-E38B-40CF-95C3-7465A1E8463B}" srcOrd="1" destOrd="0" presId="urn:microsoft.com/office/officeart/2005/8/layout/matrix1"/>
    <dgm:cxn modelId="{EE7D99B1-E7C0-43B0-B03A-B87B6B1DB8C0}" type="presParOf" srcId="{F2478B13-38B4-41B7-81CA-C6F478857F3E}" destId="{43DC307A-8DB2-4AE8-B780-E3240F8923F3}" srcOrd="2" destOrd="0" presId="urn:microsoft.com/office/officeart/2005/8/layout/matrix1"/>
    <dgm:cxn modelId="{DD139976-D58A-4FEE-86AE-247721651DC6}" type="presParOf" srcId="{F2478B13-38B4-41B7-81CA-C6F478857F3E}" destId="{5546AE90-AB39-41A8-BC72-852B531E4D67}" srcOrd="3" destOrd="0" presId="urn:microsoft.com/office/officeart/2005/8/layout/matrix1"/>
    <dgm:cxn modelId="{545C43B2-9825-48C4-B291-04739805DE00}" type="presParOf" srcId="{F2478B13-38B4-41B7-81CA-C6F478857F3E}" destId="{99D4969B-B90A-497F-BE5E-48E88BE80937}" srcOrd="4" destOrd="0" presId="urn:microsoft.com/office/officeart/2005/8/layout/matrix1"/>
    <dgm:cxn modelId="{1264E8C6-8F02-49CE-AA7A-D57C307575B3}" type="presParOf" srcId="{F2478B13-38B4-41B7-81CA-C6F478857F3E}" destId="{642ED656-B52F-4BE8-80BB-AD7850259D0E}" srcOrd="5" destOrd="0" presId="urn:microsoft.com/office/officeart/2005/8/layout/matrix1"/>
    <dgm:cxn modelId="{E77692DE-6B2A-4964-B7F5-B51EA79879AB}" type="presParOf" srcId="{F2478B13-38B4-41B7-81CA-C6F478857F3E}" destId="{176760E2-DD22-4E87-A3D8-49E297F6DEBB}" srcOrd="6" destOrd="0" presId="urn:microsoft.com/office/officeart/2005/8/layout/matrix1"/>
    <dgm:cxn modelId="{BB2285DF-A974-46B0-B63E-033F5678A6B3}" type="presParOf" srcId="{F2478B13-38B4-41B7-81CA-C6F478857F3E}" destId="{D9CD8839-BBBE-46F0-9445-0A8A65A2B8A2}" srcOrd="7" destOrd="0" presId="urn:microsoft.com/office/officeart/2005/8/layout/matrix1"/>
    <dgm:cxn modelId="{AAC011BB-0C11-436E-8ECB-E7023087FEA2}" type="presParOf" srcId="{B24497A9-E4FD-41F9-9C32-6819106E94B6}" destId="{F9EC6D3C-1034-4D11-A936-32CC8FE27B7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FD9EC53-1C58-4592-BC0B-31D790984EC1}" type="doc">
      <dgm:prSet loTypeId="urn:microsoft.com/office/officeart/2005/8/layout/vProcess5" loCatId="process" qsTypeId="urn:microsoft.com/office/officeart/2005/8/quickstyle/3d1" qsCatId="3D" csTypeId="urn:microsoft.com/office/officeart/2005/8/colors/colorful1#16" csCatId="colorful" phldr="1"/>
      <dgm:spPr/>
      <dgm:t>
        <a:bodyPr/>
        <a:lstStyle/>
        <a:p>
          <a:endParaRPr lang="en-GB"/>
        </a:p>
      </dgm:t>
    </dgm:pt>
    <dgm:pt modelId="{6C9EE935-4797-43E8-AE37-203C457D8E5E}">
      <dgm:prSet/>
      <dgm:spPr/>
      <dgm:t>
        <a:bodyPr/>
        <a:lstStyle/>
        <a:p>
          <a:r>
            <a:rPr lang="en-GB" b="1" smtClean="0"/>
            <a:t>In small groups complete the exercise, then feed back to the main group.</a:t>
          </a:r>
          <a:endParaRPr lang="en-GB" b="1"/>
        </a:p>
      </dgm:t>
    </dgm:pt>
    <dgm:pt modelId="{94F109C7-1EE9-4D9C-9CCF-2B5253471958}" type="parTrans" cxnId="{F84BC8C5-2840-454B-85E0-CA55CC36AAF1}">
      <dgm:prSet/>
      <dgm:spPr/>
      <dgm:t>
        <a:bodyPr/>
        <a:lstStyle/>
        <a:p>
          <a:endParaRPr lang="en-GB"/>
        </a:p>
      </dgm:t>
    </dgm:pt>
    <dgm:pt modelId="{71041BE4-AFC2-4087-B93E-9A993D7C47F6}" type="sibTrans" cxnId="{F84BC8C5-2840-454B-85E0-CA55CC36AAF1}">
      <dgm:prSet/>
      <dgm:spPr/>
      <dgm:t>
        <a:bodyPr/>
        <a:lstStyle/>
        <a:p>
          <a:endParaRPr lang="en-GB"/>
        </a:p>
      </dgm:t>
    </dgm:pt>
    <dgm:pt modelId="{B70645F5-72FE-4FA7-9327-EAA44E24F3F7}">
      <dgm:prSet/>
      <dgm:spPr/>
      <dgm:t>
        <a:bodyPr/>
        <a:lstStyle/>
        <a:p>
          <a:r>
            <a:rPr lang="en-GB" b="1" dirty="0" smtClean="0"/>
            <a:t>What do you see are the main challenges to developing personal </a:t>
          </a:r>
          <a:br>
            <a:rPr lang="en-GB" b="1" dirty="0" smtClean="0"/>
          </a:br>
          <a:r>
            <a:rPr lang="en-GB" b="1" dirty="0" smtClean="0"/>
            <a:t>well-being outcomes for individuals?</a:t>
          </a:r>
          <a:endParaRPr lang="en-GB" b="1" dirty="0"/>
        </a:p>
      </dgm:t>
    </dgm:pt>
    <dgm:pt modelId="{7F379F61-8457-4B4A-A5E8-2E4DF7E13CCD}" type="parTrans" cxnId="{4F50C38C-667A-45E6-9E5F-72CCD44A0B42}">
      <dgm:prSet/>
      <dgm:spPr/>
      <dgm:t>
        <a:bodyPr/>
        <a:lstStyle/>
        <a:p>
          <a:endParaRPr lang="en-GB"/>
        </a:p>
      </dgm:t>
    </dgm:pt>
    <dgm:pt modelId="{A934FC88-06EB-4FE4-A8E8-15ABA31097B4}" type="sibTrans" cxnId="{4F50C38C-667A-45E6-9E5F-72CCD44A0B42}">
      <dgm:prSet/>
      <dgm:spPr/>
      <dgm:t>
        <a:bodyPr/>
        <a:lstStyle/>
        <a:p>
          <a:endParaRPr lang="en-GB"/>
        </a:p>
      </dgm:t>
    </dgm:pt>
    <dgm:pt modelId="{D258C75D-F8F5-4847-AFD9-671D4A0FA53A}">
      <dgm:prSet/>
      <dgm:spPr/>
      <dgm:t>
        <a:bodyPr/>
        <a:lstStyle/>
        <a:p>
          <a:r>
            <a:rPr lang="en-GB" b="1" dirty="0" smtClean="0"/>
            <a:t>How can an Independent Professional Advocate assist in developing personal outcomes for an individual?</a:t>
          </a:r>
          <a:endParaRPr lang="en-GB" b="1" dirty="0"/>
        </a:p>
      </dgm:t>
    </dgm:pt>
    <dgm:pt modelId="{2821DA6A-AA1E-4115-802A-CECFA84983C6}" type="parTrans" cxnId="{057DA406-CAD4-4065-AF19-753FE8FC6C71}">
      <dgm:prSet/>
      <dgm:spPr/>
      <dgm:t>
        <a:bodyPr/>
        <a:lstStyle/>
        <a:p>
          <a:endParaRPr lang="en-GB"/>
        </a:p>
      </dgm:t>
    </dgm:pt>
    <dgm:pt modelId="{8CA1F453-991B-4CDF-B4F1-BFAF2B2B0B69}" type="sibTrans" cxnId="{057DA406-CAD4-4065-AF19-753FE8FC6C71}">
      <dgm:prSet/>
      <dgm:spPr/>
      <dgm:t>
        <a:bodyPr/>
        <a:lstStyle/>
        <a:p>
          <a:endParaRPr lang="en-GB"/>
        </a:p>
      </dgm:t>
    </dgm:pt>
    <dgm:pt modelId="{ACB92A8F-58DC-40E2-AFC4-163CA7198033}" type="pres">
      <dgm:prSet presAssocID="{CFD9EC53-1C58-4592-BC0B-31D790984EC1}" presName="outerComposite" presStyleCnt="0">
        <dgm:presLayoutVars>
          <dgm:chMax val="5"/>
          <dgm:dir/>
          <dgm:resizeHandles val="exact"/>
        </dgm:presLayoutVars>
      </dgm:prSet>
      <dgm:spPr/>
      <dgm:t>
        <a:bodyPr/>
        <a:lstStyle/>
        <a:p>
          <a:endParaRPr lang="en-GB"/>
        </a:p>
      </dgm:t>
    </dgm:pt>
    <dgm:pt modelId="{B49F2156-4F08-49DB-8FFC-4DE7BCDE7EBA}" type="pres">
      <dgm:prSet presAssocID="{CFD9EC53-1C58-4592-BC0B-31D790984EC1}" presName="dummyMaxCanvas" presStyleCnt="0">
        <dgm:presLayoutVars/>
      </dgm:prSet>
      <dgm:spPr/>
    </dgm:pt>
    <dgm:pt modelId="{393A0852-C327-43C3-8F16-A558CBFAD2D9}" type="pres">
      <dgm:prSet presAssocID="{CFD9EC53-1C58-4592-BC0B-31D790984EC1}" presName="ThreeNodes_1" presStyleLbl="node1" presStyleIdx="0" presStyleCnt="3">
        <dgm:presLayoutVars>
          <dgm:bulletEnabled val="1"/>
        </dgm:presLayoutVars>
      </dgm:prSet>
      <dgm:spPr/>
      <dgm:t>
        <a:bodyPr/>
        <a:lstStyle/>
        <a:p>
          <a:endParaRPr lang="en-GB"/>
        </a:p>
      </dgm:t>
    </dgm:pt>
    <dgm:pt modelId="{CFBBDAFF-8D72-4A2B-85A4-51511578438D}" type="pres">
      <dgm:prSet presAssocID="{CFD9EC53-1C58-4592-BC0B-31D790984EC1}" presName="ThreeNodes_2" presStyleLbl="node1" presStyleIdx="1" presStyleCnt="3">
        <dgm:presLayoutVars>
          <dgm:bulletEnabled val="1"/>
        </dgm:presLayoutVars>
      </dgm:prSet>
      <dgm:spPr/>
      <dgm:t>
        <a:bodyPr/>
        <a:lstStyle/>
        <a:p>
          <a:endParaRPr lang="en-GB"/>
        </a:p>
      </dgm:t>
    </dgm:pt>
    <dgm:pt modelId="{49D895DA-7D46-4095-8AAD-8EAF28C2A1A0}" type="pres">
      <dgm:prSet presAssocID="{CFD9EC53-1C58-4592-BC0B-31D790984EC1}" presName="ThreeNodes_3" presStyleLbl="node1" presStyleIdx="2" presStyleCnt="3">
        <dgm:presLayoutVars>
          <dgm:bulletEnabled val="1"/>
        </dgm:presLayoutVars>
      </dgm:prSet>
      <dgm:spPr/>
      <dgm:t>
        <a:bodyPr/>
        <a:lstStyle/>
        <a:p>
          <a:endParaRPr lang="en-GB"/>
        </a:p>
      </dgm:t>
    </dgm:pt>
    <dgm:pt modelId="{AAB3E9D3-CE06-4290-997B-6330345146BC}" type="pres">
      <dgm:prSet presAssocID="{CFD9EC53-1C58-4592-BC0B-31D790984EC1}" presName="ThreeConn_1-2" presStyleLbl="fgAccFollowNode1" presStyleIdx="0" presStyleCnt="2">
        <dgm:presLayoutVars>
          <dgm:bulletEnabled val="1"/>
        </dgm:presLayoutVars>
      </dgm:prSet>
      <dgm:spPr/>
      <dgm:t>
        <a:bodyPr/>
        <a:lstStyle/>
        <a:p>
          <a:endParaRPr lang="en-GB"/>
        </a:p>
      </dgm:t>
    </dgm:pt>
    <dgm:pt modelId="{916A657C-25FE-48B3-B074-C02F12160047}" type="pres">
      <dgm:prSet presAssocID="{CFD9EC53-1C58-4592-BC0B-31D790984EC1}" presName="ThreeConn_2-3" presStyleLbl="fgAccFollowNode1" presStyleIdx="1" presStyleCnt="2">
        <dgm:presLayoutVars>
          <dgm:bulletEnabled val="1"/>
        </dgm:presLayoutVars>
      </dgm:prSet>
      <dgm:spPr/>
      <dgm:t>
        <a:bodyPr/>
        <a:lstStyle/>
        <a:p>
          <a:endParaRPr lang="en-GB"/>
        </a:p>
      </dgm:t>
    </dgm:pt>
    <dgm:pt modelId="{AF5237EE-9E58-4172-ACDD-4D0D7AA4D523}" type="pres">
      <dgm:prSet presAssocID="{CFD9EC53-1C58-4592-BC0B-31D790984EC1}" presName="ThreeNodes_1_text" presStyleLbl="node1" presStyleIdx="2" presStyleCnt="3">
        <dgm:presLayoutVars>
          <dgm:bulletEnabled val="1"/>
        </dgm:presLayoutVars>
      </dgm:prSet>
      <dgm:spPr/>
      <dgm:t>
        <a:bodyPr/>
        <a:lstStyle/>
        <a:p>
          <a:endParaRPr lang="en-GB"/>
        </a:p>
      </dgm:t>
    </dgm:pt>
    <dgm:pt modelId="{38246668-A331-43D3-89EB-3D3F70043888}" type="pres">
      <dgm:prSet presAssocID="{CFD9EC53-1C58-4592-BC0B-31D790984EC1}" presName="ThreeNodes_2_text" presStyleLbl="node1" presStyleIdx="2" presStyleCnt="3">
        <dgm:presLayoutVars>
          <dgm:bulletEnabled val="1"/>
        </dgm:presLayoutVars>
      </dgm:prSet>
      <dgm:spPr/>
      <dgm:t>
        <a:bodyPr/>
        <a:lstStyle/>
        <a:p>
          <a:endParaRPr lang="en-GB"/>
        </a:p>
      </dgm:t>
    </dgm:pt>
    <dgm:pt modelId="{EEAC710C-57D4-4E73-BEF3-9C9883EAD4AD}" type="pres">
      <dgm:prSet presAssocID="{CFD9EC53-1C58-4592-BC0B-31D790984EC1}" presName="ThreeNodes_3_text" presStyleLbl="node1" presStyleIdx="2" presStyleCnt="3">
        <dgm:presLayoutVars>
          <dgm:bulletEnabled val="1"/>
        </dgm:presLayoutVars>
      </dgm:prSet>
      <dgm:spPr/>
      <dgm:t>
        <a:bodyPr/>
        <a:lstStyle/>
        <a:p>
          <a:endParaRPr lang="en-GB"/>
        </a:p>
      </dgm:t>
    </dgm:pt>
  </dgm:ptLst>
  <dgm:cxnLst>
    <dgm:cxn modelId="{A1F79527-A905-4C80-8A36-DCDA68B64222}" type="presOf" srcId="{A934FC88-06EB-4FE4-A8E8-15ABA31097B4}" destId="{916A657C-25FE-48B3-B074-C02F12160047}" srcOrd="0" destOrd="0" presId="urn:microsoft.com/office/officeart/2005/8/layout/vProcess5"/>
    <dgm:cxn modelId="{F84BC8C5-2840-454B-85E0-CA55CC36AAF1}" srcId="{CFD9EC53-1C58-4592-BC0B-31D790984EC1}" destId="{6C9EE935-4797-43E8-AE37-203C457D8E5E}" srcOrd="0" destOrd="0" parTransId="{94F109C7-1EE9-4D9C-9CCF-2B5253471958}" sibTransId="{71041BE4-AFC2-4087-B93E-9A993D7C47F6}"/>
    <dgm:cxn modelId="{057DA406-CAD4-4065-AF19-753FE8FC6C71}" srcId="{CFD9EC53-1C58-4592-BC0B-31D790984EC1}" destId="{D258C75D-F8F5-4847-AFD9-671D4A0FA53A}" srcOrd="2" destOrd="0" parTransId="{2821DA6A-AA1E-4115-802A-CECFA84983C6}" sibTransId="{8CA1F453-991B-4CDF-B4F1-BFAF2B2B0B69}"/>
    <dgm:cxn modelId="{08499F41-6508-4833-A065-CCE771A8DABB}" type="presOf" srcId="{71041BE4-AFC2-4087-B93E-9A993D7C47F6}" destId="{AAB3E9D3-CE06-4290-997B-6330345146BC}" srcOrd="0" destOrd="0" presId="urn:microsoft.com/office/officeart/2005/8/layout/vProcess5"/>
    <dgm:cxn modelId="{38F92B21-75FC-40FA-BEB1-6567AD6159BA}" type="presOf" srcId="{D258C75D-F8F5-4847-AFD9-671D4A0FA53A}" destId="{EEAC710C-57D4-4E73-BEF3-9C9883EAD4AD}" srcOrd="1" destOrd="0" presId="urn:microsoft.com/office/officeart/2005/8/layout/vProcess5"/>
    <dgm:cxn modelId="{32022134-6B4D-4D62-BA3B-53444D0907C9}" type="presOf" srcId="{B70645F5-72FE-4FA7-9327-EAA44E24F3F7}" destId="{CFBBDAFF-8D72-4A2B-85A4-51511578438D}" srcOrd="0" destOrd="0" presId="urn:microsoft.com/office/officeart/2005/8/layout/vProcess5"/>
    <dgm:cxn modelId="{0EA2DE73-66D9-4E62-896A-68116315F170}" type="presOf" srcId="{CFD9EC53-1C58-4592-BC0B-31D790984EC1}" destId="{ACB92A8F-58DC-40E2-AFC4-163CA7198033}" srcOrd="0" destOrd="0" presId="urn:microsoft.com/office/officeart/2005/8/layout/vProcess5"/>
    <dgm:cxn modelId="{2CBB3DC2-4431-4CCB-95C5-DA38205C37C8}" type="presOf" srcId="{6C9EE935-4797-43E8-AE37-203C457D8E5E}" destId="{393A0852-C327-43C3-8F16-A558CBFAD2D9}" srcOrd="0" destOrd="0" presId="urn:microsoft.com/office/officeart/2005/8/layout/vProcess5"/>
    <dgm:cxn modelId="{81DF1CEC-F59A-4C10-B1E3-817FFCF26F9A}" type="presOf" srcId="{6C9EE935-4797-43E8-AE37-203C457D8E5E}" destId="{AF5237EE-9E58-4172-ACDD-4D0D7AA4D523}" srcOrd="1" destOrd="0" presId="urn:microsoft.com/office/officeart/2005/8/layout/vProcess5"/>
    <dgm:cxn modelId="{4F50C38C-667A-45E6-9E5F-72CCD44A0B42}" srcId="{CFD9EC53-1C58-4592-BC0B-31D790984EC1}" destId="{B70645F5-72FE-4FA7-9327-EAA44E24F3F7}" srcOrd="1" destOrd="0" parTransId="{7F379F61-8457-4B4A-A5E8-2E4DF7E13CCD}" sibTransId="{A934FC88-06EB-4FE4-A8E8-15ABA31097B4}"/>
    <dgm:cxn modelId="{C90BD2DB-FC72-44C6-B712-708117A3BBA3}" type="presOf" srcId="{D258C75D-F8F5-4847-AFD9-671D4A0FA53A}" destId="{49D895DA-7D46-4095-8AAD-8EAF28C2A1A0}" srcOrd="0" destOrd="0" presId="urn:microsoft.com/office/officeart/2005/8/layout/vProcess5"/>
    <dgm:cxn modelId="{C13A9E4E-DF38-45EE-99B3-10CA9179C74A}" type="presOf" srcId="{B70645F5-72FE-4FA7-9327-EAA44E24F3F7}" destId="{38246668-A331-43D3-89EB-3D3F70043888}" srcOrd="1" destOrd="0" presId="urn:microsoft.com/office/officeart/2005/8/layout/vProcess5"/>
    <dgm:cxn modelId="{699F06E1-39E4-44C3-B4D9-82F99A3916D6}" type="presParOf" srcId="{ACB92A8F-58DC-40E2-AFC4-163CA7198033}" destId="{B49F2156-4F08-49DB-8FFC-4DE7BCDE7EBA}" srcOrd="0" destOrd="0" presId="urn:microsoft.com/office/officeart/2005/8/layout/vProcess5"/>
    <dgm:cxn modelId="{A8DB76AD-F2B6-45B0-AF3C-FE69CBABDBF0}" type="presParOf" srcId="{ACB92A8F-58DC-40E2-AFC4-163CA7198033}" destId="{393A0852-C327-43C3-8F16-A558CBFAD2D9}" srcOrd="1" destOrd="0" presId="urn:microsoft.com/office/officeart/2005/8/layout/vProcess5"/>
    <dgm:cxn modelId="{06217340-3444-4EFC-B3B6-CC3E153BF002}" type="presParOf" srcId="{ACB92A8F-58DC-40E2-AFC4-163CA7198033}" destId="{CFBBDAFF-8D72-4A2B-85A4-51511578438D}" srcOrd="2" destOrd="0" presId="urn:microsoft.com/office/officeart/2005/8/layout/vProcess5"/>
    <dgm:cxn modelId="{5492867B-B83C-48C4-85E2-0442876DB8A3}" type="presParOf" srcId="{ACB92A8F-58DC-40E2-AFC4-163CA7198033}" destId="{49D895DA-7D46-4095-8AAD-8EAF28C2A1A0}" srcOrd="3" destOrd="0" presId="urn:microsoft.com/office/officeart/2005/8/layout/vProcess5"/>
    <dgm:cxn modelId="{46EB60F1-E6D8-4DD7-971C-4D4B62453ABC}" type="presParOf" srcId="{ACB92A8F-58DC-40E2-AFC4-163CA7198033}" destId="{AAB3E9D3-CE06-4290-997B-6330345146BC}" srcOrd="4" destOrd="0" presId="urn:microsoft.com/office/officeart/2005/8/layout/vProcess5"/>
    <dgm:cxn modelId="{C05D3E93-C333-439E-BBD0-F59CD92A8455}" type="presParOf" srcId="{ACB92A8F-58DC-40E2-AFC4-163CA7198033}" destId="{916A657C-25FE-48B3-B074-C02F12160047}" srcOrd="5" destOrd="0" presId="urn:microsoft.com/office/officeart/2005/8/layout/vProcess5"/>
    <dgm:cxn modelId="{864C6C05-CCCF-4E34-A5C4-B7EC361EC3CE}" type="presParOf" srcId="{ACB92A8F-58DC-40E2-AFC4-163CA7198033}" destId="{AF5237EE-9E58-4172-ACDD-4D0D7AA4D523}" srcOrd="6" destOrd="0" presId="urn:microsoft.com/office/officeart/2005/8/layout/vProcess5"/>
    <dgm:cxn modelId="{58C32B0F-8C17-4969-B442-0F85696AA0AD}" type="presParOf" srcId="{ACB92A8F-58DC-40E2-AFC4-163CA7198033}" destId="{38246668-A331-43D3-89EB-3D3F70043888}" srcOrd="7" destOrd="0" presId="urn:microsoft.com/office/officeart/2005/8/layout/vProcess5"/>
    <dgm:cxn modelId="{6EE70E61-71DA-48AD-86A9-B2B61C6FC5AD}" type="presParOf" srcId="{ACB92A8F-58DC-40E2-AFC4-163CA7198033}" destId="{EEAC710C-57D4-4E73-BEF3-9C9883EAD4A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CF06CB3-D834-4902-8083-8978DF572FA3}"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GB"/>
        </a:p>
      </dgm:t>
    </dgm:pt>
    <dgm:pt modelId="{1072AFC1-D2AE-49FF-840E-D0879703F8CA}">
      <dgm:prSet phldrT="[Text]" custT="1"/>
      <dgm:spPr/>
      <dgm:t>
        <a:bodyPr/>
        <a:lstStyle/>
        <a:p>
          <a:r>
            <a:rPr lang="en-GB" sz="2400" b="1" dirty="0" smtClean="0"/>
            <a:t>Juggling competing demands</a:t>
          </a:r>
          <a:endParaRPr lang="en-GB" sz="2400" b="1" dirty="0"/>
        </a:p>
      </dgm:t>
    </dgm:pt>
    <dgm:pt modelId="{48188292-CD7F-4388-93E6-3B79951AA96F}" type="parTrans" cxnId="{FF075938-B7BB-49FA-AF77-0AE446AE4AC4}">
      <dgm:prSet/>
      <dgm:spPr/>
      <dgm:t>
        <a:bodyPr/>
        <a:lstStyle/>
        <a:p>
          <a:endParaRPr lang="en-GB"/>
        </a:p>
      </dgm:t>
    </dgm:pt>
    <dgm:pt modelId="{DE2C490F-8EAD-4926-9A14-5DEC87548794}" type="sibTrans" cxnId="{FF075938-B7BB-49FA-AF77-0AE446AE4AC4}">
      <dgm:prSet/>
      <dgm:spPr/>
      <dgm:t>
        <a:bodyPr/>
        <a:lstStyle/>
        <a:p>
          <a:endParaRPr lang="en-GB"/>
        </a:p>
      </dgm:t>
    </dgm:pt>
    <dgm:pt modelId="{95A894D6-7FDA-4FF4-8ADB-E9CA4CD3DF8A}">
      <dgm:prSet phldrT="[Text]" custT="1"/>
      <dgm:spPr/>
      <dgm:t>
        <a:bodyPr/>
        <a:lstStyle/>
        <a:p>
          <a:r>
            <a:rPr lang="en-GB" sz="2400" b="1" dirty="0" smtClean="0"/>
            <a:t>Personal outcomes vs mandatory criteria for services</a:t>
          </a:r>
          <a:endParaRPr lang="en-GB" sz="2400" b="1" dirty="0"/>
        </a:p>
      </dgm:t>
    </dgm:pt>
    <dgm:pt modelId="{B4EF1A21-0F87-4961-8910-490DCD448B4C}" type="parTrans" cxnId="{D4221A3B-BF69-433B-B289-046C2C20926A}">
      <dgm:prSet/>
      <dgm:spPr/>
      <dgm:t>
        <a:bodyPr/>
        <a:lstStyle/>
        <a:p>
          <a:endParaRPr lang="en-GB"/>
        </a:p>
      </dgm:t>
    </dgm:pt>
    <dgm:pt modelId="{9C25B94B-0A62-472C-BD31-4098B1155C44}" type="sibTrans" cxnId="{D4221A3B-BF69-433B-B289-046C2C20926A}">
      <dgm:prSet/>
      <dgm:spPr/>
      <dgm:t>
        <a:bodyPr/>
        <a:lstStyle/>
        <a:p>
          <a:endParaRPr lang="en-GB"/>
        </a:p>
      </dgm:t>
    </dgm:pt>
    <dgm:pt modelId="{00E81936-8849-4DD5-A80C-D669AF483965}">
      <dgm:prSet phldrT="[Text]" custT="1"/>
      <dgm:spPr/>
      <dgm:t>
        <a:bodyPr/>
        <a:lstStyle/>
        <a:p>
          <a:r>
            <a:rPr lang="en-GB" sz="2200" b="1" dirty="0" smtClean="0"/>
            <a:t>More outcome-focused planning and commissioning needed</a:t>
          </a:r>
          <a:endParaRPr lang="en-GB" sz="2200" b="1" dirty="0"/>
        </a:p>
      </dgm:t>
    </dgm:pt>
    <dgm:pt modelId="{32F4C270-A805-42CB-9B72-A9651F24170C}" type="parTrans" cxnId="{B7B128E8-74BB-4F3D-86B2-65952AF6B103}">
      <dgm:prSet/>
      <dgm:spPr/>
      <dgm:t>
        <a:bodyPr/>
        <a:lstStyle/>
        <a:p>
          <a:endParaRPr lang="en-GB"/>
        </a:p>
      </dgm:t>
    </dgm:pt>
    <dgm:pt modelId="{35E1F920-58A6-4396-B403-30AE0A68F786}" type="sibTrans" cxnId="{B7B128E8-74BB-4F3D-86B2-65952AF6B103}">
      <dgm:prSet/>
      <dgm:spPr/>
      <dgm:t>
        <a:bodyPr/>
        <a:lstStyle/>
        <a:p>
          <a:endParaRPr lang="en-GB"/>
        </a:p>
      </dgm:t>
    </dgm:pt>
    <dgm:pt modelId="{7F2998E7-3FC6-4701-9577-2929CA3FF7DB}">
      <dgm:prSet custT="1"/>
      <dgm:spPr/>
      <dgm:t>
        <a:bodyPr/>
        <a:lstStyle/>
        <a:p>
          <a:r>
            <a:rPr lang="en-GB" sz="2400" b="1" dirty="0" smtClean="0"/>
            <a:t>Individual unable or unwilling to participate</a:t>
          </a:r>
          <a:endParaRPr lang="en-GB" sz="2400" b="1" dirty="0"/>
        </a:p>
      </dgm:t>
    </dgm:pt>
    <dgm:pt modelId="{079C8DD9-384E-4447-B1DE-529FA22DAF6B}" type="parTrans" cxnId="{CAF26A57-CA57-4F83-93A2-6B48ABA3CCD2}">
      <dgm:prSet/>
      <dgm:spPr/>
      <dgm:t>
        <a:bodyPr/>
        <a:lstStyle/>
        <a:p>
          <a:endParaRPr lang="en-GB"/>
        </a:p>
      </dgm:t>
    </dgm:pt>
    <dgm:pt modelId="{9BCFDC1A-9AEB-482A-B2E8-A98781A3A6C1}" type="sibTrans" cxnId="{CAF26A57-CA57-4F83-93A2-6B48ABA3CCD2}">
      <dgm:prSet/>
      <dgm:spPr/>
      <dgm:t>
        <a:bodyPr/>
        <a:lstStyle/>
        <a:p>
          <a:endParaRPr lang="en-GB"/>
        </a:p>
      </dgm:t>
    </dgm:pt>
    <dgm:pt modelId="{31BC638B-FBC0-469E-9F98-691F8D0A4B23}">
      <dgm:prSet custT="1"/>
      <dgm:spPr/>
      <dgm:t>
        <a:bodyPr/>
        <a:lstStyle/>
        <a:p>
          <a:r>
            <a:rPr lang="en-GB" sz="2400" b="1" dirty="0" smtClean="0"/>
            <a:t>Changing from service-led to outcome-led focus</a:t>
          </a:r>
          <a:endParaRPr lang="en-GB" sz="2400" b="1" dirty="0"/>
        </a:p>
      </dgm:t>
    </dgm:pt>
    <dgm:pt modelId="{55AD2C84-61B3-4576-B876-1A9894CED4E5}" type="parTrans" cxnId="{E31770FD-8604-4E69-972C-E87E79FA42A8}">
      <dgm:prSet/>
      <dgm:spPr/>
      <dgm:t>
        <a:bodyPr/>
        <a:lstStyle/>
        <a:p>
          <a:endParaRPr lang="en-GB"/>
        </a:p>
      </dgm:t>
    </dgm:pt>
    <dgm:pt modelId="{57145496-47BE-43C0-916A-1B4237CEE7CB}" type="sibTrans" cxnId="{E31770FD-8604-4E69-972C-E87E79FA42A8}">
      <dgm:prSet/>
      <dgm:spPr/>
      <dgm:t>
        <a:bodyPr/>
        <a:lstStyle/>
        <a:p>
          <a:endParaRPr lang="en-GB"/>
        </a:p>
      </dgm:t>
    </dgm:pt>
    <dgm:pt modelId="{18BBF64E-7263-4422-84BC-E693618F9645}">
      <dgm:prSet custT="1"/>
      <dgm:spPr/>
      <dgm:t>
        <a:bodyPr/>
        <a:lstStyle/>
        <a:p>
          <a:r>
            <a:rPr lang="en-GB" sz="2400" b="1" dirty="0" smtClean="0"/>
            <a:t>Time limitations on services</a:t>
          </a:r>
          <a:endParaRPr lang="en-GB" sz="2400" b="1" dirty="0"/>
        </a:p>
      </dgm:t>
    </dgm:pt>
    <dgm:pt modelId="{ED396113-0F8C-4B30-8429-E92027BB658A}" type="parTrans" cxnId="{19AC1F5F-B828-48AC-A963-F3DC072BE6F4}">
      <dgm:prSet/>
      <dgm:spPr/>
      <dgm:t>
        <a:bodyPr/>
        <a:lstStyle/>
        <a:p>
          <a:endParaRPr lang="en-GB"/>
        </a:p>
      </dgm:t>
    </dgm:pt>
    <dgm:pt modelId="{A8DC5726-51F7-4EBF-A0AC-4508FECF2C9C}" type="sibTrans" cxnId="{19AC1F5F-B828-48AC-A963-F3DC072BE6F4}">
      <dgm:prSet/>
      <dgm:spPr/>
      <dgm:t>
        <a:bodyPr/>
        <a:lstStyle/>
        <a:p>
          <a:endParaRPr lang="en-GB"/>
        </a:p>
      </dgm:t>
    </dgm:pt>
    <dgm:pt modelId="{C97882C1-4569-4B68-AB09-62C0C26D0FAE}">
      <dgm:prSet custT="1"/>
      <dgm:spPr/>
      <dgm:t>
        <a:bodyPr/>
        <a:lstStyle/>
        <a:p>
          <a:r>
            <a:rPr lang="en-GB" sz="2200" b="1" dirty="0" smtClean="0"/>
            <a:t>Understanding and implementing different types of outcomes</a:t>
          </a:r>
          <a:endParaRPr lang="en-GB" sz="2200" b="1" dirty="0"/>
        </a:p>
      </dgm:t>
    </dgm:pt>
    <dgm:pt modelId="{EDD63250-F1D3-4B04-A118-9AED18D84F59}" type="parTrans" cxnId="{A278EBDF-2B38-4DD4-A196-CCE34BCACC72}">
      <dgm:prSet/>
      <dgm:spPr/>
      <dgm:t>
        <a:bodyPr/>
        <a:lstStyle/>
        <a:p>
          <a:endParaRPr lang="en-GB"/>
        </a:p>
      </dgm:t>
    </dgm:pt>
    <dgm:pt modelId="{50CC7F40-7503-4AA8-94FF-4039D355A884}" type="sibTrans" cxnId="{A278EBDF-2B38-4DD4-A196-CCE34BCACC72}">
      <dgm:prSet/>
      <dgm:spPr/>
      <dgm:t>
        <a:bodyPr/>
        <a:lstStyle/>
        <a:p>
          <a:endParaRPr lang="en-GB"/>
        </a:p>
      </dgm:t>
    </dgm:pt>
    <dgm:pt modelId="{EEB15487-AD42-4BDA-805E-0553B25718F7}" type="pres">
      <dgm:prSet presAssocID="{0CF06CB3-D834-4902-8083-8978DF572FA3}" presName="linear" presStyleCnt="0">
        <dgm:presLayoutVars>
          <dgm:dir/>
          <dgm:animLvl val="lvl"/>
          <dgm:resizeHandles val="exact"/>
        </dgm:presLayoutVars>
      </dgm:prSet>
      <dgm:spPr/>
      <dgm:t>
        <a:bodyPr/>
        <a:lstStyle/>
        <a:p>
          <a:endParaRPr lang="en-GB"/>
        </a:p>
      </dgm:t>
    </dgm:pt>
    <dgm:pt modelId="{DE408B87-CDD1-47F9-AB5E-CF4C863C246E}" type="pres">
      <dgm:prSet presAssocID="{1072AFC1-D2AE-49FF-840E-D0879703F8CA}" presName="parentLin" presStyleCnt="0"/>
      <dgm:spPr/>
      <dgm:t>
        <a:bodyPr/>
        <a:lstStyle/>
        <a:p>
          <a:endParaRPr lang="en-GB"/>
        </a:p>
      </dgm:t>
    </dgm:pt>
    <dgm:pt modelId="{22178B2F-3031-4214-A34B-27BFBFBF0CC8}" type="pres">
      <dgm:prSet presAssocID="{1072AFC1-D2AE-49FF-840E-D0879703F8CA}" presName="parentLeftMargin" presStyleLbl="node1" presStyleIdx="0" presStyleCnt="7"/>
      <dgm:spPr/>
      <dgm:t>
        <a:bodyPr/>
        <a:lstStyle/>
        <a:p>
          <a:endParaRPr lang="en-GB"/>
        </a:p>
      </dgm:t>
    </dgm:pt>
    <dgm:pt modelId="{02BEB77B-3A6C-48A6-B193-FF9890E56258}" type="pres">
      <dgm:prSet presAssocID="{1072AFC1-D2AE-49FF-840E-D0879703F8CA}" presName="parentText" presStyleLbl="node1" presStyleIdx="0" presStyleCnt="7" custScaleX="142857">
        <dgm:presLayoutVars>
          <dgm:chMax val="0"/>
          <dgm:bulletEnabled val="1"/>
        </dgm:presLayoutVars>
      </dgm:prSet>
      <dgm:spPr/>
      <dgm:t>
        <a:bodyPr/>
        <a:lstStyle/>
        <a:p>
          <a:endParaRPr lang="en-GB"/>
        </a:p>
      </dgm:t>
    </dgm:pt>
    <dgm:pt modelId="{5FF0DED8-1007-4275-8ECA-B59B6F311150}" type="pres">
      <dgm:prSet presAssocID="{1072AFC1-D2AE-49FF-840E-D0879703F8CA}" presName="negativeSpace" presStyleCnt="0"/>
      <dgm:spPr/>
      <dgm:t>
        <a:bodyPr/>
        <a:lstStyle/>
        <a:p>
          <a:endParaRPr lang="en-GB"/>
        </a:p>
      </dgm:t>
    </dgm:pt>
    <dgm:pt modelId="{2A0C29A4-1AEB-475F-9D81-F648C60937E3}" type="pres">
      <dgm:prSet presAssocID="{1072AFC1-D2AE-49FF-840E-D0879703F8CA}" presName="childText" presStyleLbl="conFgAcc1" presStyleIdx="0" presStyleCnt="7">
        <dgm:presLayoutVars>
          <dgm:bulletEnabled val="1"/>
        </dgm:presLayoutVars>
      </dgm:prSet>
      <dgm:spPr/>
      <dgm:t>
        <a:bodyPr/>
        <a:lstStyle/>
        <a:p>
          <a:endParaRPr lang="en-GB"/>
        </a:p>
      </dgm:t>
    </dgm:pt>
    <dgm:pt modelId="{FB8A430E-F2F3-46B1-9E38-914C4D3B4B2E}" type="pres">
      <dgm:prSet presAssocID="{DE2C490F-8EAD-4926-9A14-5DEC87548794}" presName="spaceBetweenRectangles" presStyleCnt="0"/>
      <dgm:spPr/>
      <dgm:t>
        <a:bodyPr/>
        <a:lstStyle/>
        <a:p>
          <a:endParaRPr lang="en-GB"/>
        </a:p>
      </dgm:t>
    </dgm:pt>
    <dgm:pt modelId="{99F70514-C8F8-4DC3-AD91-67188A8F7C25}" type="pres">
      <dgm:prSet presAssocID="{95A894D6-7FDA-4FF4-8ADB-E9CA4CD3DF8A}" presName="parentLin" presStyleCnt="0"/>
      <dgm:spPr/>
      <dgm:t>
        <a:bodyPr/>
        <a:lstStyle/>
        <a:p>
          <a:endParaRPr lang="en-GB"/>
        </a:p>
      </dgm:t>
    </dgm:pt>
    <dgm:pt modelId="{47BDFF71-0A42-4FDE-BFB9-85E44A7D6A26}" type="pres">
      <dgm:prSet presAssocID="{95A894D6-7FDA-4FF4-8ADB-E9CA4CD3DF8A}" presName="parentLeftMargin" presStyleLbl="node1" presStyleIdx="0" presStyleCnt="7"/>
      <dgm:spPr/>
      <dgm:t>
        <a:bodyPr/>
        <a:lstStyle/>
        <a:p>
          <a:endParaRPr lang="en-GB"/>
        </a:p>
      </dgm:t>
    </dgm:pt>
    <dgm:pt modelId="{E7C53FD4-FC45-4805-AF54-201AB61D48A4}" type="pres">
      <dgm:prSet presAssocID="{95A894D6-7FDA-4FF4-8ADB-E9CA4CD3DF8A}" presName="parentText" presStyleLbl="node1" presStyleIdx="1" presStyleCnt="7" custScaleX="142857">
        <dgm:presLayoutVars>
          <dgm:chMax val="0"/>
          <dgm:bulletEnabled val="1"/>
        </dgm:presLayoutVars>
      </dgm:prSet>
      <dgm:spPr/>
      <dgm:t>
        <a:bodyPr/>
        <a:lstStyle/>
        <a:p>
          <a:endParaRPr lang="en-GB"/>
        </a:p>
      </dgm:t>
    </dgm:pt>
    <dgm:pt modelId="{BD42CE33-A838-4CBC-A081-5C2BDA04B84E}" type="pres">
      <dgm:prSet presAssocID="{95A894D6-7FDA-4FF4-8ADB-E9CA4CD3DF8A}" presName="negativeSpace" presStyleCnt="0"/>
      <dgm:spPr/>
      <dgm:t>
        <a:bodyPr/>
        <a:lstStyle/>
        <a:p>
          <a:endParaRPr lang="en-GB"/>
        </a:p>
      </dgm:t>
    </dgm:pt>
    <dgm:pt modelId="{91374BBC-48B9-4819-9281-BA7E5489E479}" type="pres">
      <dgm:prSet presAssocID="{95A894D6-7FDA-4FF4-8ADB-E9CA4CD3DF8A}" presName="childText" presStyleLbl="conFgAcc1" presStyleIdx="1" presStyleCnt="7">
        <dgm:presLayoutVars>
          <dgm:bulletEnabled val="1"/>
        </dgm:presLayoutVars>
      </dgm:prSet>
      <dgm:spPr/>
      <dgm:t>
        <a:bodyPr/>
        <a:lstStyle/>
        <a:p>
          <a:endParaRPr lang="en-GB"/>
        </a:p>
      </dgm:t>
    </dgm:pt>
    <dgm:pt modelId="{E77BCBD1-1034-4F5B-B548-0DBB078FFC2B}" type="pres">
      <dgm:prSet presAssocID="{9C25B94B-0A62-472C-BD31-4098B1155C44}" presName="spaceBetweenRectangles" presStyleCnt="0"/>
      <dgm:spPr/>
      <dgm:t>
        <a:bodyPr/>
        <a:lstStyle/>
        <a:p>
          <a:endParaRPr lang="en-GB"/>
        </a:p>
      </dgm:t>
    </dgm:pt>
    <dgm:pt modelId="{832C09EE-C700-4E8D-A845-C33FD929169E}" type="pres">
      <dgm:prSet presAssocID="{00E81936-8849-4DD5-A80C-D669AF483965}" presName="parentLin" presStyleCnt="0"/>
      <dgm:spPr/>
      <dgm:t>
        <a:bodyPr/>
        <a:lstStyle/>
        <a:p>
          <a:endParaRPr lang="en-GB"/>
        </a:p>
      </dgm:t>
    </dgm:pt>
    <dgm:pt modelId="{22834F9B-940F-467F-BD87-041E436E06C3}" type="pres">
      <dgm:prSet presAssocID="{00E81936-8849-4DD5-A80C-D669AF483965}" presName="parentLeftMargin" presStyleLbl="node1" presStyleIdx="1" presStyleCnt="7"/>
      <dgm:spPr/>
      <dgm:t>
        <a:bodyPr/>
        <a:lstStyle/>
        <a:p>
          <a:endParaRPr lang="en-GB"/>
        </a:p>
      </dgm:t>
    </dgm:pt>
    <dgm:pt modelId="{599E153E-0858-47EB-AB9F-527A63AA01AB}" type="pres">
      <dgm:prSet presAssocID="{00E81936-8849-4DD5-A80C-D669AF483965}" presName="parentText" presStyleLbl="node1" presStyleIdx="2" presStyleCnt="7" custScaleX="142857">
        <dgm:presLayoutVars>
          <dgm:chMax val="0"/>
          <dgm:bulletEnabled val="1"/>
        </dgm:presLayoutVars>
      </dgm:prSet>
      <dgm:spPr/>
      <dgm:t>
        <a:bodyPr/>
        <a:lstStyle/>
        <a:p>
          <a:endParaRPr lang="en-GB"/>
        </a:p>
      </dgm:t>
    </dgm:pt>
    <dgm:pt modelId="{B7C25C61-3E92-42E8-8D07-5CDA7E7F9C51}" type="pres">
      <dgm:prSet presAssocID="{00E81936-8849-4DD5-A80C-D669AF483965}" presName="negativeSpace" presStyleCnt="0"/>
      <dgm:spPr/>
      <dgm:t>
        <a:bodyPr/>
        <a:lstStyle/>
        <a:p>
          <a:endParaRPr lang="en-GB"/>
        </a:p>
      </dgm:t>
    </dgm:pt>
    <dgm:pt modelId="{6B045BAC-83AF-4B6F-83C7-343BAC8DE499}" type="pres">
      <dgm:prSet presAssocID="{00E81936-8849-4DD5-A80C-D669AF483965}" presName="childText" presStyleLbl="conFgAcc1" presStyleIdx="2" presStyleCnt="7">
        <dgm:presLayoutVars>
          <dgm:bulletEnabled val="1"/>
        </dgm:presLayoutVars>
      </dgm:prSet>
      <dgm:spPr/>
      <dgm:t>
        <a:bodyPr/>
        <a:lstStyle/>
        <a:p>
          <a:endParaRPr lang="en-GB"/>
        </a:p>
      </dgm:t>
    </dgm:pt>
    <dgm:pt modelId="{5060E166-26FE-4B59-BA7E-BDDD3675EE67}" type="pres">
      <dgm:prSet presAssocID="{35E1F920-58A6-4396-B403-30AE0A68F786}" presName="spaceBetweenRectangles" presStyleCnt="0"/>
      <dgm:spPr/>
      <dgm:t>
        <a:bodyPr/>
        <a:lstStyle/>
        <a:p>
          <a:endParaRPr lang="en-GB"/>
        </a:p>
      </dgm:t>
    </dgm:pt>
    <dgm:pt modelId="{4BC02489-60E4-46BB-A72C-AD20C9E3EF84}" type="pres">
      <dgm:prSet presAssocID="{7F2998E7-3FC6-4701-9577-2929CA3FF7DB}" presName="parentLin" presStyleCnt="0"/>
      <dgm:spPr/>
      <dgm:t>
        <a:bodyPr/>
        <a:lstStyle/>
        <a:p>
          <a:endParaRPr lang="en-GB"/>
        </a:p>
      </dgm:t>
    </dgm:pt>
    <dgm:pt modelId="{96EE51A1-98C8-4D2A-A57D-FC5A572ED342}" type="pres">
      <dgm:prSet presAssocID="{7F2998E7-3FC6-4701-9577-2929CA3FF7DB}" presName="parentLeftMargin" presStyleLbl="node1" presStyleIdx="2" presStyleCnt="7"/>
      <dgm:spPr/>
      <dgm:t>
        <a:bodyPr/>
        <a:lstStyle/>
        <a:p>
          <a:endParaRPr lang="en-GB"/>
        </a:p>
      </dgm:t>
    </dgm:pt>
    <dgm:pt modelId="{0A5B336A-B590-4F81-A115-5DBC9C4A20B7}" type="pres">
      <dgm:prSet presAssocID="{7F2998E7-3FC6-4701-9577-2929CA3FF7DB}" presName="parentText" presStyleLbl="node1" presStyleIdx="3" presStyleCnt="7" custScaleX="142857">
        <dgm:presLayoutVars>
          <dgm:chMax val="0"/>
          <dgm:bulletEnabled val="1"/>
        </dgm:presLayoutVars>
      </dgm:prSet>
      <dgm:spPr/>
      <dgm:t>
        <a:bodyPr/>
        <a:lstStyle/>
        <a:p>
          <a:endParaRPr lang="en-GB"/>
        </a:p>
      </dgm:t>
    </dgm:pt>
    <dgm:pt modelId="{A66E81DD-9079-4011-9A3B-90B76954A2D1}" type="pres">
      <dgm:prSet presAssocID="{7F2998E7-3FC6-4701-9577-2929CA3FF7DB}" presName="negativeSpace" presStyleCnt="0"/>
      <dgm:spPr/>
      <dgm:t>
        <a:bodyPr/>
        <a:lstStyle/>
        <a:p>
          <a:endParaRPr lang="en-GB"/>
        </a:p>
      </dgm:t>
    </dgm:pt>
    <dgm:pt modelId="{9E44DE52-0CEA-4E7F-B827-64784BAD4FE6}" type="pres">
      <dgm:prSet presAssocID="{7F2998E7-3FC6-4701-9577-2929CA3FF7DB}" presName="childText" presStyleLbl="conFgAcc1" presStyleIdx="3" presStyleCnt="7">
        <dgm:presLayoutVars>
          <dgm:bulletEnabled val="1"/>
        </dgm:presLayoutVars>
      </dgm:prSet>
      <dgm:spPr/>
      <dgm:t>
        <a:bodyPr/>
        <a:lstStyle/>
        <a:p>
          <a:endParaRPr lang="en-GB"/>
        </a:p>
      </dgm:t>
    </dgm:pt>
    <dgm:pt modelId="{64ABCC4C-A70A-4CD4-B7A6-F8CD0F3EFCA1}" type="pres">
      <dgm:prSet presAssocID="{9BCFDC1A-9AEB-482A-B2E8-A98781A3A6C1}" presName="spaceBetweenRectangles" presStyleCnt="0"/>
      <dgm:spPr/>
      <dgm:t>
        <a:bodyPr/>
        <a:lstStyle/>
        <a:p>
          <a:endParaRPr lang="en-GB"/>
        </a:p>
      </dgm:t>
    </dgm:pt>
    <dgm:pt modelId="{CD446779-430D-451F-8C84-1EA041EC3946}" type="pres">
      <dgm:prSet presAssocID="{31BC638B-FBC0-469E-9F98-691F8D0A4B23}" presName="parentLin" presStyleCnt="0"/>
      <dgm:spPr/>
      <dgm:t>
        <a:bodyPr/>
        <a:lstStyle/>
        <a:p>
          <a:endParaRPr lang="en-GB"/>
        </a:p>
      </dgm:t>
    </dgm:pt>
    <dgm:pt modelId="{8E3AFA9E-07A1-47C9-B286-037F7057F5DD}" type="pres">
      <dgm:prSet presAssocID="{31BC638B-FBC0-469E-9F98-691F8D0A4B23}" presName="parentLeftMargin" presStyleLbl="node1" presStyleIdx="3" presStyleCnt="7"/>
      <dgm:spPr/>
      <dgm:t>
        <a:bodyPr/>
        <a:lstStyle/>
        <a:p>
          <a:endParaRPr lang="en-GB"/>
        </a:p>
      </dgm:t>
    </dgm:pt>
    <dgm:pt modelId="{3EE5074C-6851-4CAF-BF9C-FD0C907B1655}" type="pres">
      <dgm:prSet presAssocID="{31BC638B-FBC0-469E-9F98-691F8D0A4B23}" presName="parentText" presStyleLbl="node1" presStyleIdx="4" presStyleCnt="7" custScaleX="142857">
        <dgm:presLayoutVars>
          <dgm:chMax val="0"/>
          <dgm:bulletEnabled val="1"/>
        </dgm:presLayoutVars>
      </dgm:prSet>
      <dgm:spPr/>
      <dgm:t>
        <a:bodyPr/>
        <a:lstStyle/>
        <a:p>
          <a:endParaRPr lang="en-GB"/>
        </a:p>
      </dgm:t>
    </dgm:pt>
    <dgm:pt modelId="{EEF87E13-823C-4992-AFDC-ED61D2904FDA}" type="pres">
      <dgm:prSet presAssocID="{31BC638B-FBC0-469E-9F98-691F8D0A4B23}" presName="negativeSpace" presStyleCnt="0"/>
      <dgm:spPr/>
      <dgm:t>
        <a:bodyPr/>
        <a:lstStyle/>
        <a:p>
          <a:endParaRPr lang="en-GB"/>
        </a:p>
      </dgm:t>
    </dgm:pt>
    <dgm:pt modelId="{242E0438-FE63-488D-8D79-4A083A77109A}" type="pres">
      <dgm:prSet presAssocID="{31BC638B-FBC0-469E-9F98-691F8D0A4B23}" presName="childText" presStyleLbl="conFgAcc1" presStyleIdx="4" presStyleCnt="7">
        <dgm:presLayoutVars>
          <dgm:bulletEnabled val="1"/>
        </dgm:presLayoutVars>
      </dgm:prSet>
      <dgm:spPr/>
      <dgm:t>
        <a:bodyPr/>
        <a:lstStyle/>
        <a:p>
          <a:endParaRPr lang="en-GB"/>
        </a:p>
      </dgm:t>
    </dgm:pt>
    <dgm:pt modelId="{AFA1ED39-4BDE-4B07-BC5F-DBC596B9E0F3}" type="pres">
      <dgm:prSet presAssocID="{57145496-47BE-43C0-916A-1B4237CEE7CB}" presName="spaceBetweenRectangles" presStyleCnt="0"/>
      <dgm:spPr/>
      <dgm:t>
        <a:bodyPr/>
        <a:lstStyle/>
        <a:p>
          <a:endParaRPr lang="en-GB"/>
        </a:p>
      </dgm:t>
    </dgm:pt>
    <dgm:pt modelId="{9036AE8C-CF26-4BF7-826B-6DF19AC5C904}" type="pres">
      <dgm:prSet presAssocID="{18BBF64E-7263-4422-84BC-E693618F9645}" presName="parentLin" presStyleCnt="0"/>
      <dgm:spPr/>
      <dgm:t>
        <a:bodyPr/>
        <a:lstStyle/>
        <a:p>
          <a:endParaRPr lang="en-GB"/>
        </a:p>
      </dgm:t>
    </dgm:pt>
    <dgm:pt modelId="{90267208-47F7-48F9-8E69-692781ECF47E}" type="pres">
      <dgm:prSet presAssocID="{18BBF64E-7263-4422-84BC-E693618F9645}" presName="parentLeftMargin" presStyleLbl="node1" presStyleIdx="4" presStyleCnt="7"/>
      <dgm:spPr/>
      <dgm:t>
        <a:bodyPr/>
        <a:lstStyle/>
        <a:p>
          <a:endParaRPr lang="en-GB"/>
        </a:p>
      </dgm:t>
    </dgm:pt>
    <dgm:pt modelId="{996C0976-0018-4E33-9363-FBABFDC3DB3C}" type="pres">
      <dgm:prSet presAssocID="{18BBF64E-7263-4422-84BC-E693618F9645}" presName="parentText" presStyleLbl="node1" presStyleIdx="5" presStyleCnt="7" custScaleX="142857">
        <dgm:presLayoutVars>
          <dgm:chMax val="0"/>
          <dgm:bulletEnabled val="1"/>
        </dgm:presLayoutVars>
      </dgm:prSet>
      <dgm:spPr/>
      <dgm:t>
        <a:bodyPr/>
        <a:lstStyle/>
        <a:p>
          <a:endParaRPr lang="en-GB"/>
        </a:p>
      </dgm:t>
    </dgm:pt>
    <dgm:pt modelId="{9DD4019B-48F3-4A94-9C3B-0F529D9245A2}" type="pres">
      <dgm:prSet presAssocID="{18BBF64E-7263-4422-84BC-E693618F9645}" presName="negativeSpace" presStyleCnt="0"/>
      <dgm:spPr/>
      <dgm:t>
        <a:bodyPr/>
        <a:lstStyle/>
        <a:p>
          <a:endParaRPr lang="en-GB"/>
        </a:p>
      </dgm:t>
    </dgm:pt>
    <dgm:pt modelId="{475CF39E-BDD9-4D01-AF4B-82E3C411B74D}" type="pres">
      <dgm:prSet presAssocID="{18BBF64E-7263-4422-84BC-E693618F9645}" presName="childText" presStyleLbl="conFgAcc1" presStyleIdx="5" presStyleCnt="7">
        <dgm:presLayoutVars>
          <dgm:bulletEnabled val="1"/>
        </dgm:presLayoutVars>
      </dgm:prSet>
      <dgm:spPr/>
      <dgm:t>
        <a:bodyPr/>
        <a:lstStyle/>
        <a:p>
          <a:endParaRPr lang="en-GB"/>
        </a:p>
      </dgm:t>
    </dgm:pt>
    <dgm:pt modelId="{DEDF3894-C016-4892-B957-B498D857577E}" type="pres">
      <dgm:prSet presAssocID="{A8DC5726-51F7-4EBF-A0AC-4508FECF2C9C}" presName="spaceBetweenRectangles" presStyleCnt="0"/>
      <dgm:spPr/>
      <dgm:t>
        <a:bodyPr/>
        <a:lstStyle/>
        <a:p>
          <a:endParaRPr lang="en-GB"/>
        </a:p>
      </dgm:t>
    </dgm:pt>
    <dgm:pt modelId="{17C823E2-1C24-4880-BCBF-0A22797920C0}" type="pres">
      <dgm:prSet presAssocID="{C97882C1-4569-4B68-AB09-62C0C26D0FAE}" presName="parentLin" presStyleCnt="0"/>
      <dgm:spPr/>
      <dgm:t>
        <a:bodyPr/>
        <a:lstStyle/>
        <a:p>
          <a:endParaRPr lang="en-GB"/>
        </a:p>
      </dgm:t>
    </dgm:pt>
    <dgm:pt modelId="{20345904-D998-46A5-9956-08D5DA5AED91}" type="pres">
      <dgm:prSet presAssocID="{C97882C1-4569-4B68-AB09-62C0C26D0FAE}" presName="parentLeftMargin" presStyleLbl="node1" presStyleIdx="5" presStyleCnt="7"/>
      <dgm:spPr/>
      <dgm:t>
        <a:bodyPr/>
        <a:lstStyle/>
        <a:p>
          <a:endParaRPr lang="en-GB"/>
        </a:p>
      </dgm:t>
    </dgm:pt>
    <dgm:pt modelId="{7AE1B954-C174-44EA-95FF-1BBE0AA45088}" type="pres">
      <dgm:prSet presAssocID="{C97882C1-4569-4B68-AB09-62C0C26D0FAE}" presName="parentText" presStyleLbl="node1" presStyleIdx="6" presStyleCnt="7" custScaleX="142857">
        <dgm:presLayoutVars>
          <dgm:chMax val="0"/>
          <dgm:bulletEnabled val="1"/>
        </dgm:presLayoutVars>
      </dgm:prSet>
      <dgm:spPr/>
      <dgm:t>
        <a:bodyPr/>
        <a:lstStyle/>
        <a:p>
          <a:endParaRPr lang="en-GB"/>
        </a:p>
      </dgm:t>
    </dgm:pt>
    <dgm:pt modelId="{8C8CF132-E425-4840-803F-D93A489890BA}" type="pres">
      <dgm:prSet presAssocID="{C97882C1-4569-4B68-AB09-62C0C26D0FAE}" presName="negativeSpace" presStyleCnt="0"/>
      <dgm:spPr/>
      <dgm:t>
        <a:bodyPr/>
        <a:lstStyle/>
        <a:p>
          <a:endParaRPr lang="en-GB"/>
        </a:p>
      </dgm:t>
    </dgm:pt>
    <dgm:pt modelId="{5E495A33-66DF-48E2-9458-440264B361E9}" type="pres">
      <dgm:prSet presAssocID="{C97882C1-4569-4B68-AB09-62C0C26D0FAE}" presName="childText" presStyleLbl="conFgAcc1" presStyleIdx="6" presStyleCnt="7">
        <dgm:presLayoutVars>
          <dgm:bulletEnabled val="1"/>
        </dgm:presLayoutVars>
      </dgm:prSet>
      <dgm:spPr/>
      <dgm:t>
        <a:bodyPr/>
        <a:lstStyle/>
        <a:p>
          <a:endParaRPr lang="en-GB"/>
        </a:p>
      </dgm:t>
    </dgm:pt>
  </dgm:ptLst>
  <dgm:cxnLst>
    <dgm:cxn modelId="{E31770FD-8604-4E69-972C-E87E79FA42A8}" srcId="{0CF06CB3-D834-4902-8083-8978DF572FA3}" destId="{31BC638B-FBC0-469E-9F98-691F8D0A4B23}" srcOrd="4" destOrd="0" parTransId="{55AD2C84-61B3-4576-B876-1A9894CED4E5}" sibTransId="{57145496-47BE-43C0-916A-1B4237CEE7CB}"/>
    <dgm:cxn modelId="{13F1AA6F-053A-4C46-942B-FFD66B170558}" type="presOf" srcId="{7F2998E7-3FC6-4701-9577-2929CA3FF7DB}" destId="{0A5B336A-B590-4F81-A115-5DBC9C4A20B7}" srcOrd="1" destOrd="0" presId="urn:microsoft.com/office/officeart/2005/8/layout/list1"/>
    <dgm:cxn modelId="{19AC1F5F-B828-48AC-A963-F3DC072BE6F4}" srcId="{0CF06CB3-D834-4902-8083-8978DF572FA3}" destId="{18BBF64E-7263-4422-84BC-E693618F9645}" srcOrd="5" destOrd="0" parTransId="{ED396113-0F8C-4B30-8429-E92027BB658A}" sibTransId="{A8DC5726-51F7-4EBF-A0AC-4508FECF2C9C}"/>
    <dgm:cxn modelId="{E89E5684-6166-453F-88C9-1AC16ED9298A}" type="presOf" srcId="{18BBF64E-7263-4422-84BC-E693618F9645}" destId="{996C0976-0018-4E33-9363-FBABFDC3DB3C}" srcOrd="1" destOrd="0" presId="urn:microsoft.com/office/officeart/2005/8/layout/list1"/>
    <dgm:cxn modelId="{8B09CCD8-2DE1-42ED-B301-71FEF52C0C0E}" type="presOf" srcId="{00E81936-8849-4DD5-A80C-D669AF483965}" destId="{599E153E-0858-47EB-AB9F-527A63AA01AB}" srcOrd="1" destOrd="0" presId="urn:microsoft.com/office/officeart/2005/8/layout/list1"/>
    <dgm:cxn modelId="{5F6ACD27-34FD-4D4C-8DF5-E9EE578704F8}" type="presOf" srcId="{18BBF64E-7263-4422-84BC-E693618F9645}" destId="{90267208-47F7-48F9-8E69-692781ECF47E}" srcOrd="0" destOrd="0" presId="urn:microsoft.com/office/officeart/2005/8/layout/list1"/>
    <dgm:cxn modelId="{BCB5CAF0-B395-49D9-8438-9D7A8F5BA9AD}" type="presOf" srcId="{95A894D6-7FDA-4FF4-8ADB-E9CA4CD3DF8A}" destId="{E7C53FD4-FC45-4805-AF54-201AB61D48A4}" srcOrd="1" destOrd="0" presId="urn:microsoft.com/office/officeart/2005/8/layout/list1"/>
    <dgm:cxn modelId="{9B9193E8-FD2D-4351-B08D-DAAD486ECD0B}" type="presOf" srcId="{1072AFC1-D2AE-49FF-840E-D0879703F8CA}" destId="{02BEB77B-3A6C-48A6-B193-FF9890E56258}" srcOrd="1" destOrd="0" presId="urn:microsoft.com/office/officeart/2005/8/layout/list1"/>
    <dgm:cxn modelId="{7689C011-0B1D-4DD4-A755-C87DE3A82B82}" type="presOf" srcId="{1072AFC1-D2AE-49FF-840E-D0879703F8CA}" destId="{22178B2F-3031-4214-A34B-27BFBFBF0CC8}" srcOrd="0" destOrd="0" presId="urn:microsoft.com/office/officeart/2005/8/layout/list1"/>
    <dgm:cxn modelId="{ADEE779D-5B64-4DB7-B8A6-DE3D51DF2B4B}" type="presOf" srcId="{C97882C1-4569-4B68-AB09-62C0C26D0FAE}" destId="{7AE1B954-C174-44EA-95FF-1BBE0AA45088}" srcOrd="1" destOrd="0" presId="urn:microsoft.com/office/officeart/2005/8/layout/list1"/>
    <dgm:cxn modelId="{923D5DB4-3B6D-4B8C-A8B6-210349903C7C}" type="presOf" srcId="{00E81936-8849-4DD5-A80C-D669AF483965}" destId="{22834F9B-940F-467F-BD87-041E436E06C3}" srcOrd="0" destOrd="0" presId="urn:microsoft.com/office/officeart/2005/8/layout/list1"/>
    <dgm:cxn modelId="{05D7CB5A-8C65-466B-AD11-FC84E7B3F24C}" type="presOf" srcId="{C97882C1-4569-4B68-AB09-62C0C26D0FAE}" destId="{20345904-D998-46A5-9956-08D5DA5AED91}" srcOrd="0" destOrd="0" presId="urn:microsoft.com/office/officeart/2005/8/layout/list1"/>
    <dgm:cxn modelId="{B8F0523B-24FE-45EC-A48C-ED17F2576DD8}" type="presOf" srcId="{0CF06CB3-D834-4902-8083-8978DF572FA3}" destId="{EEB15487-AD42-4BDA-805E-0553B25718F7}" srcOrd="0" destOrd="0" presId="urn:microsoft.com/office/officeart/2005/8/layout/list1"/>
    <dgm:cxn modelId="{418AD654-B34B-4C74-BE9E-7FE77A6A9916}" type="presOf" srcId="{7F2998E7-3FC6-4701-9577-2929CA3FF7DB}" destId="{96EE51A1-98C8-4D2A-A57D-FC5A572ED342}" srcOrd="0" destOrd="0" presId="urn:microsoft.com/office/officeart/2005/8/layout/list1"/>
    <dgm:cxn modelId="{CAF26A57-CA57-4F83-93A2-6B48ABA3CCD2}" srcId="{0CF06CB3-D834-4902-8083-8978DF572FA3}" destId="{7F2998E7-3FC6-4701-9577-2929CA3FF7DB}" srcOrd="3" destOrd="0" parTransId="{079C8DD9-384E-4447-B1DE-529FA22DAF6B}" sibTransId="{9BCFDC1A-9AEB-482A-B2E8-A98781A3A6C1}"/>
    <dgm:cxn modelId="{EEB405F7-F61E-43B1-A294-C6EAE073D1E4}" type="presOf" srcId="{31BC638B-FBC0-469E-9F98-691F8D0A4B23}" destId="{8E3AFA9E-07A1-47C9-B286-037F7057F5DD}" srcOrd="0" destOrd="0" presId="urn:microsoft.com/office/officeart/2005/8/layout/list1"/>
    <dgm:cxn modelId="{D2B69D2D-118F-4EA2-866A-A0AEF1F808F5}" type="presOf" srcId="{95A894D6-7FDA-4FF4-8ADB-E9CA4CD3DF8A}" destId="{47BDFF71-0A42-4FDE-BFB9-85E44A7D6A26}" srcOrd="0" destOrd="0" presId="urn:microsoft.com/office/officeart/2005/8/layout/list1"/>
    <dgm:cxn modelId="{D4221A3B-BF69-433B-B289-046C2C20926A}" srcId="{0CF06CB3-D834-4902-8083-8978DF572FA3}" destId="{95A894D6-7FDA-4FF4-8ADB-E9CA4CD3DF8A}" srcOrd="1" destOrd="0" parTransId="{B4EF1A21-0F87-4961-8910-490DCD448B4C}" sibTransId="{9C25B94B-0A62-472C-BD31-4098B1155C44}"/>
    <dgm:cxn modelId="{FF075938-B7BB-49FA-AF77-0AE446AE4AC4}" srcId="{0CF06CB3-D834-4902-8083-8978DF572FA3}" destId="{1072AFC1-D2AE-49FF-840E-D0879703F8CA}" srcOrd="0" destOrd="0" parTransId="{48188292-CD7F-4388-93E6-3B79951AA96F}" sibTransId="{DE2C490F-8EAD-4926-9A14-5DEC87548794}"/>
    <dgm:cxn modelId="{8EAC4B57-B021-42D7-ACAA-70254C2FDF36}" type="presOf" srcId="{31BC638B-FBC0-469E-9F98-691F8D0A4B23}" destId="{3EE5074C-6851-4CAF-BF9C-FD0C907B1655}" srcOrd="1" destOrd="0" presId="urn:microsoft.com/office/officeart/2005/8/layout/list1"/>
    <dgm:cxn modelId="{B7B128E8-74BB-4F3D-86B2-65952AF6B103}" srcId="{0CF06CB3-D834-4902-8083-8978DF572FA3}" destId="{00E81936-8849-4DD5-A80C-D669AF483965}" srcOrd="2" destOrd="0" parTransId="{32F4C270-A805-42CB-9B72-A9651F24170C}" sibTransId="{35E1F920-58A6-4396-B403-30AE0A68F786}"/>
    <dgm:cxn modelId="{A278EBDF-2B38-4DD4-A196-CCE34BCACC72}" srcId="{0CF06CB3-D834-4902-8083-8978DF572FA3}" destId="{C97882C1-4569-4B68-AB09-62C0C26D0FAE}" srcOrd="6" destOrd="0" parTransId="{EDD63250-F1D3-4B04-A118-9AED18D84F59}" sibTransId="{50CC7F40-7503-4AA8-94FF-4039D355A884}"/>
    <dgm:cxn modelId="{E5BECF6B-71B9-4E2C-AF70-5AF3D6516F51}" type="presParOf" srcId="{EEB15487-AD42-4BDA-805E-0553B25718F7}" destId="{DE408B87-CDD1-47F9-AB5E-CF4C863C246E}" srcOrd="0" destOrd="0" presId="urn:microsoft.com/office/officeart/2005/8/layout/list1"/>
    <dgm:cxn modelId="{5B0DDAC9-DB43-453C-8180-52B28D5C160D}" type="presParOf" srcId="{DE408B87-CDD1-47F9-AB5E-CF4C863C246E}" destId="{22178B2F-3031-4214-A34B-27BFBFBF0CC8}" srcOrd="0" destOrd="0" presId="urn:microsoft.com/office/officeart/2005/8/layout/list1"/>
    <dgm:cxn modelId="{07979A15-D47E-423F-B46D-4BA0692948DB}" type="presParOf" srcId="{DE408B87-CDD1-47F9-AB5E-CF4C863C246E}" destId="{02BEB77B-3A6C-48A6-B193-FF9890E56258}" srcOrd="1" destOrd="0" presId="urn:microsoft.com/office/officeart/2005/8/layout/list1"/>
    <dgm:cxn modelId="{30929410-86A3-4864-9854-7E9F9C8E9B2A}" type="presParOf" srcId="{EEB15487-AD42-4BDA-805E-0553B25718F7}" destId="{5FF0DED8-1007-4275-8ECA-B59B6F311150}" srcOrd="1" destOrd="0" presId="urn:microsoft.com/office/officeart/2005/8/layout/list1"/>
    <dgm:cxn modelId="{4200EDC8-1E9A-4E25-8DB5-CFBCAA6F4F22}" type="presParOf" srcId="{EEB15487-AD42-4BDA-805E-0553B25718F7}" destId="{2A0C29A4-1AEB-475F-9D81-F648C60937E3}" srcOrd="2" destOrd="0" presId="urn:microsoft.com/office/officeart/2005/8/layout/list1"/>
    <dgm:cxn modelId="{B6369273-ED73-40EF-A13E-787E10CAA149}" type="presParOf" srcId="{EEB15487-AD42-4BDA-805E-0553B25718F7}" destId="{FB8A430E-F2F3-46B1-9E38-914C4D3B4B2E}" srcOrd="3" destOrd="0" presId="urn:microsoft.com/office/officeart/2005/8/layout/list1"/>
    <dgm:cxn modelId="{4E5E98E9-2629-4B64-AC15-06D784A308E5}" type="presParOf" srcId="{EEB15487-AD42-4BDA-805E-0553B25718F7}" destId="{99F70514-C8F8-4DC3-AD91-67188A8F7C25}" srcOrd="4" destOrd="0" presId="urn:microsoft.com/office/officeart/2005/8/layout/list1"/>
    <dgm:cxn modelId="{0E314D25-15B2-4A1B-8F6A-3C66B772D9EA}" type="presParOf" srcId="{99F70514-C8F8-4DC3-AD91-67188A8F7C25}" destId="{47BDFF71-0A42-4FDE-BFB9-85E44A7D6A26}" srcOrd="0" destOrd="0" presId="urn:microsoft.com/office/officeart/2005/8/layout/list1"/>
    <dgm:cxn modelId="{C6096A7D-D070-4882-AFEF-37D7D9BD47E9}" type="presParOf" srcId="{99F70514-C8F8-4DC3-AD91-67188A8F7C25}" destId="{E7C53FD4-FC45-4805-AF54-201AB61D48A4}" srcOrd="1" destOrd="0" presId="urn:microsoft.com/office/officeart/2005/8/layout/list1"/>
    <dgm:cxn modelId="{31305951-092F-4F5F-AA83-5F637779F5CC}" type="presParOf" srcId="{EEB15487-AD42-4BDA-805E-0553B25718F7}" destId="{BD42CE33-A838-4CBC-A081-5C2BDA04B84E}" srcOrd="5" destOrd="0" presId="urn:microsoft.com/office/officeart/2005/8/layout/list1"/>
    <dgm:cxn modelId="{B7BC00EF-7CA1-4BE6-9347-1F0B0E3218D0}" type="presParOf" srcId="{EEB15487-AD42-4BDA-805E-0553B25718F7}" destId="{91374BBC-48B9-4819-9281-BA7E5489E479}" srcOrd="6" destOrd="0" presId="urn:microsoft.com/office/officeart/2005/8/layout/list1"/>
    <dgm:cxn modelId="{3670E4EA-B56B-4E1F-8E6B-76F4785AEEEB}" type="presParOf" srcId="{EEB15487-AD42-4BDA-805E-0553B25718F7}" destId="{E77BCBD1-1034-4F5B-B548-0DBB078FFC2B}" srcOrd="7" destOrd="0" presId="urn:microsoft.com/office/officeart/2005/8/layout/list1"/>
    <dgm:cxn modelId="{379C895C-E8AF-4B19-8A60-085B38F4B13F}" type="presParOf" srcId="{EEB15487-AD42-4BDA-805E-0553B25718F7}" destId="{832C09EE-C700-4E8D-A845-C33FD929169E}" srcOrd="8" destOrd="0" presId="urn:microsoft.com/office/officeart/2005/8/layout/list1"/>
    <dgm:cxn modelId="{E5506CDB-C13C-40B4-9D7A-97C02032EEDB}" type="presParOf" srcId="{832C09EE-C700-4E8D-A845-C33FD929169E}" destId="{22834F9B-940F-467F-BD87-041E436E06C3}" srcOrd="0" destOrd="0" presId="urn:microsoft.com/office/officeart/2005/8/layout/list1"/>
    <dgm:cxn modelId="{B854FBB2-0616-448D-94B6-6B42D70B1AD0}" type="presParOf" srcId="{832C09EE-C700-4E8D-A845-C33FD929169E}" destId="{599E153E-0858-47EB-AB9F-527A63AA01AB}" srcOrd="1" destOrd="0" presId="urn:microsoft.com/office/officeart/2005/8/layout/list1"/>
    <dgm:cxn modelId="{74670136-0A23-4635-A320-812490F6AB7B}" type="presParOf" srcId="{EEB15487-AD42-4BDA-805E-0553B25718F7}" destId="{B7C25C61-3E92-42E8-8D07-5CDA7E7F9C51}" srcOrd="9" destOrd="0" presId="urn:microsoft.com/office/officeart/2005/8/layout/list1"/>
    <dgm:cxn modelId="{8CCC4E46-F3D7-4909-B55D-94333C422C83}" type="presParOf" srcId="{EEB15487-AD42-4BDA-805E-0553B25718F7}" destId="{6B045BAC-83AF-4B6F-83C7-343BAC8DE499}" srcOrd="10" destOrd="0" presId="urn:microsoft.com/office/officeart/2005/8/layout/list1"/>
    <dgm:cxn modelId="{841189EC-8B8E-4EF5-A5A8-018A73095F26}" type="presParOf" srcId="{EEB15487-AD42-4BDA-805E-0553B25718F7}" destId="{5060E166-26FE-4B59-BA7E-BDDD3675EE67}" srcOrd="11" destOrd="0" presId="urn:microsoft.com/office/officeart/2005/8/layout/list1"/>
    <dgm:cxn modelId="{E4416A8D-9A0F-444D-A769-267357443224}" type="presParOf" srcId="{EEB15487-AD42-4BDA-805E-0553B25718F7}" destId="{4BC02489-60E4-46BB-A72C-AD20C9E3EF84}" srcOrd="12" destOrd="0" presId="urn:microsoft.com/office/officeart/2005/8/layout/list1"/>
    <dgm:cxn modelId="{37D50E51-824C-4614-8F16-5A71B1576685}" type="presParOf" srcId="{4BC02489-60E4-46BB-A72C-AD20C9E3EF84}" destId="{96EE51A1-98C8-4D2A-A57D-FC5A572ED342}" srcOrd="0" destOrd="0" presId="urn:microsoft.com/office/officeart/2005/8/layout/list1"/>
    <dgm:cxn modelId="{B586A307-A42B-4589-A33C-C2A3192CC5A7}" type="presParOf" srcId="{4BC02489-60E4-46BB-A72C-AD20C9E3EF84}" destId="{0A5B336A-B590-4F81-A115-5DBC9C4A20B7}" srcOrd="1" destOrd="0" presId="urn:microsoft.com/office/officeart/2005/8/layout/list1"/>
    <dgm:cxn modelId="{33333FFD-F9F4-466D-9823-78E2935E3843}" type="presParOf" srcId="{EEB15487-AD42-4BDA-805E-0553B25718F7}" destId="{A66E81DD-9079-4011-9A3B-90B76954A2D1}" srcOrd="13" destOrd="0" presId="urn:microsoft.com/office/officeart/2005/8/layout/list1"/>
    <dgm:cxn modelId="{A068E2E9-CB10-476F-96A0-965965892C6E}" type="presParOf" srcId="{EEB15487-AD42-4BDA-805E-0553B25718F7}" destId="{9E44DE52-0CEA-4E7F-B827-64784BAD4FE6}" srcOrd="14" destOrd="0" presId="urn:microsoft.com/office/officeart/2005/8/layout/list1"/>
    <dgm:cxn modelId="{1E1651E6-1B07-42B9-852D-E4074A5BD6C9}" type="presParOf" srcId="{EEB15487-AD42-4BDA-805E-0553B25718F7}" destId="{64ABCC4C-A70A-4CD4-B7A6-F8CD0F3EFCA1}" srcOrd="15" destOrd="0" presId="urn:microsoft.com/office/officeart/2005/8/layout/list1"/>
    <dgm:cxn modelId="{FB0D222C-5555-4B7D-9B00-E945A24402C5}" type="presParOf" srcId="{EEB15487-AD42-4BDA-805E-0553B25718F7}" destId="{CD446779-430D-451F-8C84-1EA041EC3946}" srcOrd="16" destOrd="0" presId="urn:microsoft.com/office/officeart/2005/8/layout/list1"/>
    <dgm:cxn modelId="{6B0E58EF-2EB7-4FEC-84CC-1413C97C5C9C}" type="presParOf" srcId="{CD446779-430D-451F-8C84-1EA041EC3946}" destId="{8E3AFA9E-07A1-47C9-B286-037F7057F5DD}" srcOrd="0" destOrd="0" presId="urn:microsoft.com/office/officeart/2005/8/layout/list1"/>
    <dgm:cxn modelId="{59F2C7B4-07F1-4789-A430-115F9C4630FD}" type="presParOf" srcId="{CD446779-430D-451F-8C84-1EA041EC3946}" destId="{3EE5074C-6851-4CAF-BF9C-FD0C907B1655}" srcOrd="1" destOrd="0" presId="urn:microsoft.com/office/officeart/2005/8/layout/list1"/>
    <dgm:cxn modelId="{1CE84201-DB62-48A7-A8CA-3321CA3C97CB}" type="presParOf" srcId="{EEB15487-AD42-4BDA-805E-0553B25718F7}" destId="{EEF87E13-823C-4992-AFDC-ED61D2904FDA}" srcOrd="17" destOrd="0" presId="urn:microsoft.com/office/officeart/2005/8/layout/list1"/>
    <dgm:cxn modelId="{6B97BAED-583C-4678-BBAC-CCA4456CF8F3}" type="presParOf" srcId="{EEB15487-AD42-4BDA-805E-0553B25718F7}" destId="{242E0438-FE63-488D-8D79-4A083A77109A}" srcOrd="18" destOrd="0" presId="urn:microsoft.com/office/officeart/2005/8/layout/list1"/>
    <dgm:cxn modelId="{4D62A52E-54EF-49F7-9C20-203E23369A10}" type="presParOf" srcId="{EEB15487-AD42-4BDA-805E-0553B25718F7}" destId="{AFA1ED39-4BDE-4B07-BC5F-DBC596B9E0F3}" srcOrd="19" destOrd="0" presId="urn:microsoft.com/office/officeart/2005/8/layout/list1"/>
    <dgm:cxn modelId="{2811C7DC-5943-43B6-A839-3C64C8686917}" type="presParOf" srcId="{EEB15487-AD42-4BDA-805E-0553B25718F7}" destId="{9036AE8C-CF26-4BF7-826B-6DF19AC5C904}" srcOrd="20" destOrd="0" presId="urn:microsoft.com/office/officeart/2005/8/layout/list1"/>
    <dgm:cxn modelId="{A04CA9BB-F361-45CB-AE7A-CF04ADD43F56}" type="presParOf" srcId="{9036AE8C-CF26-4BF7-826B-6DF19AC5C904}" destId="{90267208-47F7-48F9-8E69-692781ECF47E}" srcOrd="0" destOrd="0" presId="urn:microsoft.com/office/officeart/2005/8/layout/list1"/>
    <dgm:cxn modelId="{26B909BF-AE74-492E-95BB-66E2A64885B4}" type="presParOf" srcId="{9036AE8C-CF26-4BF7-826B-6DF19AC5C904}" destId="{996C0976-0018-4E33-9363-FBABFDC3DB3C}" srcOrd="1" destOrd="0" presId="urn:microsoft.com/office/officeart/2005/8/layout/list1"/>
    <dgm:cxn modelId="{9FD274B6-08F3-4768-9FAE-854468545315}" type="presParOf" srcId="{EEB15487-AD42-4BDA-805E-0553B25718F7}" destId="{9DD4019B-48F3-4A94-9C3B-0F529D9245A2}" srcOrd="21" destOrd="0" presId="urn:microsoft.com/office/officeart/2005/8/layout/list1"/>
    <dgm:cxn modelId="{51CD6DAD-8D56-428A-92AA-54DCEE85402D}" type="presParOf" srcId="{EEB15487-AD42-4BDA-805E-0553B25718F7}" destId="{475CF39E-BDD9-4D01-AF4B-82E3C411B74D}" srcOrd="22" destOrd="0" presId="urn:microsoft.com/office/officeart/2005/8/layout/list1"/>
    <dgm:cxn modelId="{5DA0AD3F-1612-452E-9663-685754F07FA7}" type="presParOf" srcId="{EEB15487-AD42-4BDA-805E-0553B25718F7}" destId="{DEDF3894-C016-4892-B957-B498D857577E}" srcOrd="23" destOrd="0" presId="urn:microsoft.com/office/officeart/2005/8/layout/list1"/>
    <dgm:cxn modelId="{2995F46E-864B-4DC8-93D5-B8399E2F6C35}" type="presParOf" srcId="{EEB15487-AD42-4BDA-805E-0553B25718F7}" destId="{17C823E2-1C24-4880-BCBF-0A22797920C0}" srcOrd="24" destOrd="0" presId="urn:microsoft.com/office/officeart/2005/8/layout/list1"/>
    <dgm:cxn modelId="{B29BB7BB-563F-4776-8CB7-28C4D8D5EE01}" type="presParOf" srcId="{17C823E2-1C24-4880-BCBF-0A22797920C0}" destId="{20345904-D998-46A5-9956-08D5DA5AED91}" srcOrd="0" destOrd="0" presId="urn:microsoft.com/office/officeart/2005/8/layout/list1"/>
    <dgm:cxn modelId="{DFDE960C-C49D-4A47-AA32-B25A3760920D}" type="presParOf" srcId="{17C823E2-1C24-4880-BCBF-0A22797920C0}" destId="{7AE1B954-C174-44EA-95FF-1BBE0AA45088}" srcOrd="1" destOrd="0" presId="urn:microsoft.com/office/officeart/2005/8/layout/list1"/>
    <dgm:cxn modelId="{DE7264D2-8AEB-4EB5-B583-96289F9C23D6}" type="presParOf" srcId="{EEB15487-AD42-4BDA-805E-0553B25718F7}" destId="{8C8CF132-E425-4840-803F-D93A489890BA}" srcOrd="25" destOrd="0" presId="urn:microsoft.com/office/officeart/2005/8/layout/list1"/>
    <dgm:cxn modelId="{008C14E7-4AEA-4360-97E8-72F9F5B8953F}" type="presParOf" srcId="{EEB15487-AD42-4BDA-805E-0553B25718F7}" destId="{5E495A33-66DF-48E2-9458-440264B361E9}"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3A61248-C79A-4D46-B077-0F089547A32E}" type="doc">
      <dgm:prSet loTypeId="urn:microsoft.com/office/officeart/2005/8/layout/list1" loCatId="list" qsTypeId="urn:microsoft.com/office/officeart/2005/8/quickstyle/3d2" qsCatId="3D" csTypeId="urn:microsoft.com/office/officeart/2005/8/colors/accent3_2" csCatId="accent3" phldr="1"/>
      <dgm:spPr/>
      <dgm:t>
        <a:bodyPr/>
        <a:lstStyle/>
        <a:p>
          <a:endParaRPr lang="en-GB"/>
        </a:p>
      </dgm:t>
    </dgm:pt>
    <dgm:pt modelId="{541E8C3F-35A8-4553-B6A6-697D2D471B63}">
      <dgm:prSet custT="1"/>
      <dgm:spPr/>
      <dgm:t>
        <a:bodyPr/>
        <a:lstStyle/>
        <a:p>
          <a:r>
            <a:rPr lang="en-GB" sz="2400" b="1" baseline="0" dirty="0" smtClean="0"/>
            <a:t>Ability to respond to the barriers of participation</a:t>
          </a:r>
        </a:p>
      </dgm:t>
    </dgm:pt>
    <dgm:pt modelId="{FB9BFE22-9C1E-412D-B1B0-79A019712BEE}" type="parTrans" cxnId="{8AEACE44-2D2E-4CB1-B728-CC299EF5B715}">
      <dgm:prSet/>
      <dgm:spPr/>
      <dgm:t>
        <a:bodyPr/>
        <a:lstStyle/>
        <a:p>
          <a:endParaRPr lang="en-GB"/>
        </a:p>
      </dgm:t>
    </dgm:pt>
    <dgm:pt modelId="{22F188EE-A3A9-4577-B21A-A5551565BC49}" type="sibTrans" cxnId="{8AEACE44-2D2E-4CB1-B728-CC299EF5B715}">
      <dgm:prSet/>
      <dgm:spPr/>
      <dgm:t>
        <a:bodyPr/>
        <a:lstStyle/>
        <a:p>
          <a:endParaRPr lang="en-GB"/>
        </a:p>
      </dgm:t>
    </dgm:pt>
    <dgm:pt modelId="{93F44204-2146-4223-B208-70A1259FAC6A}">
      <dgm:prSet custT="1"/>
      <dgm:spPr/>
      <dgm:t>
        <a:bodyPr/>
        <a:lstStyle/>
        <a:p>
          <a:r>
            <a:rPr lang="en-GB" sz="2400" b="1" baseline="0" dirty="0" smtClean="0"/>
            <a:t>Independent with no conflict of interest</a:t>
          </a:r>
        </a:p>
      </dgm:t>
    </dgm:pt>
    <dgm:pt modelId="{04EF38AD-E278-40EB-BDB7-389A72C1F952}" type="parTrans" cxnId="{C4824054-3DE8-4C65-B0F5-DA5D1DF10AA2}">
      <dgm:prSet/>
      <dgm:spPr/>
      <dgm:t>
        <a:bodyPr/>
        <a:lstStyle/>
        <a:p>
          <a:endParaRPr lang="en-GB"/>
        </a:p>
      </dgm:t>
    </dgm:pt>
    <dgm:pt modelId="{2BDBBFB0-4B47-44B4-BD61-BBF58578229F}" type="sibTrans" cxnId="{C4824054-3DE8-4C65-B0F5-DA5D1DF10AA2}">
      <dgm:prSet/>
      <dgm:spPr/>
      <dgm:t>
        <a:bodyPr/>
        <a:lstStyle/>
        <a:p>
          <a:endParaRPr lang="en-GB"/>
        </a:p>
      </dgm:t>
    </dgm:pt>
    <dgm:pt modelId="{A776692C-DC50-475F-850E-52834C2C9558}">
      <dgm:prSet phldrT="[Text]" custT="1"/>
      <dgm:spPr/>
      <dgm:t>
        <a:bodyPr/>
        <a:lstStyle/>
        <a:p>
          <a:r>
            <a:rPr lang="en-GB" sz="2400" b="1" dirty="0" smtClean="0"/>
            <a:t>Time and support to explore options</a:t>
          </a:r>
          <a:endParaRPr lang="en-GB" sz="2400" b="1" dirty="0"/>
        </a:p>
      </dgm:t>
    </dgm:pt>
    <dgm:pt modelId="{AC62958B-6B32-4F2A-8529-91CD314B999A}" type="sibTrans" cxnId="{E1F167BA-493A-4339-BB47-C37B77522567}">
      <dgm:prSet/>
      <dgm:spPr/>
      <dgm:t>
        <a:bodyPr/>
        <a:lstStyle/>
        <a:p>
          <a:endParaRPr lang="en-GB"/>
        </a:p>
      </dgm:t>
    </dgm:pt>
    <dgm:pt modelId="{8E450947-6555-4F03-87C8-8E14E512847B}" type="parTrans" cxnId="{E1F167BA-493A-4339-BB47-C37B77522567}">
      <dgm:prSet/>
      <dgm:spPr/>
      <dgm:t>
        <a:bodyPr/>
        <a:lstStyle/>
        <a:p>
          <a:endParaRPr lang="en-GB"/>
        </a:p>
      </dgm:t>
    </dgm:pt>
    <dgm:pt modelId="{D0F90B03-962B-47F1-AC31-F7748A17EAE1}">
      <dgm:prSet custT="1"/>
      <dgm:spPr/>
      <dgm:t>
        <a:bodyPr/>
        <a:lstStyle/>
        <a:p>
          <a:r>
            <a:rPr lang="en-GB" sz="2400" b="1" dirty="0" smtClean="0"/>
            <a:t>Support to explore options in decision making</a:t>
          </a:r>
          <a:endParaRPr lang="en-GB" sz="2400" b="1" dirty="0"/>
        </a:p>
      </dgm:t>
    </dgm:pt>
    <dgm:pt modelId="{AC7EAA50-A724-4F0E-BF76-76F000524698}" type="parTrans" cxnId="{57B1699B-172A-488C-9014-554F330143A5}">
      <dgm:prSet/>
      <dgm:spPr/>
      <dgm:t>
        <a:bodyPr/>
        <a:lstStyle/>
        <a:p>
          <a:endParaRPr lang="en-GB"/>
        </a:p>
      </dgm:t>
    </dgm:pt>
    <dgm:pt modelId="{6C38608E-33B9-4993-89D5-E761DEA178D3}" type="sibTrans" cxnId="{57B1699B-172A-488C-9014-554F330143A5}">
      <dgm:prSet/>
      <dgm:spPr/>
      <dgm:t>
        <a:bodyPr/>
        <a:lstStyle/>
        <a:p>
          <a:endParaRPr lang="en-GB"/>
        </a:p>
      </dgm:t>
    </dgm:pt>
    <dgm:pt modelId="{E19A9A2D-B656-4611-9F59-792C1C5F65E4}">
      <dgm:prSet custT="1"/>
      <dgm:spPr/>
      <dgm:t>
        <a:bodyPr/>
        <a:lstStyle/>
        <a:p>
          <a:r>
            <a:rPr lang="en-GB" sz="2400" b="1" dirty="0" smtClean="0"/>
            <a:t>Support to fully engage and participate</a:t>
          </a:r>
          <a:endParaRPr lang="en-GB" sz="2400" b="1" dirty="0"/>
        </a:p>
      </dgm:t>
    </dgm:pt>
    <dgm:pt modelId="{C4C02C5B-E23D-48A1-A852-E4A6B44B458F}" type="parTrans" cxnId="{B58205D7-7A96-46D5-9733-650BE2670E74}">
      <dgm:prSet/>
      <dgm:spPr/>
      <dgm:t>
        <a:bodyPr/>
        <a:lstStyle/>
        <a:p>
          <a:endParaRPr lang="en-GB"/>
        </a:p>
      </dgm:t>
    </dgm:pt>
    <dgm:pt modelId="{E1FE0155-F1B8-41DC-8449-56787A3F74C8}" type="sibTrans" cxnId="{B58205D7-7A96-46D5-9733-650BE2670E74}">
      <dgm:prSet/>
      <dgm:spPr/>
      <dgm:t>
        <a:bodyPr/>
        <a:lstStyle/>
        <a:p>
          <a:endParaRPr lang="en-GB"/>
        </a:p>
      </dgm:t>
    </dgm:pt>
    <dgm:pt modelId="{F481D718-4C10-472A-82B5-ED8C4DBAF1D6}">
      <dgm:prSet custT="1"/>
      <dgm:spPr/>
      <dgm:t>
        <a:bodyPr/>
        <a:lstStyle/>
        <a:p>
          <a:r>
            <a:rPr lang="en-GB" sz="2400" b="1" dirty="0" smtClean="0"/>
            <a:t>Support the individual in being the expert in their own life </a:t>
          </a:r>
          <a:endParaRPr lang="en-GB" sz="2400" b="1" dirty="0"/>
        </a:p>
      </dgm:t>
    </dgm:pt>
    <dgm:pt modelId="{1E7F7A4C-3F3A-4659-8EDF-111A645153C6}" type="parTrans" cxnId="{A89405E9-15D3-4B98-AC66-0B93D9EA9804}">
      <dgm:prSet/>
      <dgm:spPr/>
      <dgm:t>
        <a:bodyPr/>
        <a:lstStyle/>
        <a:p>
          <a:endParaRPr lang="en-GB"/>
        </a:p>
      </dgm:t>
    </dgm:pt>
    <dgm:pt modelId="{6C9F4DC8-FFCE-4A3E-B54C-3A6D163F4276}" type="sibTrans" cxnId="{A89405E9-15D3-4B98-AC66-0B93D9EA9804}">
      <dgm:prSet/>
      <dgm:spPr/>
      <dgm:t>
        <a:bodyPr/>
        <a:lstStyle/>
        <a:p>
          <a:endParaRPr lang="en-GB"/>
        </a:p>
      </dgm:t>
    </dgm:pt>
    <dgm:pt modelId="{C462CAB0-6EFF-470C-B62C-13306A139E81}">
      <dgm:prSet custT="1"/>
      <dgm:spPr/>
      <dgm:t>
        <a:bodyPr/>
        <a:lstStyle/>
        <a:p>
          <a:r>
            <a:rPr lang="en-GB" sz="2400" b="1" dirty="0" smtClean="0"/>
            <a:t>Support to be heard</a:t>
          </a:r>
          <a:endParaRPr lang="en-GB" sz="2400" b="1" dirty="0"/>
        </a:p>
      </dgm:t>
    </dgm:pt>
    <dgm:pt modelId="{BCC59BE6-B830-4FD0-ABCE-8409A7A45D37}" type="parTrans" cxnId="{CF5B1B22-A9A6-4279-B16A-87B77F5CCA75}">
      <dgm:prSet/>
      <dgm:spPr/>
      <dgm:t>
        <a:bodyPr/>
        <a:lstStyle/>
        <a:p>
          <a:endParaRPr lang="en-GB"/>
        </a:p>
      </dgm:t>
    </dgm:pt>
    <dgm:pt modelId="{59823134-2BA6-40DD-A0D1-E9DE7A85A7D2}" type="sibTrans" cxnId="{CF5B1B22-A9A6-4279-B16A-87B77F5CCA75}">
      <dgm:prSet/>
      <dgm:spPr/>
      <dgm:t>
        <a:bodyPr/>
        <a:lstStyle/>
        <a:p>
          <a:endParaRPr lang="en-GB"/>
        </a:p>
      </dgm:t>
    </dgm:pt>
    <dgm:pt modelId="{8E988107-B3C7-4376-A100-2F726B1FFB06}">
      <dgm:prSet custT="1"/>
      <dgm:spPr/>
      <dgm:t>
        <a:bodyPr/>
        <a:lstStyle/>
        <a:p>
          <a:r>
            <a:rPr lang="en-GB" sz="2400" b="1" dirty="0" smtClean="0"/>
            <a:t>Empowerment to express their own needs </a:t>
          </a:r>
          <a:endParaRPr lang="en-GB" sz="2400" b="1" dirty="0"/>
        </a:p>
      </dgm:t>
    </dgm:pt>
    <dgm:pt modelId="{39BD9439-D34C-4CB5-A7CC-FF4FCD0E563A}" type="parTrans" cxnId="{D029D3E8-D3B0-4C04-8C55-B7951779BE34}">
      <dgm:prSet/>
      <dgm:spPr/>
      <dgm:t>
        <a:bodyPr/>
        <a:lstStyle/>
        <a:p>
          <a:endParaRPr lang="en-GB"/>
        </a:p>
      </dgm:t>
    </dgm:pt>
    <dgm:pt modelId="{C086F36B-8BD3-4875-9535-91D332EFEBF5}" type="sibTrans" cxnId="{D029D3E8-D3B0-4C04-8C55-B7951779BE34}">
      <dgm:prSet/>
      <dgm:spPr/>
      <dgm:t>
        <a:bodyPr/>
        <a:lstStyle/>
        <a:p>
          <a:endParaRPr lang="en-GB"/>
        </a:p>
      </dgm:t>
    </dgm:pt>
    <dgm:pt modelId="{5977F738-E184-42F6-ACBB-E7AE255ACAFE}" type="pres">
      <dgm:prSet presAssocID="{E3A61248-C79A-4D46-B077-0F089547A32E}" presName="linear" presStyleCnt="0">
        <dgm:presLayoutVars>
          <dgm:dir/>
          <dgm:animLvl val="lvl"/>
          <dgm:resizeHandles val="exact"/>
        </dgm:presLayoutVars>
      </dgm:prSet>
      <dgm:spPr/>
      <dgm:t>
        <a:bodyPr/>
        <a:lstStyle/>
        <a:p>
          <a:endParaRPr lang="en-GB"/>
        </a:p>
      </dgm:t>
    </dgm:pt>
    <dgm:pt modelId="{29EBCD2A-0E4F-4235-A5D4-DA74C68DE868}" type="pres">
      <dgm:prSet presAssocID="{F481D718-4C10-472A-82B5-ED8C4DBAF1D6}" presName="parentLin" presStyleCnt="0"/>
      <dgm:spPr/>
    </dgm:pt>
    <dgm:pt modelId="{EEC76BB3-D1B3-4C54-9581-7E76B8D5F1BF}" type="pres">
      <dgm:prSet presAssocID="{F481D718-4C10-472A-82B5-ED8C4DBAF1D6}" presName="parentLeftMargin" presStyleLbl="node1" presStyleIdx="0" presStyleCnt="8"/>
      <dgm:spPr/>
      <dgm:t>
        <a:bodyPr/>
        <a:lstStyle/>
        <a:p>
          <a:endParaRPr lang="en-GB"/>
        </a:p>
      </dgm:t>
    </dgm:pt>
    <dgm:pt modelId="{AB4AA0A6-FDA6-45E9-82A1-C5FF21AA90DF}" type="pres">
      <dgm:prSet presAssocID="{F481D718-4C10-472A-82B5-ED8C4DBAF1D6}" presName="parentText" presStyleLbl="node1" presStyleIdx="0" presStyleCnt="8" custScaleX="142857">
        <dgm:presLayoutVars>
          <dgm:chMax val="0"/>
          <dgm:bulletEnabled val="1"/>
        </dgm:presLayoutVars>
      </dgm:prSet>
      <dgm:spPr/>
      <dgm:t>
        <a:bodyPr/>
        <a:lstStyle/>
        <a:p>
          <a:endParaRPr lang="en-GB"/>
        </a:p>
      </dgm:t>
    </dgm:pt>
    <dgm:pt modelId="{1B31D216-23AE-41B2-AD47-94F5A635EB77}" type="pres">
      <dgm:prSet presAssocID="{F481D718-4C10-472A-82B5-ED8C4DBAF1D6}" presName="negativeSpace" presStyleCnt="0"/>
      <dgm:spPr/>
    </dgm:pt>
    <dgm:pt modelId="{76C9AAC7-95CD-4EF3-A174-997EB72B81D7}" type="pres">
      <dgm:prSet presAssocID="{F481D718-4C10-472A-82B5-ED8C4DBAF1D6}" presName="childText" presStyleLbl="conFgAcc1" presStyleIdx="0" presStyleCnt="8">
        <dgm:presLayoutVars>
          <dgm:bulletEnabled val="1"/>
        </dgm:presLayoutVars>
      </dgm:prSet>
      <dgm:spPr/>
    </dgm:pt>
    <dgm:pt modelId="{8DB5DD20-98E8-4E4F-9DBA-A2AB87A4318D}" type="pres">
      <dgm:prSet presAssocID="{6C9F4DC8-FFCE-4A3E-B54C-3A6D163F4276}" presName="spaceBetweenRectangles" presStyleCnt="0"/>
      <dgm:spPr/>
    </dgm:pt>
    <dgm:pt modelId="{B925AC47-51BF-4805-81C0-2B68658A9CBD}" type="pres">
      <dgm:prSet presAssocID="{541E8C3F-35A8-4553-B6A6-697D2D471B63}" presName="parentLin" presStyleCnt="0"/>
      <dgm:spPr/>
    </dgm:pt>
    <dgm:pt modelId="{3AA5E299-9244-408A-B138-9B0361743538}" type="pres">
      <dgm:prSet presAssocID="{541E8C3F-35A8-4553-B6A6-697D2D471B63}" presName="parentLeftMargin" presStyleLbl="node1" presStyleIdx="0" presStyleCnt="8"/>
      <dgm:spPr/>
      <dgm:t>
        <a:bodyPr/>
        <a:lstStyle/>
        <a:p>
          <a:endParaRPr lang="en-GB"/>
        </a:p>
      </dgm:t>
    </dgm:pt>
    <dgm:pt modelId="{52CD5659-7CC8-4F07-A116-4F230C812A48}" type="pres">
      <dgm:prSet presAssocID="{541E8C3F-35A8-4553-B6A6-697D2D471B63}" presName="parentText" presStyleLbl="node1" presStyleIdx="1" presStyleCnt="8" custScaleX="142857">
        <dgm:presLayoutVars>
          <dgm:chMax val="0"/>
          <dgm:bulletEnabled val="1"/>
        </dgm:presLayoutVars>
      </dgm:prSet>
      <dgm:spPr/>
      <dgm:t>
        <a:bodyPr/>
        <a:lstStyle/>
        <a:p>
          <a:endParaRPr lang="en-GB"/>
        </a:p>
      </dgm:t>
    </dgm:pt>
    <dgm:pt modelId="{766AB5DC-49BA-47A1-AFA9-C2B00C7ED974}" type="pres">
      <dgm:prSet presAssocID="{541E8C3F-35A8-4553-B6A6-697D2D471B63}" presName="negativeSpace" presStyleCnt="0"/>
      <dgm:spPr/>
    </dgm:pt>
    <dgm:pt modelId="{170A0C2F-527C-40D3-A3B3-FEE00722EDAF}" type="pres">
      <dgm:prSet presAssocID="{541E8C3F-35A8-4553-B6A6-697D2D471B63}" presName="childText" presStyleLbl="conFgAcc1" presStyleIdx="1" presStyleCnt="8">
        <dgm:presLayoutVars>
          <dgm:bulletEnabled val="1"/>
        </dgm:presLayoutVars>
      </dgm:prSet>
      <dgm:spPr/>
    </dgm:pt>
    <dgm:pt modelId="{DB07F5DA-1F17-4263-99CC-CE39A5E81E6C}" type="pres">
      <dgm:prSet presAssocID="{22F188EE-A3A9-4577-B21A-A5551565BC49}" presName="spaceBetweenRectangles" presStyleCnt="0"/>
      <dgm:spPr/>
    </dgm:pt>
    <dgm:pt modelId="{F0203321-59E9-4B26-BB0A-3D7739DBF177}" type="pres">
      <dgm:prSet presAssocID="{93F44204-2146-4223-B208-70A1259FAC6A}" presName="parentLin" presStyleCnt="0"/>
      <dgm:spPr/>
    </dgm:pt>
    <dgm:pt modelId="{1ECD7EB4-E450-40CA-BA8B-BA032BDDE1C8}" type="pres">
      <dgm:prSet presAssocID="{93F44204-2146-4223-B208-70A1259FAC6A}" presName="parentLeftMargin" presStyleLbl="node1" presStyleIdx="1" presStyleCnt="8"/>
      <dgm:spPr/>
      <dgm:t>
        <a:bodyPr/>
        <a:lstStyle/>
        <a:p>
          <a:endParaRPr lang="en-GB"/>
        </a:p>
      </dgm:t>
    </dgm:pt>
    <dgm:pt modelId="{AD08F34F-541C-426E-B55A-D76082EDF623}" type="pres">
      <dgm:prSet presAssocID="{93F44204-2146-4223-B208-70A1259FAC6A}" presName="parentText" presStyleLbl="node1" presStyleIdx="2" presStyleCnt="8" custScaleX="142857">
        <dgm:presLayoutVars>
          <dgm:chMax val="0"/>
          <dgm:bulletEnabled val="1"/>
        </dgm:presLayoutVars>
      </dgm:prSet>
      <dgm:spPr/>
      <dgm:t>
        <a:bodyPr/>
        <a:lstStyle/>
        <a:p>
          <a:endParaRPr lang="en-GB"/>
        </a:p>
      </dgm:t>
    </dgm:pt>
    <dgm:pt modelId="{03323517-414E-429A-872E-14A937ED8DA5}" type="pres">
      <dgm:prSet presAssocID="{93F44204-2146-4223-B208-70A1259FAC6A}" presName="negativeSpace" presStyleCnt="0"/>
      <dgm:spPr/>
    </dgm:pt>
    <dgm:pt modelId="{54B1D08B-D413-4784-8E8A-5E18368365F6}" type="pres">
      <dgm:prSet presAssocID="{93F44204-2146-4223-B208-70A1259FAC6A}" presName="childText" presStyleLbl="conFgAcc1" presStyleIdx="2" presStyleCnt="8">
        <dgm:presLayoutVars>
          <dgm:bulletEnabled val="1"/>
        </dgm:presLayoutVars>
      </dgm:prSet>
      <dgm:spPr/>
    </dgm:pt>
    <dgm:pt modelId="{1140F0E6-AF6C-4417-B643-803AA3EE02D8}" type="pres">
      <dgm:prSet presAssocID="{2BDBBFB0-4B47-44B4-BD61-BBF58578229F}" presName="spaceBetweenRectangles" presStyleCnt="0"/>
      <dgm:spPr/>
    </dgm:pt>
    <dgm:pt modelId="{9569117C-1748-4C97-B846-572E1F067EB2}" type="pres">
      <dgm:prSet presAssocID="{A776692C-DC50-475F-850E-52834C2C9558}" presName="parentLin" presStyleCnt="0"/>
      <dgm:spPr/>
    </dgm:pt>
    <dgm:pt modelId="{B700DEE8-012F-4BFC-BA58-BE9DB7CBE8C2}" type="pres">
      <dgm:prSet presAssocID="{A776692C-DC50-475F-850E-52834C2C9558}" presName="parentLeftMargin" presStyleLbl="node1" presStyleIdx="2" presStyleCnt="8"/>
      <dgm:spPr/>
      <dgm:t>
        <a:bodyPr/>
        <a:lstStyle/>
        <a:p>
          <a:endParaRPr lang="en-GB"/>
        </a:p>
      </dgm:t>
    </dgm:pt>
    <dgm:pt modelId="{E74C4FE8-1857-4F97-AB4F-C83AC5728081}" type="pres">
      <dgm:prSet presAssocID="{A776692C-DC50-475F-850E-52834C2C9558}" presName="parentText" presStyleLbl="node1" presStyleIdx="3" presStyleCnt="8" custScaleX="142857">
        <dgm:presLayoutVars>
          <dgm:chMax val="0"/>
          <dgm:bulletEnabled val="1"/>
        </dgm:presLayoutVars>
      </dgm:prSet>
      <dgm:spPr/>
      <dgm:t>
        <a:bodyPr/>
        <a:lstStyle/>
        <a:p>
          <a:endParaRPr lang="en-GB"/>
        </a:p>
      </dgm:t>
    </dgm:pt>
    <dgm:pt modelId="{D3242889-3B62-42E8-AEE6-1AD649621D59}" type="pres">
      <dgm:prSet presAssocID="{A776692C-DC50-475F-850E-52834C2C9558}" presName="negativeSpace" presStyleCnt="0"/>
      <dgm:spPr/>
    </dgm:pt>
    <dgm:pt modelId="{4E271768-9FF0-41A5-8655-82C35ECBCE2E}" type="pres">
      <dgm:prSet presAssocID="{A776692C-DC50-475F-850E-52834C2C9558}" presName="childText" presStyleLbl="conFgAcc1" presStyleIdx="3" presStyleCnt="8">
        <dgm:presLayoutVars>
          <dgm:bulletEnabled val="1"/>
        </dgm:presLayoutVars>
      </dgm:prSet>
      <dgm:spPr/>
    </dgm:pt>
    <dgm:pt modelId="{5D2F2D56-E91F-4BDC-9458-026761C639D5}" type="pres">
      <dgm:prSet presAssocID="{AC62958B-6B32-4F2A-8529-91CD314B999A}" presName="spaceBetweenRectangles" presStyleCnt="0"/>
      <dgm:spPr/>
    </dgm:pt>
    <dgm:pt modelId="{5D99C6C3-F258-47EA-AF6B-F983A3693C73}" type="pres">
      <dgm:prSet presAssocID="{D0F90B03-962B-47F1-AC31-F7748A17EAE1}" presName="parentLin" presStyleCnt="0"/>
      <dgm:spPr/>
    </dgm:pt>
    <dgm:pt modelId="{A482E205-6D07-49F4-B2BA-2E5642AB998F}" type="pres">
      <dgm:prSet presAssocID="{D0F90B03-962B-47F1-AC31-F7748A17EAE1}" presName="parentLeftMargin" presStyleLbl="node1" presStyleIdx="3" presStyleCnt="8"/>
      <dgm:spPr/>
      <dgm:t>
        <a:bodyPr/>
        <a:lstStyle/>
        <a:p>
          <a:endParaRPr lang="en-GB"/>
        </a:p>
      </dgm:t>
    </dgm:pt>
    <dgm:pt modelId="{139259B3-1C03-49AF-BDD7-8DED44AE5B40}" type="pres">
      <dgm:prSet presAssocID="{D0F90B03-962B-47F1-AC31-F7748A17EAE1}" presName="parentText" presStyleLbl="node1" presStyleIdx="4" presStyleCnt="8" custScaleX="142857">
        <dgm:presLayoutVars>
          <dgm:chMax val="0"/>
          <dgm:bulletEnabled val="1"/>
        </dgm:presLayoutVars>
      </dgm:prSet>
      <dgm:spPr/>
      <dgm:t>
        <a:bodyPr/>
        <a:lstStyle/>
        <a:p>
          <a:endParaRPr lang="en-GB"/>
        </a:p>
      </dgm:t>
    </dgm:pt>
    <dgm:pt modelId="{FE7FD2E2-019C-4C86-9C6D-90935F155560}" type="pres">
      <dgm:prSet presAssocID="{D0F90B03-962B-47F1-AC31-F7748A17EAE1}" presName="negativeSpace" presStyleCnt="0"/>
      <dgm:spPr/>
    </dgm:pt>
    <dgm:pt modelId="{9F6EFAE0-B3F8-40EF-8B41-67F72B9364F8}" type="pres">
      <dgm:prSet presAssocID="{D0F90B03-962B-47F1-AC31-F7748A17EAE1}" presName="childText" presStyleLbl="conFgAcc1" presStyleIdx="4" presStyleCnt="8">
        <dgm:presLayoutVars>
          <dgm:bulletEnabled val="1"/>
        </dgm:presLayoutVars>
      </dgm:prSet>
      <dgm:spPr/>
    </dgm:pt>
    <dgm:pt modelId="{B85684D9-39B8-4BAA-9E8A-BCAFAB495323}" type="pres">
      <dgm:prSet presAssocID="{6C38608E-33B9-4993-89D5-E761DEA178D3}" presName="spaceBetweenRectangles" presStyleCnt="0"/>
      <dgm:spPr/>
    </dgm:pt>
    <dgm:pt modelId="{D96D24AC-5BE1-4F90-9CF6-38C237206930}" type="pres">
      <dgm:prSet presAssocID="{C462CAB0-6EFF-470C-B62C-13306A139E81}" presName="parentLin" presStyleCnt="0"/>
      <dgm:spPr/>
    </dgm:pt>
    <dgm:pt modelId="{E03830B5-9293-4EFD-BB97-9355963A302E}" type="pres">
      <dgm:prSet presAssocID="{C462CAB0-6EFF-470C-B62C-13306A139E81}" presName="parentLeftMargin" presStyleLbl="node1" presStyleIdx="4" presStyleCnt="8"/>
      <dgm:spPr/>
      <dgm:t>
        <a:bodyPr/>
        <a:lstStyle/>
        <a:p>
          <a:endParaRPr lang="en-GB"/>
        </a:p>
      </dgm:t>
    </dgm:pt>
    <dgm:pt modelId="{966081F1-0EE8-4658-9186-F5B531C97174}" type="pres">
      <dgm:prSet presAssocID="{C462CAB0-6EFF-470C-B62C-13306A139E81}" presName="parentText" presStyleLbl="node1" presStyleIdx="5" presStyleCnt="8" custScaleX="141070">
        <dgm:presLayoutVars>
          <dgm:chMax val="0"/>
          <dgm:bulletEnabled val="1"/>
        </dgm:presLayoutVars>
      </dgm:prSet>
      <dgm:spPr/>
      <dgm:t>
        <a:bodyPr/>
        <a:lstStyle/>
        <a:p>
          <a:endParaRPr lang="en-GB"/>
        </a:p>
      </dgm:t>
    </dgm:pt>
    <dgm:pt modelId="{F07E16D6-93AA-4529-8BB1-E06CD4B8CC34}" type="pres">
      <dgm:prSet presAssocID="{C462CAB0-6EFF-470C-B62C-13306A139E81}" presName="negativeSpace" presStyleCnt="0"/>
      <dgm:spPr/>
    </dgm:pt>
    <dgm:pt modelId="{A0EB5FBE-D1F8-45A3-8D7C-5595B01321DC}" type="pres">
      <dgm:prSet presAssocID="{C462CAB0-6EFF-470C-B62C-13306A139E81}" presName="childText" presStyleLbl="conFgAcc1" presStyleIdx="5" presStyleCnt="8">
        <dgm:presLayoutVars>
          <dgm:bulletEnabled val="1"/>
        </dgm:presLayoutVars>
      </dgm:prSet>
      <dgm:spPr/>
    </dgm:pt>
    <dgm:pt modelId="{26DA01BD-2E33-4823-BD68-1828521164DE}" type="pres">
      <dgm:prSet presAssocID="{59823134-2BA6-40DD-A0D1-E9DE7A85A7D2}" presName="spaceBetweenRectangles" presStyleCnt="0"/>
      <dgm:spPr/>
    </dgm:pt>
    <dgm:pt modelId="{B97E9A6B-CA63-4125-AD3F-FDAD0961F27D}" type="pres">
      <dgm:prSet presAssocID="{8E988107-B3C7-4376-A100-2F726B1FFB06}" presName="parentLin" presStyleCnt="0"/>
      <dgm:spPr/>
    </dgm:pt>
    <dgm:pt modelId="{4C4B4E9E-880D-4047-9879-48CB85E009A3}" type="pres">
      <dgm:prSet presAssocID="{8E988107-B3C7-4376-A100-2F726B1FFB06}" presName="parentLeftMargin" presStyleLbl="node1" presStyleIdx="5" presStyleCnt="8"/>
      <dgm:spPr/>
      <dgm:t>
        <a:bodyPr/>
        <a:lstStyle/>
        <a:p>
          <a:endParaRPr lang="en-GB"/>
        </a:p>
      </dgm:t>
    </dgm:pt>
    <dgm:pt modelId="{593203C1-C177-41E1-9720-0CAFF58AABB9}" type="pres">
      <dgm:prSet presAssocID="{8E988107-B3C7-4376-A100-2F726B1FFB06}" presName="parentText" presStyleLbl="node1" presStyleIdx="6" presStyleCnt="8" custScaleX="142857">
        <dgm:presLayoutVars>
          <dgm:chMax val="0"/>
          <dgm:bulletEnabled val="1"/>
        </dgm:presLayoutVars>
      </dgm:prSet>
      <dgm:spPr/>
      <dgm:t>
        <a:bodyPr/>
        <a:lstStyle/>
        <a:p>
          <a:endParaRPr lang="en-GB"/>
        </a:p>
      </dgm:t>
    </dgm:pt>
    <dgm:pt modelId="{55069298-F3C9-40E2-9CD2-C5BB7AB37234}" type="pres">
      <dgm:prSet presAssocID="{8E988107-B3C7-4376-A100-2F726B1FFB06}" presName="negativeSpace" presStyleCnt="0"/>
      <dgm:spPr/>
    </dgm:pt>
    <dgm:pt modelId="{F34A3AB6-794A-4E37-8DD9-9C7909F850FE}" type="pres">
      <dgm:prSet presAssocID="{8E988107-B3C7-4376-A100-2F726B1FFB06}" presName="childText" presStyleLbl="conFgAcc1" presStyleIdx="6" presStyleCnt="8">
        <dgm:presLayoutVars>
          <dgm:bulletEnabled val="1"/>
        </dgm:presLayoutVars>
      </dgm:prSet>
      <dgm:spPr/>
    </dgm:pt>
    <dgm:pt modelId="{B6E96066-E6C0-49BF-ADAC-E8E83BAAA633}" type="pres">
      <dgm:prSet presAssocID="{C086F36B-8BD3-4875-9535-91D332EFEBF5}" presName="spaceBetweenRectangles" presStyleCnt="0"/>
      <dgm:spPr/>
    </dgm:pt>
    <dgm:pt modelId="{B8C26E5A-7964-46EE-91AB-4F963F431284}" type="pres">
      <dgm:prSet presAssocID="{E19A9A2D-B656-4611-9F59-792C1C5F65E4}" presName="parentLin" presStyleCnt="0"/>
      <dgm:spPr/>
    </dgm:pt>
    <dgm:pt modelId="{4F22AB45-8D2F-496A-B0CE-C8026CBEA121}" type="pres">
      <dgm:prSet presAssocID="{E19A9A2D-B656-4611-9F59-792C1C5F65E4}" presName="parentLeftMargin" presStyleLbl="node1" presStyleIdx="6" presStyleCnt="8"/>
      <dgm:spPr/>
      <dgm:t>
        <a:bodyPr/>
        <a:lstStyle/>
        <a:p>
          <a:endParaRPr lang="en-GB"/>
        </a:p>
      </dgm:t>
    </dgm:pt>
    <dgm:pt modelId="{7AD1D96E-9164-4EC2-9C87-57F2995BDB01}" type="pres">
      <dgm:prSet presAssocID="{E19A9A2D-B656-4611-9F59-792C1C5F65E4}" presName="parentText" presStyleLbl="node1" presStyleIdx="7" presStyleCnt="8" custScaleX="142857">
        <dgm:presLayoutVars>
          <dgm:chMax val="0"/>
          <dgm:bulletEnabled val="1"/>
        </dgm:presLayoutVars>
      </dgm:prSet>
      <dgm:spPr/>
      <dgm:t>
        <a:bodyPr/>
        <a:lstStyle/>
        <a:p>
          <a:endParaRPr lang="en-GB"/>
        </a:p>
      </dgm:t>
    </dgm:pt>
    <dgm:pt modelId="{85839F64-D865-4AF8-AD9B-FCBCBCA99A45}" type="pres">
      <dgm:prSet presAssocID="{E19A9A2D-B656-4611-9F59-792C1C5F65E4}" presName="negativeSpace" presStyleCnt="0"/>
      <dgm:spPr/>
    </dgm:pt>
    <dgm:pt modelId="{5981F448-6D75-4209-B6AB-98A2E0D1DFB8}" type="pres">
      <dgm:prSet presAssocID="{E19A9A2D-B656-4611-9F59-792C1C5F65E4}" presName="childText" presStyleLbl="conFgAcc1" presStyleIdx="7" presStyleCnt="8">
        <dgm:presLayoutVars>
          <dgm:bulletEnabled val="1"/>
        </dgm:presLayoutVars>
      </dgm:prSet>
      <dgm:spPr/>
    </dgm:pt>
  </dgm:ptLst>
  <dgm:cxnLst>
    <dgm:cxn modelId="{EDBF824C-D5C7-40ED-91A6-AEFD8350FF1F}" type="presOf" srcId="{93F44204-2146-4223-B208-70A1259FAC6A}" destId="{1ECD7EB4-E450-40CA-BA8B-BA032BDDE1C8}" srcOrd="0" destOrd="0" presId="urn:microsoft.com/office/officeart/2005/8/layout/list1"/>
    <dgm:cxn modelId="{1A68DB65-2426-4F36-8509-DAE4B330627C}" type="presOf" srcId="{E19A9A2D-B656-4611-9F59-792C1C5F65E4}" destId="{7AD1D96E-9164-4EC2-9C87-57F2995BDB01}" srcOrd="1" destOrd="0" presId="urn:microsoft.com/office/officeart/2005/8/layout/list1"/>
    <dgm:cxn modelId="{3574E7F7-D6B8-4A91-BCE3-7A8E092D6CD2}" type="presOf" srcId="{541E8C3F-35A8-4553-B6A6-697D2D471B63}" destId="{3AA5E299-9244-408A-B138-9B0361743538}" srcOrd="0" destOrd="0" presId="urn:microsoft.com/office/officeart/2005/8/layout/list1"/>
    <dgm:cxn modelId="{A89405E9-15D3-4B98-AC66-0B93D9EA9804}" srcId="{E3A61248-C79A-4D46-B077-0F089547A32E}" destId="{F481D718-4C10-472A-82B5-ED8C4DBAF1D6}" srcOrd="0" destOrd="0" parTransId="{1E7F7A4C-3F3A-4659-8EDF-111A645153C6}" sibTransId="{6C9F4DC8-FFCE-4A3E-B54C-3A6D163F4276}"/>
    <dgm:cxn modelId="{522577BC-EB9D-4AA0-94A6-D195F0EA25FF}" type="presOf" srcId="{A776692C-DC50-475F-850E-52834C2C9558}" destId="{E74C4FE8-1857-4F97-AB4F-C83AC5728081}" srcOrd="1" destOrd="0" presId="urn:microsoft.com/office/officeart/2005/8/layout/list1"/>
    <dgm:cxn modelId="{51885092-B0DC-47A9-9DB2-DCE5A84EE5CF}" type="presOf" srcId="{C462CAB0-6EFF-470C-B62C-13306A139E81}" destId="{966081F1-0EE8-4658-9186-F5B531C97174}" srcOrd="1" destOrd="0" presId="urn:microsoft.com/office/officeart/2005/8/layout/list1"/>
    <dgm:cxn modelId="{93A52F0D-0C18-4EA6-B600-9242C1E42A41}" type="presOf" srcId="{A776692C-DC50-475F-850E-52834C2C9558}" destId="{B700DEE8-012F-4BFC-BA58-BE9DB7CBE8C2}" srcOrd="0" destOrd="0" presId="urn:microsoft.com/office/officeart/2005/8/layout/list1"/>
    <dgm:cxn modelId="{FF93BB3B-4993-4117-BAB4-464FD4E8F519}" type="presOf" srcId="{F481D718-4C10-472A-82B5-ED8C4DBAF1D6}" destId="{AB4AA0A6-FDA6-45E9-82A1-C5FF21AA90DF}" srcOrd="1" destOrd="0" presId="urn:microsoft.com/office/officeart/2005/8/layout/list1"/>
    <dgm:cxn modelId="{CF5B1B22-A9A6-4279-B16A-87B77F5CCA75}" srcId="{E3A61248-C79A-4D46-B077-0F089547A32E}" destId="{C462CAB0-6EFF-470C-B62C-13306A139E81}" srcOrd="5" destOrd="0" parTransId="{BCC59BE6-B830-4FD0-ABCE-8409A7A45D37}" sibTransId="{59823134-2BA6-40DD-A0D1-E9DE7A85A7D2}"/>
    <dgm:cxn modelId="{053B13F0-B83E-41EF-B552-77309D924619}" type="presOf" srcId="{E19A9A2D-B656-4611-9F59-792C1C5F65E4}" destId="{4F22AB45-8D2F-496A-B0CE-C8026CBEA121}" srcOrd="0" destOrd="0" presId="urn:microsoft.com/office/officeart/2005/8/layout/list1"/>
    <dgm:cxn modelId="{CA35A343-DFBF-47C5-8841-F76D4A0E6DD2}" type="presOf" srcId="{D0F90B03-962B-47F1-AC31-F7748A17EAE1}" destId="{139259B3-1C03-49AF-BDD7-8DED44AE5B40}" srcOrd="1" destOrd="0" presId="urn:microsoft.com/office/officeart/2005/8/layout/list1"/>
    <dgm:cxn modelId="{5215F1CD-E310-45A1-81A2-229F0954DC11}" type="presOf" srcId="{541E8C3F-35A8-4553-B6A6-697D2D471B63}" destId="{52CD5659-7CC8-4F07-A116-4F230C812A48}" srcOrd="1" destOrd="0" presId="urn:microsoft.com/office/officeart/2005/8/layout/list1"/>
    <dgm:cxn modelId="{D029D3E8-D3B0-4C04-8C55-B7951779BE34}" srcId="{E3A61248-C79A-4D46-B077-0F089547A32E}" destId="{8E988107-B3C7-4376-A100-2F726B1FFB06}" srcOrd="6" destOrd="0" parTransId="{39BD9439-D34C-4CB5-A7CC-FF4FCD0E563A}" sibTransId="{C086F36B-8BD3-4875-9535-91D332EFEBF5}"/>
    <dgm:cxn modelId="{57B1699B-172A-488C-9014-554F330143A5}" srcId="{E3A61248-C79A-4D46-B077-0F089547A32E}" destId="{D0F90B03-962B-47F1-AC31-F7748A17EAE1}" srcOrd="4" destOrd="0" parTransId="{AC7EAA50-A724-4F0E-BF76-76F000524698}" sibTransId="{6C38608E-33B9-4993-89D5-E761DEA178D3}"/>
    <dgm:cxn modelId="{219E07FF-5AF3-40AC-B0B7-25649EC8E66B}" type="presOf" srcId="{F481D718-4C10-472A-82B5-ED8C4DBAF1D6}" destId="{EEC76BB3-D1B3-4C54-9581-7E76B8D5F1BF}" srcOrd="0" destOrd="0" presId="urn:microsoft.com/office/officeart/2005/8/layout/list1"/>
    <dgm:cxn modelId="{D3CF6179-6C12-4A0B-B057-72A5C553AA51}" type="presOf" srcId="{8E988107-B3C7-4376-A100-2F726B1FFB06}" destId="{4C4B4E9E-880D-4047-9879-48CB85E009A3}" srcOrd="0" destOrd="0" presId="urn:microsoft.com/office/officeart/2005/8/layout/list1"/>
    <dgm:cxn modelId="{B58205D7-7A96-46D5-9733-650BE2670E74}" srcId="{E3A61248-C79A-4D46-B077-0F089547A32E}" destId="{E19A9A2D-B656-4611-9F59-792C1C5F65E4}" srcOrd="7" destOrd="0" parTransId="{C4C02C5B-E23D-48A1-A852-E4A6B44B458F}" sibTransId="{E1FE0155-F1B8-41DC-8449-56787A3F74C8}"/>
    <dgm:cxn modelId="{C4824054-3DE8-4C65-B0F5-DA5D1DF10AA2}" srcId="{E3A61248-C79A-4D46-B077-0F089547A32E}" destId="{93F44204-2146-4223-B208-70A1259FAC6A}" srcOrd="2" destOrd="0" parTransId="{04EF38AD-E278-40EB-BDB7-389A72C1F952}" sibTransId="{2BDBBFB0-4B47-44B4-BD61-BBF58578229F}"/>
    <dgm:cxn modelId="{E1F167BA-493A-4339-BB47-C37B77522567}" srcId="{E3A61248-C79A-4D46-B077-0F089547A32E}" destId="{A776692C-DC50-475F-850E-52834C2C9558}" srcOrd="3" destOrd="0" parTransId="{8E450947-6555-4F03-87C8-8E14E512847B}" sibTransId="{AC62958B-6B32-4F2A-8529-91CD314B999A}"/>
    <dgm:cxn modelId="{402C8CE8-70F9-4F22-9F00-671BD558FB92}" type="presOf" srcId="{E3A61248-C79A-4D46-B077-0F089547A32E}" destId="{5977F738-E184-42F6-ACBB-E7AE255ACAFE}" srcOrd="0" destOrd="0" presId="urn:microsoft.com/office/officeart/2005/8/layout/list1"/>
    <dgm:cxn modelId="{BA5BD460-8848-46F2-A45A-DD464D341733}" type="presOf" srcId="{8E988107-B3C7-4376-A100-2F726B1FFB06}" destId="{593203C1-C177-41E1-9720-0CAFF58AABB9}" srcOrd="1" destOrd="0" presId="urn:microsoft.com/office/officeart/2005/8/layout/list1"/>
    <dgm:cxn modelId="{330EDAA9-6DA0-4452-8668-AFA623CF7418}" type="presOf" srcId="{C462CAB0-6EFF-470C-B62C-13306A139E81}" destId="{E03830B5-9293-4EFD-BB97-9355963A302E}" srcOrd="0" destOrd="0" presId="urn:microsoft.com/office/officeart/2005/8/layout/list1"/>
    <dgm:cxn modelId="{057DD74F-000F-4B39-B621-626E5F9C009A}" type="presOf" srcId="{D0F90B03-962B-47F1-AC31-F7748A17EAE1}" destId="{A482E205-6D07-49F4-B2BA-2E5642AB998F}" srcOrd="0" destOrd="0" presId="urn:microsoft.com/office/officeart/2005/8/layout/list1"/>
    <dgm:cxn modelId="{8AEACE44-2D2E-4CB1-B728-CC299EF5B715}" srcId="{E3A61248-C79A-4D46-B077-0F089547A32E}" destId="{541E8C3F-35A8-4553-B6A6-697D2D471B63}" srcOrd="1" destOrd="0" parTransId="{FB9BFE22-9C1E-412D-B1B0-79A019712BEE}" sibTransId="{22F188EE-A3A9-4577-B21A-A5551565BC49}"/>
    <dgm:cxn modelId="{B8FBC640-4C87-4AB9-869C-F429D67E5B09}" type="presOf" srcId="{93F44204-2146-4223-B208-70A1259FAC6A}" destId="{AD08F34F-541C-426E-B55A-D76082EDF623}" srcOrd="1" destOrd="0" presId="urn:microsoft.com/office/officeart/2005/8/layout/list1"/>
    <dgm:cxn modelId="{9D2DFCC4-4CAA-4ABD-9122-DBB73B949713}" type="presParOf" srcId="{5977F738-E184-42F6-ACBB-E7AE255ACAFE}" destId="{29EBCD2A-0E4F-4235-A5D4-DA74C68DE868}" srcOrd="0" destOrd="0" presId="urn:microsoft.com/office/officeart/2005/8/layout/list1"/>
    <dgm:cxn modelId="{C4AB1EFF-F2C3-4B1F-816B-DE49A0F0FAC1}" type="presParOf" srcId="{29EBCD2A-0E4F-4235-A5D4-DA74C68DE868}" destId="{EEC76BB3-D1B3-4C54-9581-7E76B8D5F1BF}" srcOrd="0" destOrd="0" presId="urn:microsoft.com/office/officeart/2005/8/layout/list1"/>
    <dgm:cxn modelId="{28F27856-C69C-4AC1-82B9-C5CF44D69010}" type="presParOf" srcId="{29EBCD2A-0E4F-4235-A5D4-DA74C68DE868}" destId="{AB4AA0A6-FDA6-45E9-82A1-C5FF21AA90DF}" srcOrd="1" destOrd="0" presId="urn:microsoft.com/office/officeart/2005/8/layout/list1"/>
    <dgm:cxn modelId="{3D21754B-BB65-499F-BABC-4A8AC01C64A2}" type="presParOf" srcId="{5977F738-E184-42F6-ACBB-E7AE255ACAFE}" destId="{1B31D216-23AE-41B2-AD47-94F5A635EB77}" srcOrd="1" destOrd="0" presId="urn:microsoft.com/office/officeart/2005/8/layout/list1"/>
    <dgm:cxn modelId="{4219646C-6DBA-41CF-BB47-2B1C05CC8F1A}" type="presParOf" srcId="{5977F738-E184-42F6-ACBB-E7AE255ACAFE}" destId="{76C9AAC7-95CD-4EF3-A174-997EB72B81D7}" srcOrd="2" destOrd="0" presId="urn:microsoft.com/office/officeart/2005/8/layout/list1"/>
    <dgm:cxn modelId="{3A83F33B-B060-4100-8C00-3CB854343A7B}" type="presParOf" srcId="{5977F738-E184-42F6-ACBB-E7AE255ACAFE}" destId="{8DB5DD20-98E8-4E4F-9DBA-A2AB87A4318D}" srcOrd="3" destOrd="0" presId="urn:microsoft.com/office/officeart/2005/8/layout/list1"/>
    <dgm:cxn modelId="{B1CF5139-A5DD-44EE-9744-45E5800940A4}" type="presParOf" srcId="{5977F738-E184-42F6-ACBB-E7AE255ACAFE}" destId="{B925AC47-51BF-4805-81C0-2B68658A9CBD}" srcOrd="4" destOrd="0" presId="urn:microsoft.com/office/officeart/2005/8/layout/list1"/>
    <dgm:cxn modelId="{90AFAF27-38D7-4074-8F4B-EA2F9BB34D4F}" type="presParOf" srcId="{B925AC47-51BF-4805-81C0-2B68658A9CBD}" destId="{3AA5E299-9244-408A-B138-9B0361743538}" srcOrd="0" destOrd="0" presId="urn:microsoft.com/office/officeart/2005/8/layout/list1"/>
    <dgm:cxn modelId="{DC92EA2B-FBF2-4C84-9AFB-8085F9303596}" type="presParOf" srcId="{B925AC47-51BF-4805-81C0-2B68658A9CBD}" destId="{52CD5659-7CC8-4F07-A116-4F230C812A48}" srcOrd="1" destOrd="0" presId="urn:microsoft.com/office/officeart/2005/8/layout/list1"/>
    <dgm:cxn modelId="{9C6AADF0-B17E-4ACA-BFFA-5C11E25FCA0C}" type="presParOf" srcId="{5977F738-E184-42F6-ACBB-E7AE255ACAFE}" destId="{766AB5DC-49BA-47A1-AFA9-C2B00C7ED974}" srcOrd="5" destOrd="0" presId="urn:microsoft.com/office/officeart/2005/8/layout/list1"/>
    <dgm:cxn modelId="{A98FA194-A406-4A96-AF76-CC51F9F5A637}" type="presParOf" srcId="{5977F738-E184-42F6-ACBB-E7AE255ACAFE}" destId="{170A0C2F-527C-40D3-A3B3-FEE00722EDAF}" srcOrd="6" destOrd="0" presId="urn:microsoft.com/office/officeart/2005/8/layout/list1"/>
    <dgm:cxn modelId="{81314B90-21D3-467D-AC6B-E298B9805A06}" type="presParOf" srcId="{5977F738-E184-42F6-ACBB-E7AE255ACAFE}" destId="{DB07F5DA-1F17-4263-99CC-CE39A5E81E6C}" srcOrd="7" destOrd="0" presId="urn:microsoft.com/office/officeart/2005/8/layout/list1"/>
    <dgm:cxn modelId="{2A697236-BA2A-47A8-83D7-BEF97C0CC81C}" type="presParOf" srcId="{5977F738-E184-42F6-ACBB-E7AE255ACAFE}" destId="{F0203321-59E9-4B26-BB0A-3D7739DBF177}" srcOrd="8" destOrd="0" presId="urn:microsoft.com/office/officeart/2005/8/layout/list1"/>
    <dgm:cxn modelId="{6E9FDE96-23FF-477B-8399-E74DD506D03B}" type="presParOf" srcId="{F0203321-59E9-4B26-BB0A-3D7739DBF177}" destId="{1ECD7EB4-E450-40CA-BA8B-BA032BDDE1C8}" srcOrd="0" destOrd="0" presId="urn:microsoft.com/office/officeart/2005/8/layout/list1"/>
    <dgm:cxn modelId="{2BF16DB5-2169-4EF0-A37D-3270E0B0A1F4}" type="presParOf" srcId="{F0203321-59E9-4B26-BB0A-3D7739DBF177}" destId="{AD08F34F-541C-426E-B55A-D76082EDF623}" srcOrd="1" destOrd="0" presId="urn:microsoft.com/office/officeart/2005/8/layout/list1"/>
    <dgm:cxn modelId="{83D87AD4-69F4-48CF-8D41-AE1D75EB95F1}" type="presParOf" srcId="{5977F738-E184-42F6-ACBB-E7AE255ACAFE}" destId="{03323517-414E-429A-872E-14A937ED8DA5}" srcOrd="9" destOrd="0" presId="urn:microsoft.com/office/officeart/2005/8/layout/list1"/>
    <dgm:cxn modelId="{CB90269A-F7C1-49CD-8F6A-D87987C30F45}" type="presParOf" srcId="{5977F738-E184-42F6-ACBB-E7AE255ACAFE}" destId="{54B1D08B-D413-4784-8E8A-5E18368365F6}" srcOrd="10" destOrd="0" presId="urn:microsoft.com/office/officeart/2005/8/layout/list1"/>
    <dgm:cxn modelId="{436C7450-A859-4C72-B5C8-687A1CB6EC76}" type="presParOf" srcId="{5977F738-E184-42F6-ACBB-E7AE255ACAFE}" destId="{1140F0E6-AF6C-4417-B643-803AA3EE02D8}" srcOrd="11" destOrd="0" presId="urn:microsoft.com/office/officeart/2005/8/layout/list1"/>
    <dgm:cxn modelId="{E11D1086-04C5-4089-BD0F-EBC410603B65}" type="presParOf" srcId="{5977F738-E184-42F6-ACBB-E7AE255ACAFE}" destId="{9569117C-1748-4C97-B846-572E1F067EB2}" srcOrd="12" destOrd="0" presId="urn:microsoft.com/office/officeart/2005/8/layout/list1"/>
    <dgm:cxn modelId="{A62AA193-9B81-4E3D-9759-A97BEA7312C8}" type="presParOf" srcId="{9569117C-1748-4C97-B846-572E1F067EB2}" destId="{B700DEE8-012F-4BFC-BA58-BE9DB7CBE8C2}" srcOrd="0" destOrd="0" presId="urn:microsoft.com/office/officeart/2005/8/layout/list1"/>
    <dgm:cxn modelId="{16883FDF-E996-43AC-BBC3-278472339770}" type="presParOf" srcId="{9569117C-1748-4C97-B846-572E1F067EB2}" destId="{E74C4FE8-1857-4F97-AB4F-C83AC5728081}" srcOrd="1" destOrd="0" presId="urn:microsoft.com/office/officeart/2005/8/layout/list1"/>
    <dgm:cxn modelId="{48815109-AD4F-4CA4-9240-A6763AE2E945}" type="presParOf" srcId="{5977F738-E184-42F6-ACBB-E7AE255ACAFE}" destId="{D3242889-3B62-42E8-AEE6-1AD649621D59}" srcOrd="13" destOrd="0" presId="urn:microsoft.com/office/officeart/2005/8/layout/list1"/>
    <dgm:cxn modelId="{27B158E9-48E7-44F9-937F-33DBAB65A355}" type="presParOf" srcId="{5977F738-E184-42F6-ACBB-E7AE255ACAFE}" destId="{4E271768-9FF0-41A5-8655-82C35ECBCE2E}" srcOrd="14" destOrd="0" presId="urn:microsoft.com/office/officeart/2005/8/layout/list1"/>
    <dgm:cxn modelId="{A8F045B0-49AE-4324-893F-D1C79F679D5E}" type="presParOf" srcId="{5977F738-E184-42F6-ACBB-E7AE255ACAFE}" destId="{5D2F2D56-E91F-4BDC-9458-026761C639D5}" srcOrd="15" destOrd="0" presId="urn:microsoft.com/office/officeart/2005/8/layout/list1"/>
    <dgm:cxn modelId="{1D176BCF-F89D-493E-9498-DBC42CE3C753}" type="presParOf" srcId="{5977F738-E184-42F6-ACBB-E7AE255ACAFE}" destId="{5D99C6C3-F258-47EA-AF6B-F983A3693C73}" srcOrd="16" destOrd="0" presId="urn:microsoft.com/office/officeart/2005/8/layout/list1"/>
    <dgm:cxn modelId="{C2499091-63A3-46D5-8F4E-18D292B81473}" type="presParOf" srcId="{5D99C6C3-F258-47EA-AF6B-F983A3693C73}" destId="{A482E205-6D07-49F4-B2BA-2E5642AB998F}" srcOrd="0" destOrd="0" presId="urn:microsoft.com/office/officeart/2005/8/layout/list1"/>
    <dgm:cxn modelId="{B797A577-33E5-485C-BEF9-F70BC877A0BC}" type="presParOf" srcId="{5D99C6C3-F258-47EA-AF6B-F983A3693C73}" destId="{139259B3-1C03-49AF-BDD7-8DED44AE5B40}" srcOrd="1" destOrd="0" presId="urn:microsoft.com/office/officeart/2005/8/layout/list1"/>
    <dgm:cxn modelId="{145E2B16-911B-4A56-A4A5-18E3B91B4A21}" type="presParOf" srcId="{5977F738-E184-42F6-ACBB-E7AE255ACAFE}" destId="{FE7FD2E2-019C-4C86-9C6D-90935F155560}" srcOrd="17" destOrd="0" presId="urn:microsoft.com/office/officeart/2005/8/layout/list1"/>
    <dgm:cxn modelId="{2E8C1C7E-5136-4F30-8F0A-8E16F89B992A}" type="presParOf" srcId="{5977F738-E184-42F6-ACBB-E7AE255ACAFE}" destId="{9F6EFAE0-B3F8-40EF-8B41-67F72B9364F8}" srcOrd="18" destOrd="0" presId="urn:microsoft.com/office/officeart/2005/8/layout/list1"/>
    <dgm:cxn modelId="{8FD1BFC5-24CC-42D6-A863-37BA4728EF6C}" type="presParOf" srcId="{5977F738-E184-42F6-ACBB-E7AE255ACAFE}" destId="{B85684D9-39B8-4BAA-9E8A-BCAFAB495323}" srcOrd="19" destOrd="0" presId="urn:microsoft.com/office/officeart/2005/8/layout/list1"/>
    <dgm:cxn modelId="{968C60C1-20FB-4E0B-AA52-3A7549861C6C}" type="presParOf" srcId="{5977F738-E184-42F6-ACBB-E7AE255ACAFE}" destId="{D96D24AC-5BE1-4F90-9CF6-38C237206930}" srcOrd="20" destOrd="0" presId="urn:microsoft.com/office/officeart/2005/8/layout/list1"/>
    <dgm:cxn modelId="{AD1241E6-16AC-416A-87B8-D3F54C9C23D3}" type="presParOf" srcId="{D96D24AC-5BE1-4F90-9CF6-38C237206930}" destId="{E03830B5-9293-4EFD-BB97-9355963A302E}" srcOrd="0" destOrd="0" presId="urn:microsoft.com/office/officeart/2005/8/layout/list1"/>
    <dgm:cxn modelId="{500591E6-C2F0-4AEB-802D-6C3C501409E5}" type="presParOf" srcId="{D96D24AC-5BE1-4F90-9CF6-38C237206930}" destId="{966081F1-0EE8-4658-9186-F5B531C97174}" srcOrd="1" destOrd="0" presId="urn:microsoft.com/office/officeart/2005/8/layout/list1"/>
    <dgm:cxn modelId="{692BD08A-F559-4FBF-B5E6-955C9C90451D}" type="presParOf" srcId="{5977F738-E184-42F6-ACBB-E7AE255ACAFE}" destId="{F07E16D6-93AA-4529-8BB1-E06CD4B8CC34}" srcOrd="21" destOrd="0" presId="urn:microsoft.com/office/officeart/2005/8/layout/list1"/>
    <dgm:cxn modelId="{C7938512-F8DF-4A35-8B4C-6DE0CA2223F5}" type="presParOf" srcId="{5977F738-E184-42F6-ACBB-E7AE255ACAFE}" destId="{A0EB5FBE-D1F8-45A3-8D7C-5595B01321DC}" srcOrd="22" destOrd="0" presId="urn:microsoft.com/office/officeart/2005/8/layout/list1"/>
    <dgm:cxn modelId="{282D6FDF-FEB1-4528-AAB4-DB6F32CDE60F}" type="presParOf" srcId="{5977F738-E184-42F6-ACBB-E7AE255ACAFE}" destId="{26DA01BD-2E33-4823-BD68-1828521164DE}" srcOrd="23" destOrd="0" presId="urn:microsoft.com/office/officeart/2005/8/layout/list1"/>
    <dgm:cxn modelId="{DC9D0984-F5B5-478B-ABA0-E76669263D69}" type="presParOf" srcId="{5977F738-E184-42F6-ACBB-E7AE255ACAFE}" destId="{B97E9A6B-CA63-4125-AD3F-FDAD0961F27D}" srcOrd="24" destOrd="0" presId="urn:microsoft.com/office/officeart/2005/8/layout/list1"/>
    <dgm:cxn modelId="{16935630-F030-48D1-8360-2BCF2248C924}" type="presParOf" srcId="{B97E9A6B-CA63-4125-AD3F-FDAD0961F27D}" destId="{4C4B4E9E-880D-4047-9879-48CB85E009A3}" srcOrd="0" destOrd="0" presId="urn:microsoft.com/office/officeart/2005/8/layout/list1"/>
    <dgm:cxn modelId="{77F14A9B-5839-4180-9668-3A50A3B37424}" type="presParOf" srcId="{B97E9A6B-CA63-4125-AD3F-FDAD0961F27D}" destId="{593203C1-C177-41E1-9720-0CAFF58AABB9}" srcOrd="1" destOrd="0" presId="urn:microsoft.com/office/officeart/2005/8/layout/list1"/>
    <dgm:cxn modelId="{7EE74801-7350-484E-9D91-6276F914A98E}" type="presParOf" srcId="{5977F738-E184-42F6-ACBB-E7AE255ACAFE}" destId="{55069298-F3C9-40E2-9CD2-C5BB7AB37234}" srcOrd="25" destOrd="0" presId="urn:microsoft.com/office/officeart/2005/8/layout/list1"/>
    <dgm:cxn modelId="{B6185F57-0D19-4475-97ED-15CE2143C715}" type="presParOf" srcId="{5977F738-E184-42F6-ACBB-E7AE255ACAFE}" destId="{F34A3AB6-794A-4E37-8DD9-9C7909F850FE}" srcOrd="26" destOrd="0" presId="urn:microsoft.com/office/officeart/2005/8/layout/list1"/>
    <dgm:cxn modelId="{484717EA-6E0C-4704-BF27-29EC3303E0A9}" type="presParOf" srcId="{5977F738-E184-42F6-ACBB-E7AE255ACAFE}" destId="{B6E96066-E6C0-49BF-ADAC-E8E83BAAA633}" srcOrd="27" destOrd="0" presId="urn:microsoft.com/office/officeart/2005/8/layout/list1"/>
    <dgm:cxn modelId="{404178D5-A35E-43D9-8B12-17FE8B487B9D}" type="presParOf" srcId="{5977F738-E184-42F6-ACBB-E7AE255ACAFE}" destId="{B8C26E5A-7964-46EE-91AB-4F963F431284}" srcOrd="28" destOrd="0" presId="urn:microsoft.com/office/officeart/2005/8/layout/list1"/>
    <dgm:cxn modelId="{5E3FBA44-620A-41EE-B062-EDE0C0747602}" type="presParOf" srcId="{B8C26E5A-7964-46EE-91AB-4F963F431284}" destId="{4F22AB45-8D2F-496A-B0CE-C8026CBEA121}" srcOrd="0" destOrd="0" presId="urn:microsoft.com/office/officeart/2005/8/layout/list1"/>
    <dgm:cxn modelId="{705949F1-479E-455F-8915-84017040DF45}" type="presParOf" srcId="{B8C26E5A-7964-46EE-91AB-4F963F431284}" destId="{7AD1D96E-9164-4EC2-9C87-57F2995BDB01}" srcOrd="1" destOrd="0" presId="urn:microsoft.com/office/officeart/2005/8/layout/list1"/>
    <dgm:cxn modelId="{205A5EE8-02ED-4593-90C7-E61EEC98FFD3}" type="presParOf" srcId="{5977F738-E184-42F6-ACBB-E7AE255ACAFE}" destId="{85839F64-D865-4AF8-AD9B-FCBCBCA99A45}" srcOrd="29" destOrd="0" presId="urn:microsoft.com/office/officeart/2005/8/layout/list1"/>
    <dgm:cxn modelId="{4A9A701E-783A-4DC8-9F2D-09134E0FCEFD}" type="presParOf" srcId="{5977F738-E184-42F6-ACBB-E7AE255ACAFE}" destId="{5981F448-6D75-4209-B6AB-98A2E0D1DFB8}"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8C5096-3F17-4520-B72D-E477A9B440D3}" type="doc">
      <dgm:prSet loTypeId="urn:microsoft.com/office/officeart/2005/8/layout/list1" loCatId="list" qsTypeId="urn:microsoft.com/office/officeart/2005/8/quickstyle/3d2" qsCatId="3D" csTypeId="urn:microsoft.com/office/officeart/2005/8/colors/colorful1#1" csCatId="colorful" phldr="1"/>
      <dgm:spPr/>
      <dgm:t>
        <a:bodyPr/>
        <a:lstStyle/>
        <a:p>
          <a:endParaRPr lang="en-GB"/>
        </a:p>
      </dgm:t>
    </dgm:pt>
    <dgm:pt modelId="{B22D5579-1D38-4CD6-ADB2-6AAAB50F3AED}">
      <dgm:prSet phldrT="[Text]" custT="1"/>
      <dgm:spPr/>
      <dgm:t>
        <a:bodyPr/>
        <a:lstStyle/>
        <a:p>
          <a:r>
            <a:rPr lang="en-GB" sz="2400" b="1" dirty="0" smtClean="0"/>
            <a:t>Independence</a:t>
          </a:r>
          <a:endParaRPr lang="en-GB" sz="2400" b="1" dirty="0"/>
        </a:p>
      </dgm:t>
    </dgm:pt>
    <dgm:pt modelId="{44F2D8D3-5D65-40EB-BECA-2B525D14B4BB}" type="parTrans" cxnId="{C041E765-9F7D-44B3-8667-2962E6FDA2F2}">
      <dgm:prSet/>
      <dgm:spPr/>
      <dgm:t>
        <a:bodyPr/>
        <a:lstStyle/>
        <a:p>
          <a:endParaRPr lang="en-GB"/>
        </a:p>
      </dgm:t>
    </dgm:pt>
    <dgm:pt modelId="{83E51077-8B25-4D41-B9A5-930EC0CC2F81}" type="sibTrans" cxnId="{C041E765-9F7D-44B3-8667-2962E6FDA2F2}">
      <dgm:prSet/>
      <dgm:spPr/>
      <dgm:t>
        <a:bodyPr/>
        <a:lstStyle/>
        <a:p>
          <a:endParaRPr lang="en-GB"/>
        </a:p>
      </dgm:t>
    </dgm:pt>
    <dgm:pt modelId="{7AC4507E-EB6A-41C8-B4A6-E2E63BB39B8D}">
      <dgm:prSet phldrT="[Text]" custT="1"/>
      <dgm:spPr/>
      <dgm:t>
        <a:bodyPr/>
        <a:lstStyle/>
        <a:p>
          <a:r>
            <a:rPr lang="en-GB" sz="2400" b="1" dirty="0" smtClean="0"/>
            <a:t>Clarity of purpose</a:t>
          </a:r>
          <a:endParaRPr lang="en-GB" sz="2400" b="1" dirty="0"/>
        </a:p>
      </dgm:t>
    </dgm:pt>
    <dgm:pt modelId="{42451C55-045A-427C-95A7-84A69DE5982E}" type="parTrans" cxnId="{C50280D2-3A9C-4BAE-954E-76082638990C}">
      <dgm:prSet/>
      <dgm:spPr/>
      <dgm:t>
        <a:bodyPr/>
        <a:lstStyle/>
        <a:p>
          <a:endParaRPr lang="en-GB"/>
        </a:p>
      </dgm:t>
    </dgm:pt>
    <dgm:pt modelId="{35CF0097-78C8-4DD1-B63C-16CD0C8E5226}" type="sibTrans" cxnId="{C50280D2-3A9C-4BAE-954E-76082638990C}">
      <dgm:prSet/>
      <dgm:spPr/>
      <dgm:t>
        <a:bodyPr/>
        <a:lstStyle/>
        <a:p>
          <a:endParaRPr lang="en-GB"/>
        </a:p>
      </dgm:t>
    </dgm:pt>
    <dgm:pt modelId="{7F1E0F25-003D-42BC-B306-CBDD853FD682}">
      <dgm:prSet phldrT="[Text]" custT="1"/>
      <dgm:spPr/>
      <dgm:t>
        <a:bodyPr/>
        <a:lstStyle/>
        <a:p>
          <a:r>
            <a:rPr lang="en-GB" sz="2400" b="1" dirty="0" smtClean="0"/>
            <a:t>Empowerment</a:t>
          </a:r>
          <a:endParaRPr lang="en-GB" sz="2400" b="1" dirty="0"/>
        </a:p>
      </dgm:t>
    </dgm:pt>
    <dgm:pt modelId="{65C40AF5-56E5-4E60-A877-55B97BE26BEC}" type="parTrans" cxnId="{034A48A6-A4A4-4803-937F-094842ED8842}">
      <dgm:prSet/>
      <dgm:spPr/>
      <dgm:t>
        <a:bodyPr/>
        <a:lstStyle/>
        <a:p>
          <a:endParaRPr lang="en-GB"/>
        </a:p>
      </dgm:t>
    </dgm:pt>
    <dgm:pt modelId="{E94A215E-0FEA-4DED-8D59-BDC86BD266CF}" type="sibTrans" cxnId="{034A48A6-A4A4-4803-937F-094842ED8842}">
      <dgm:prSet/>
      <dgm:spPr/>
      <dgm:t>
        <a:bodyPr/>
        <a:lstStyle/>
        <a:p>
          <a:endParaRPr lang="en-GB"/>
        </a:p>
      </dgm:t>
    </dgm:pt>
    <dgm:pt modelId="{D4434566-06C8-4646-8243-F2DDA69361D0}">
      <dgm:prSet custT="1"/>
      <dgm:spPr/>
      <dgm:t>
        <a:bodyPr/>
        <a:lstStyle/>
        <a:p>
          <a:r>
            <a:rPr lang="en-GB" sz="2400" b="1" dirty="0" smtClean="0"/>
            <a:t>Person-centred approach</a:t>
          </a:r>
          <a:endParaRPr lang="en-GB" sz="2400" b="1" dirty="0"/>
        </a:p>
      </dgm:t>
    </dgm:pt>
    <dgm:pt modelId="{BA087E8D-7CF6-4C1D-BC32-650F1F271693}" type="parTrans" cxnId="{4F3AE4A4-0064-4575-BA9E-FFBF77E053D4}">
      <dgm:prSet/>
      <dgm:spPr/>
      <dgm:t>
        <a:bodyPr/>
        <a:lstStyle/>
        <a:p>
          <a:endParaRPr lang="en-GB"/>
        </a:p>
      </dgm:t>
    </dgm:pt>
    <dgm:pt modelId="{3FA2D602-C272-4629-80B8-F3E5190B2EA3}" type="sibTrans" cxnId="{4F3AE4A4-0064-4575-BA9E-FFBF77E053D4}">
      <dgm:prSet/>
      <dgm:spPr/>
      <dgm:t>
        <a:bodyPr/>
        <a:lstStyle/>
        <a:p>
          <a:endParaRPr lang="en-GB"/>
        </a:p>
      </dgm:t>
    </dgm:pt>
    <dgm:pt modelId="{1D110A76-F673-4371-819F-9CD1578AF3A4}">
      <dgm:prSet custT="1"/>
      <dgm:spPr/>
      <dgm:t>
        <a:bodyPr/>
        <a:lstStyle/>
        <a:p>
          <a:r>
            <a:rPr lang="en-GB" sz="2400" b="1" dirty="0" smtClean="0"/>
            <a:t>Equal opportunity</a:t>
          </a:r>
          <a:endParaRPr lang="en-GB" sz="2400" b="1" dirty="0"/>
        </a:p>
      </dgm:t>
    </dgm:pt>
    <dgm:pt modelId="{22B6E891-EAC8-4AAC-A410-0173086463D8}" type="parTrans" cxnId="{6B3E4628-14A1-4C5E-B60D-0524CE9AD7BF}">
      <dgm:prSet/>
      <dgm:spPr/>
      <dgm:t>
        <a:bodyPr/>
        <a:lstStyle/>
        <a:p>
          <a:endParaRPr lang="en-GB"/>
        </a:p>
      </dgm:t>
    </dgm:pt>
    <dgm:pt modelId="{36067028-6BF3-4FAF-907F-3FDB2E988AC3}" type="sibTrans" cxnId="{6B3E4628-14A1-4C5E-B60D-0524CE9AD7BF}">
      <dgm:prSet/>
      <dgm:spPr/>
      <dgm:t>
        <a:bodyPr/>
        <a:lstStyle/>
        <a:p>
          <a:endParaRPr lang="en-GB"/>
        </a:p>
      </dgm:t>
    </dgm:pt>
    <dgm:pt modelId="{083D78FF-D520-4B3D-BD10-6FA53CBABC0A}" type="pres">
      <dgm:prSet presAssocID="{838C5096-3F17-4520-B72D-E477A9B440D3}" presName="linear" presStyleCnt="0">
        <dgm:presLayoutVars>
          <dgm:dir/>
          <dgm:animLvl val="lvl"/>
          <dgm:resizeHandles val="exact"/>
        </dgm:presLayoutVars>
      </dgm:prSet>
      <dgm:spPr/>
      <dgm:t>
        <a:bodyPr/>
        <a:lstStyle/>
        <a:p>
          <a:endParaRPr lang="en-GB"/>
        </a:p>
      </dgm:t>
    </dgm:pt>
    <dgm:pt modelId="{2E7E4386-72BE-4875-9F67-0DEE06875B61}" type="pres">
      <dgm:prSet presAssocID="{B22D5579-1D38-4CD6-ADB2-6AAAB50F3AED}" presName="parentLin" presStyleCnt="0"/>
      <dgm:spPr/>
      <dgm:t>
        <a:bodyPr/>
        <a:lstStyle/>
        <a:p>
          <a:endParaRPr lang="en-GB"/>
        </a:p>
      </dgm:t>
    </dgm:pt>
    <dgm:pt modelId="{6965FC07-816D-4207-A3CB-6E5EA5703085}" type="pres">
      <dgm:prSet presAssocID="{B22D5579-1D38-4CD6-ADB2-6AAAB50F3AED}" presName="parentLeftMargin" presStyleLbl="node1" presStyleIdx="0" presStyleCnt="5"/>
      <dgm:spPr/>
      <dgm:t>
        <a:bodyPr/>
        <a:lstStyle/>
        <a:p>
          <a:endParaRPr lang="en-GB"/>
        </a:p>
      </dgm:t>
    </dgm:pt>
    <dgm:pt modelId="{A828CAAD-8D54-4D9F-A143-D53F85723FCE}" type="pres">
      <dgm:prSet presAssocID="{B22D5579-1D38-4CD6-ADB2-6AAAB50F3AED}" presName="parentText" presStyleLbl="node1" presStyleIdx="0" presStyleCnt="5" custScaleX="136065">
        <dgm:presLayoutVars>
          <dgm:chMax val="0"/>
          <dgm:bulletEnabled val="1"/>
        </dgm:presLayoutVars>
      </dgm:prSet>
      <dgm:spPr/>
      <dgm:t>
        <a:bodyPr/>
        <a:lstStyle/>
        <a:p>
          <a:endParaRPr lang="en-GB"/>
        </a:p>
      </dgm:t>
    </dgm:pt>
    <dgm:pt modelId="{5D994BC4-B774-41AC-9BFA-C9FFF1C60FD9}" type="pres">
      <dgm:prSet presAssocID="{B22D5579-1D38-4CD6-ADB2-6AAAB50F3AED}" presName="negativeSpace" presStyleCnt="0"/>
      <dgm:spPr/>
      <dgm:t>
        <a:bodyPr/>
        <a:lstStyle/>
        <a:p>
          <a:endParaRPr lang="en-GB"/>
        </a:p>
      </dgm:t>
    </dgm:pt>
    <dgm:pt modelId="{5A463678-77EA-4B2D-834F-CB0E3970D293}" type="pres">
      <dgm:prSet presAssocID="{B22D5579-1D38-4CD6-ADB2-6AAAB50F3AED}" presName="childText" presStyleLbl="conFgAcc1" presStyleIdx="0" presStyleCnt="5">
        <dgm:presLayoutVars>
          <dgm:bulletEnabled val="1"/>
        </dgm:presLayoutVars>
      </dgm:prSet>
      <dgm:spPr/>
      <dgm:t>
        <a:bodyPr/>
        <a:lstStyle/>
        <a:p>
          <a:endParaRPr lang="en-GB"/>
        </a:p>
      </dgm:t>
    </dgm:pt>
    <dgm:pt modelId="{F32A2894-37F2-4921-BC45-FD2D10F3C89B}" type="pres">
      <dgm:prSet presAssocID="{83E51077-8B25-4D41-B9A5-930EC0CC2F81}" presName="spaceBetweenRectangles" presStyleCnt="0"/>
      <dgm:spPr/>
      <dgm:t>
        <a:bodyPr/>
        <a:lstStyle/>
        <a:p>
          <a:endParaRPr lang="en-GB"/>
        </a:p>
      </dgm:t>
    </dgm:pt>
    <dgm:pt modelId="{A907FAA6-8558-4A5F-BA77-A2CCD78738D0}" type="pres">
      <dgm:prSet presAssocID="{7AC4507E-EB6A-41C8-B4A6-E2E63BB39B8D}" presName="parentLin" presStyleCnt="0"/>
      <dgm:spPr/>
      <dgm:t>
        <a:bodyPr/>
        <a:lstStyle/>
        <a:p>
          <a:endParaRPr lang="en-GB"/>
        </a:p>
      </dgm:t>
    </dgm:pt>
    <dgm:pt modelId="{04946DCC-9876-4C69-BD43-1EC0C4979D2E}" type="pres">
      <dgm:prSet presAssocID="{7AC4507E-EB6A-41C8-B4A6-E2E63BB39B8D}" presName="parentLeftMargin" presStyleLbl="node1" presStyleIdx="0" presStyleCnt="5"/>
      <dgm:spPr/>
      <dgm:t>
        <a:bodyPr/>
        <a:lstStyle/>
        <a:p>
          <a:endParaRPr lang="en-GB"/>
        </a:p>
      </dgm:t>
    </dgm:pt>
    <dgm:pt modelId="{9B720F94-85E7-42FD-855A-445838D24251}" type="pres">
      <dgm:prSet presAssocID="{7AC4507E-EB6A-41C8-B4A6-E2E63BB39B8D}" presName="parentText" presStyleLbl="node1" presStyleIdx="1" presStyleCnt="5" custScaleX="136065">
        <dgm:presLayoutVars>
          <dgm:chMax val="0"/>
          <dgm:bulletEnabled val="1"/>
        </dgm:presLayoutVars>
      </dgm:prSet>
      <dgm:spPr/>
      <dgm:t>
        <a:bodyPr/>
        <a:lstStyle/>
        <a:p>
          <a:endParaRPr lang="en-GB"/>
        </a:p>
      </dgm:t>
    </dgm:pt>
    <dgm:pt modelId="{936F413B-F099-494B-8F83-47AE4460F326}" type="pres">
      <dgm:prSet presAssocID="{7AC4507E-EB6A-41C8-B4A6-E2E63BB39B8D}" presName="negativeSpace" presStyleCnt="0"/>
      <dgm:spPr/>
      <dgm:t>
        <a:bodyPr/>
        <a:lstStyle/>
        <a:p>
          <a:endParaRPr lang="en-GB"/>
        </a:p>
      </dgm:t>
    </dgm:pt>
    <dgm:pt modelId="{AA9E5B67-ED16-4809-AF8D-DD4D548DE303}" type="pres">
      <dgm:prSet presAssocID="{7AC4507E-EB6A-41C8-B4A6-E2E63BB39B8D}" presName="childText" presStyleLbl="conFgAcc1" presStyleIdx="1" presStyleCnt="5">
        <dgm:presLayoutVars>
          <dgm:bulletEnabled val="1"/>
        </dgm:presLayoutVars>
      </dgm:prSet>
      <dgm:spPr/>
      <dgm:t>
        <a:bodyPr/>
        <a:lstStyle/>
        <a:p>
          <a:endParaRPr lang="en-GB"/>
        </a:p>
      </dgm:t>
    </dgm:pt>
    <dgm:pt modelId="{04A03A40-4C98-4F58-82F3-34B5EC16A926}" type="pres">
      <dgm:prSet presAssocID="{35CF0097-78C8-4DD1-B63C-16CD0C8E5226}" presName="spaceBetweenRectangles" presStyleCnt="0"/>
      <dgm:spPr/>
      <dgm:t>
        <a:bodyPr/>
        <a:lstStyle/>
        <a:p>
          <a:endParaRPr lang="en-GB"/>
        </a:p>
      </dgm:t>
    </dgm:pt>
    <dgm:pt modelId="{C5EDB354-C63B-4D68-AA33-4B32C05D924C}" type="pres">
      <dgm:prSet presAssocID="{D4434566-06C8-4646-8243-F2DDA69361D0}" presName="parentLin" presStyleCnt="0"/>
      <dgm:spPr/>
      <dgm:t>
        <a:bodyPr/>
        <a:lstStyle/>
        <a:p>
          <a:endParaRPr lang="en-GB"/>
        </a:p>
      </dgm:t>
    </dgm:pt>
    <dgm:pt modelId="{2495E99A-1122-4B32-B5C2-FE3C4996CFB1}" type="pres">
      <dgm:prSet presAssocID="{D4434566-06C8-4646-8243-F2DDA69361D0}" presName="parentLeftMargin" presStyleLbl="node1" presStyleIdx="1" presStyleCnt="5"/>
      <dgm:spPr/>
      <dgm:t>
        <a:bodyPr/>
        <a:lstStyle/>
        <a:p>
          <a:endParaRPr lang="en-GB"/>
        </a:p>
      </dgm:t>
    </dgm:pt>
    <dgm:pt modelId="{59108AA9-5A5B-4A96-ABAB-64D83C1AD9E7}" type="pres">
      <dgm:prSet presAssocID="{D4434566-06C8-4646-8243-F2DDA69361D0}" presName="parentText" presStyleLbl="node1" presStyleIdx="2" presStyleCnt="5" custScaleX="142857">
        <dgm:presLayoutVars>
          <dgm:chMax val="0"/>
          <dgm:bulletEnabled val="1"/>
        </dgm:presLayoutVars>
      </dgm:prSet>
      <dgm:spPr/>
      <dgm:t>
        <a:bodyPr/>
        <a:lstStyle/>
        <a:p>
          <a:endParaRPr lang="en-GB"/>
        </a:p>
      </dgm:t>
    </dgm:pt>
    <dgm:pt modelId="{A42C5939-884D-4587-8D69-65417EA7EFE8}" type="pres">
      <dgm:prSet presAssocID="{D4434566-06C8-4646-8243-F2DDA69361D0}" presName="negativeSpace" presStyleCnt="0"/>
      <dgm:spPr/>
      <dgm:t>
        <a:bodyPr/>
        <a:lstStyle/>
        <a:p>
          <a:endParaRPr lang="en-GB"/>
        </a:p>
      </dgm:t>
    </dgm:pt>
    <dgm:pt modelId="{F45A2C16-0D3F-4F5A-9BEA-1BDA832E0CD6}" type="pres">
      <dgm:prSet presAssocID="{D4434566-06C8-4646-8243-F2DDA69361D0}" presName="childText" presStyleLbl="conFgAcc1" presStyleIdx="2" presStyleCnt="5">
        <dgm:presLayoutVars>
          <dgm:bulletEnabled val="1"/>
        </dgm:presLayoutVars>
      </dgm:prSet>
      <dgm:spPr/>
      <dgm:t>
        <a:bodyPr/>
        <a:lstStyle/>
        <a:p>
          <a:endParaRPr lang="en-GB"/>
        </a:p>
      </dgm:t>
    </dgm:pt>
    <dgm:pt modelId="{EC503281-DE3B-4BF9-A5CB-68771E244396}" type="pres">
      <dgm:prSet presAssocID="{3FA2D602-C272-4629-80B8-F3E5190B2EA3}" presName="spaceBetweenRectangles" presStyleCnt="0"/>
      <dgm:spPr/>
      <dgm:t>
        <a:bodyPr/>
        <a:lstStyle/>
        <a:p>
          <a:endParaRPr lang="en-GB"/>
        </a:p>
      </dgm:t>
    </dgm:pt>
    <dgm:pt modelId="{A373F706-686A-4369-84A8-CE25A1A8AAB4}" type="pres">
      <dgm:prSet presAssocID="{7F1E0F25-003D-42BC-B306-CBDD853FD682}" presName="parentLin" presStyleCnt="0"/>
      <dgm:spPr/>
      <dgm:t>
        <a:bodyPr/>
        <a:lstStyle/>
        <a:p>
          <a:endParaRPr lang="en-GB"/>
        </a:p>
      </dgm:t>
    </dgm:pt>
    <dgm:pt modelId="{4BB1F262-1FF5-412A-A8E8-4C9BE82DFB43}" type="pres">
      <dgm:prSet presAssocID="{7F1E0F25-003D-42BC-B306-CBDD853FD682}" presName="parentLeftMargin" presStyleLbl="node1" presStyleIdx="2" presStyleCnt="5"/>
      <dgm:spPr/>
      <dgm:t>
        <a:bodyPr/>
        <a:lstStyle/>
        <a:p>
          <a:endParaRPr lang="en-GB"/>
        </a:p>
      </dgm:t>
    </dgm:pt>
    <dgm:pt modelId="{F6F8192C-0B75-4F47-97F3-9EDB7E950797}" type="pres">
      <dgm:prSet presAssocID="{7F1E0F25-003D-42BC-B306-CBDD853FD682}" presName="parentText" presStyleLbl="node1" presStyleIdx="3" presStyleCnt="5" custScaleX="142857">
        <dgm:presLayoutVars>
          <dgm:chMax val="0"/>
          <dgm:bulletEnabled val="1"/>
        </dgm:presLayoutVars>
      </dgm:prSet>
      <dgm:spPr/>
      <dgm:t>
        <a:bodyPr/>
        <a:lstStyle/>
        <a:p>
          <a:endParaRPr lang="en-GB"/>
        </a:p>
      </dgm:t>
    </dgm:pt>
    <dgm:pt modelId="{928AAEC6-21A7-45EA-90AA-EBFAF6BCE14E}" type="pres">
      <dgm:prSet presAssocID="{7F1E0F25-003D-42BC-B306-CBDD853FD682}" presName="negativeSpace" presStyleCnt="0"/>
      <dgm:spPr/>
      <dgm:t>
        <a:bodyPr/>
        <a:lstStyle/>
        <a:p>
          <a:endParaRPr lang="en-GB"/>
        </a:p>
      </dgm:t>
    </dgm:pt>
    <dgm:pt modelId="{F0BCB6A4-F199-4C4E-BC49-EB49AF5198B0}" type="pres">
      <dgm:prSet presAssocID="{7F1E0F25-003D-42BC-B306-CBDD853FD682}" presName="childText" presStyleLbl="conFgAcc1" presStyleIdx="3" presStyleCnt="5">
        <dgm:presLayoutVars>
          <dgm:bulletEnabled val="1"/>
        </dgm:presLayoutVars>
      </dgm:prSet>
      <dgm:spPr/>
      <dgm:t>
        <a:bodyPr/>
        <a:lstStyle/>
        <a:p>
          <a:endParaRPr lang="en-GB"/>
        </a:p>
      </dgm:t>
    </dgm:pt>
    <dgm:pt modelId="{6503440C-F931-4098-9026-319C22DF55C4}" type="pres">
      <dgm:prSet presAssocID="{E94A215E-0FEA-4DED-8D59-BDC86BD266CF}" presName="spaceBetweenRectangles" presStyleCnt="0"/>
      <dgm:spPr/>
      <dgm:t>
        <a:bodyPr/>
        <a:lstStyle/>
        <a:p>
          <a:endParaRPr lang="en-GB"/>
        </a:p>
      </dgm:t>
    </dgm:pt>
    <dgm:pt modelId="{23DF0F28-CE5A-4CE0-984D-E2AE26DB2EBA}" type="pres">
      <dgm:prSet presAssocID="{1D110A76-F673-4371-819F-9CD1578AF3A4}" presName="parentLin" presStyleCnt="0"/>
      <dgm:spPr/>
      <dgm:t>
        <a:bodyPr/>
        <a:lstStyle/>
        <a:p>
          <a:endParaRPr lang="en-GB"/>
        </a:p>
      </dgm:t>
    </dgm:pt>
    <dgm:pt modelId="{2DBA57DA-EA6C-447D-8782-0FE58D64F935}" type="pres">
      <dgm:prSet presAssocID="{1D110A76-F673-4371-819F-9CD1578AF3A4}" presName="parentLeftMargin" presStyleLbl="node1" presStyleIdx="3" presStyleCnt="5"/>
      <dgm:spPr/>
      <dgm:t>
        <a:bodyPr/>
        <a:lstStyle/>
        <a:p>
          <a:endParaRPr lang="en-GB"/>
        </a:p>
      </dgm:t>
    </dgm:pt>
    <dgm:pt modelId="{9817DE45-ACD7-49E1-A2AF-24A14CE37628}" type="pres">
      <dgm:prSet presAssocID="{1D110A76-F673-4371-819F-9CD1578AF3A4}" presName="parentText" presStyleLbl="node1" presStyleIdx="4" presStyleCnt="5" custScaleX="142857">
        <dgm:presLayoutVars>
          <dgm:chMax val="0"/>
          <dgm:bulletEnabled val="1"/>
        </dgm:presLayoutVars>
      </dgm:prSet>
      <dgm:spPr/>
      <dgm:t>
        <a:bodyPr/>
        <a:lstStyle/>
        <a:p>
          <a:endParaRPr lang="en-GB"/>
        </a:p>
      </dgm:t>
    </dgm:pt>
    <dgm:pt modelId="{46A4B3B2-D069-4F9B-B09B-C1D627A25394}" type="pres">
      <dgm:prSet presAssocID="{1D110A76-F673-4371-819F-9CD1578AF3A4}" presName="negativeSpace" presStyleCnt="0"/>
      <dgm:spPr/>
      <dgm:t>
        <a:bodyPr/>
        <a:lstStyle/>
        <a:p>
          <a:endParaRPr lang="en-GB"/>
        </a:p>
      </dgm:t>
    </dgm:pt>
    <dgm:pt modelId="{20F7AA73-87A1-4861-A708-8F2E5A61AC7F}" type="pres">
      <dgm:prSet presAssocID="{1D110A76-F673-4371-819F-9CD1578AF3A4}" presName="childText" presStyleLbl="conFgAcc1" presStyleIdx="4" presStyleCnt="5">
        <dgm:presLayoutVars>
          <dgm:bulletEnabled val="1"/>
        </dgm:presLayoutVars>
      </dgm:prSet>
      <dgm:spPr/>
      <dgm:t>
        <a:bodyPr/>
        <a:lstStyle/>
        <a:p>
          <a:endParaRPr lang="en-GB"/>
        </a:p>
      </dgm:t>
    </dgm:pt>
  </dgm:ptLst>
  <dgm:cxnLst>
    <dgm:cxn modelId="{A0023BEF-DA5C-4E85-8A0C-63BEBDA22FA5}" type="presOf" srcId="{7F1E0F25-003D-42BC-B306-CBDD853FD682}" destId="{F6F8192C-0B75-4F47-97F3-9EDB7E950797}" srcOrd="1" destOrd="0" presId="urn:microsoft.com/office/officeart/2005/8/layout/list1"/>
    <dgm:cxn modelId="{034A48A6-A4A4-4803-937F-094842ED8842}" srcId="{838C5096-3F17-4520-B72D-E477A9B440D3}" destId="{7F1E0F25-003D-42BC-B306-CBDD853FD682}" srcOrd="3" destOrd="0" parTransId="{65C40AF5-56E5-4E60-A877-55B97BE26BEC}" sibTransId="{E94A215E-0FEA-4DED-8D59-BDC86BD266CF}"/>
    <dgm:cxn modelId="{29829A62-EAA3-46FE-BC0A-39F5A1E53E34}" type="presOf" srcId="{7F1E0F25-003D-42BC-B306-CBDD853FD682}" destId="{4BB1F262-1FF5-412A-A8E8-4C9BE82DFB43}" srcOrd="0" destOrd="0" presId="urn:microsoft.com/office/officeart/2005/8/layout/list1"/>
    <dgm:cxn modelId="{7CF0156B-9F13-4474-8EC6-31DCFF875A09}" type="presOf" srcId="{7AC4507E-EB6A-41C8-B4A6-E2E63BB39B8D}" destId="{04946DCC-9876-4C69-BD43-1EC0C4979D2E}" srcOrd="0" destOrd="0" presId="urn:microsoft.com/office/officeart/2005/8/layout/list1"/>
    <dgm:cxn modelId="{6BA3E2E8-C273-4799-966C-30D07EABF800}" type="presOf" srcId="{838C5096-3F17-4520-B72D-E477A9B440D3}" destId="{083D78FF-D520-4B3D-BD10-6FA53CBABC0A}" srcOrd="0" destOrd="0" presId="urn:microsoft.com/office/officeart/2005/8/layout/list1"/>
    <dgm:cxn modelId="{1B57E9C7-7381-4A7A-942C-D98616A4F10F}" type="presOf" srcId="{D4434566-06C8-4646-8243-F2DDA69361D0}" destId="{2495E99A-1122-4B32-B5C2-FE3C4996CFB1}" srcOrd="0" destOrd="0" presId="urn:microsoft.com/office/officeart/2005/8/layout/list1"/>
    <dgm:cxn modelId="{B8C38413-444C-4AEA-8ADD-D4396B8D1EC8}" type="presOf" srcId="{7AC4507E-EB6A-41C8-B4A6-E2E63BB39B8D}" destId="{9B720F94-85E7-42FD-855A-445838D24251}" srcOrd="1" destOrd="0" presId="urn:microsoft.com/office/officeart/2005/8/layout/list1"/>
    <dgm:cxn modelId="{F787C7C4-28CC-41F5-ACA8-8F09C7647109}" type="presOf" srcId="{1D110A76-F673-4371-819F-9CD1578AF3A4}" destId="{9817DE45-ACD7-49E1-A2AF-24A14CE37628}" srcOrd="1" destOrd="0" presId="urn:microsoft.com/office/officeart/2005/8/layout/list1"/>
    <dgm:cxn modelId="{84161E10-088A-4733-82A8-172C47FD819B}" type="presOf" srcId="{B22D5579-1D38-4CD6-ADB2-6AAAB50F3AED}" destId="{6965FC07-816D-4207-A3CB-6E5EA5703085}" srcOrd="0" destOrd="0" presId="urn:microsoft.com/office/officeart/2005/8/layout/list1"/>
    <dgm:cxn modelId="{1CFB4D55-E0D8-4C92-91B8-C07EFE5CBBB0}" type="presOf" srcId="{D4434566-06C8-4646-8243-F2DDA69361D0}" destId="{59108AA9-5A5B-4A96-ABAB-64D83C1AD9E7}" srcOrd="1" destOrd="0" presId="urn:microsoft.com/office/officeart/2005/8/layout/list1"/>
    <dgm:cxn modelId="{B4A75B78-45F2-4BFD-BB99-4F9EB6053624}" type="presOf" srcId="{1D110A76-F673-4371-819F-9CD1578AF3A4}" destId="{2DBA57DA-EA6C-447D-8782-0FE58D64F935}" srcOrd="0" destOrd="0" presId="urn:microsoft.com/office/officeart/2005/8/layout/list1"/>
    <dgm:cxn modelId="{C50280D2-3A9C-4BAE-954E-76082638990C}" srcId="{838C5096-3F17-4520-B72D-E477A9B440D3}" destId="{7AC4507E-EB6A-41C8-B4A6-E2E63BB39B8D}" srcOrd="1" destOrd="0" parTransId="{42451C55-045A-427C-95A7-84A69DE5982E}" sibTransId="{35CF0097-78C8-4DD1-B63C-16CD0C8E5226}"/>
    <dgm:cxn modelId="{6B3E4628-14A1-4C5E-B60D-0524CE9AD7BF}" srcId="{838C5096-3F17-4520-B72D-E477A9B440D3}" destId="{1D110A76-F673-4371-819F-9CD1578AF3A4}" srcOrd="4" destOrd="0" parTransId="{22B6E891-EAC8-4AAC-A410-0173086463D8}" sibTransId="{36067028-6BF3-4FAF-907F-3FDB2E988AC3}"/>
    <dgm:cxn modelId="{57421F0A-8061-4448-8168-1111495D9AC5}" type="presOf" srcId="{B22D5579-1D38-4CD6-ADB2-6AAAB50F3AED}" destId="{A828CAAD-8D54-4D9F-A143-D53F85723FCE}" srcOrd="1" destOrd="0" presId="urn:microsoft.com/office/officeart/2005/8/layout/list1"/>
    <dgm:cxn modelId="{C041E765-9F7D-44B3-8667-2962E6FDA2F2}" srcId="{838C5096-3F17-4520-B72D-E477A9B440D3}" destId="{B22D5579-1D38-4CD6-ADB2-6AAAB50F3AED}" srcOrd="0" destOrd="0" parTransId="{44F2D8D3-5D65-40EB-BECA-2B525D14B4BB}" sibTransId="{83E51077-8B25-4D41-B9A5-930EC0CC2F81}"/>
    <dgm:cxn modelId="{4F3AE4A4-0064-4575-BA9E-FFBF77E053D4}" srcId="{838C5096-3F17-4520-B72D-E477A9B440D3}" destId="{D4434566-06C8-4646-8243-F2DDA69361D0}" srcOrd="2" destOrd="0" parTransId="{BA087E8D-7CF6-4C1D-BC32-650F1F271693}" sibTransId="{3FA2D602-C272-4629-80B8-F3E5190B2EA3}"/>
    <dgm:cxn modelId="{AE26B76B-32FB-490D-A574-952B6D7837A2}" type="presParOf" srcId="{083D78FF-D520-4B3D-BD10-6FA53CBABC0A}" destId="{2E7E4386-72BE-4875-9F67-0DEE06875B61}" srcOrd="0" destOrd="0" presId="urn:microsoft.com/office/officeart/2005/8/layout/list1"/>
    <dgm:cxn modelId="{09F457D9-3317-425D-B5B0-C3B48928530A}" type="presParOf" srcId="{2E7E4386-72BE-4875-9F67-0DEE06875B61}" destId="{6965FC07-816D-4207-A3CB-6E5EA5703085}" srcOrd="0" destOrd="0" presId="urn:microsoft.com/office/officeart/2005/8/layout/list1"/>
    <dgm:cxn modelId="{71BFEC01-66DB-4E52-9AD1-BE0BFC7203E4}" type="presParOf" srcId="{2E7E4386-72BE-4875-9F67-0DEE06875B61}" destId="{A828CAAD-8D54-4D9F-A143-D53F85723FCE}" srcOrd="1" destOrd="0" presId="urn:microsoft.com/office/officeart/2005/8/layout/list1"/>
    <dgm:cxn modelId="{6E5956AE-B107-4656-BCC0-2B372ED78673}" type="presParOf" srcId="{083D78FF-D520-4B3D-BD10-6FA53CBABC0A}" destId="{5D994BC4-B774-41AC-9BFA-C9FFF1C60FD9}" srcOrd="1" destOrd="0" presId="urn:microsoft.com/office/officeart/2005/8/layout/list1"/>
    <dgm:cxn modelId="{431B2DA4-98BC-4F42-9C9B-6B81991DD0D9}" type="presParOf" srcId="{083D78FF-D520-4B3D-BD10-6FA53CBABC0A}" destId="{5A463678-77EA-4B2D-834F-CB0E3970D293}" srcOrd="2" destOrd="0" presId="urn:microsoft.com/office/officeart/2005/8/layout/list1"/>
    <dgm:cxn modelId="{9EF6E649-99DD-4B9A-859C-14C6632C5EBD}" type="presParOf" srcId="{083D78FF-D520-4B3D-BD10-6FA53CBABC0A}" destId="{F32A2894-37F2-4921-BC45-FD2D10F3C89B}" srcOrd="3" destOrd="0" presId="urn:microsoft.com/office/officeart/2005/8/layout/list1"/>
    <dgm:cxn modelId="{B41FC2E9-0136-40CD-81C6-051F41FB4A98}" type="presParOf" srcId="{083D78FF-D520-4B3D-BD10-6FA53CBABC0A}" destId="{A907FAA6-8558-4A5F-BA77-A2CCD78738D0}" srcOrd="4" destOrd="0" presId="urn:microsoft.com/office/officeart/2005/8/layout/list1"/>
    <dgm:cxn modelId="{F8A706FD-1069-449D-92A1-4BFA27E512C3}" type="presParOf" srcId="{A907FAA6-8558-4A5F-BA77-A2CCD78738D0}" destId="{04946DCC-9876-4C69-BD43-1EC0C4979D2E}" srcOrd="0" destOrd="0" presId="urn:microsoft.com/office/officeart/2005/8/layout/list1"/>
    <dgm:cxn modelId="{B93E3305-DC20-4B00-95C8-D3F18F02652C}" type="presParOf" srcId="{A907FAA6-8558-4A5F-BA77-A2CCD78738D0}" destId="{9B720F94-85E7-42FD-855A-445838D24251}" srcOrd="1" destOrd="0" presId="urn:microsoft.com/office/officeart/2005/8/layout/list1"/>
    <dgm:cxn modelId="{6C44E9E9-C328-49A2-8943-914998EDDA9B}" type="presParOf" srcId="{083D78FF-D520-4B3D-BD10-6FA53CBABC0A}" destId="{936F413B-F099-494B-8F83-47AE4460F326}" srcOrd="5" destOrd="0" presId="urn:microsoft.com/office/officeart/2005/8/layout/list1"/>
    <dgm:cxn modelId="{16BED016-CE1A-4521-AD77-2848374A42C6}" type="presParOf" srcId="{083D78FF-D520-4B3D-BD10-6FA53CBABC0A}" destId="{AA9E5B67-ED16-4809-AF8D-DD4D548DE303}" srcOrd="6" destOrd="0" presId="urn:microsoft.com/office/officeart/2005/8/layout/list1"/>
    <dgm:cxn modelId="{BD534A2B-C073-4CB2-9EF1-D5CB27200895}" type="presParOf" srcId="{083D78FF-D520-4B3D-BD10-6FA53CBABC0A}" destId="{04A03A40-4C98-4F58-82F3-34B5EC16A926}" srcOrd="7" destOrd="0" presId="urn:microsoft.com/office/officeart/2005/8/layout/list1"/>
    <dgm:cxn modelId="{D3952A54-86EC-401B-A6C1-D2884745FE9D}" type="presParOf" srcId="{083D78FF-D520-4B3D-BD10-6FA53CBABC0A}" destId="{C5EDB354-C63B-4D68-AA33-4B32C05D924C}" srcOrd="8" destOrd="0" presId="urn:microsoft.com/office/officeart/2005/8/layout/list1"/>
    <dgm:cxn modelId="{4E949B51-3F0A-484B-ABD6-F965EA715320}" type="presParOf" srcId="{C5EDB354-C63B-4D68-AA33-4B32C05D924C}" destId="{2495E99A-1122-4B32-B5C2-FE3C4996CFB1}" srcOrd="0" destOrd="0" presId="urn:microsoft.com/office/officeart/2005/8/layout/list1"/>
    <dgm:cxn modelId="{5A4DA8E8-5B28-4C8A-BAEC-B759D8D200FF}" type="presParOf" srcId="{C5EDB354-C63B-4D68-AA33-4B32C05D924C}" destId="{59108AA9-5A5B-4A96-ABAB-64D83C1AD9E7}" srcOrd="1" destOrd="0" presId="urn:microsoft.com/office/officeart/2005/8/layout/list1"/>
    <dgm:cxn modelId="{07244F01-6BB3-4241-A9C8-AE239D6A1969}" type="presParOf" srcId="{083D78FF-D520-4B3D-BD10-6FA53CBABC0A}" destId="{A42C5939-884D-4587-8D69-65417EA7EFE8}" srcOrd="9" destOrd="0" presId="urn:microsoft.com/office/officeart/2005/8/layout/list1"/>
    <dgm:cxn modelId="{025ED3FE-A871-46C1-8621-48BC445C5D4B}" type="presParOf" srcId="{083D78FF-D520-4B3D-BD10-6FA53CBABC0A}" destId="{F45A2C16-0D3F-4F5A-9BEA-1BDA832E0CD6}" srcOrd="10" destOrd="0" presId="urn:microsoft.com/office/officeart/2005/8/layout/list1"/>
    <dgm:cxn modelId="{FF34B7AA-5979-4FA8-8E1A-93A0E0F3EC3F}" type="presParOf" srcId="{083D78FF-D520-4B3D-BD10-6FA53CBABC0A}" destId="{EC503281-DE3B-4BF9-A5CB-68771E244396}" srcOrd="11" destOrd="0" presId="urn:microsoft.com/office/officeart/2005/8/layout/list1"/>
    <dgm:cxn modelId="{9A94DAB7-A004-49A8-AB67-6E3E330E2021}" type="presParOf" srcId="{083D78FF-D520-4B3D-BD10-6FA53CBABC0A}" destId="{A373F706-686A-4369-84A8-CE25A1A8AAB4}" srcOrd="12" destOrd="0" presId="urn:microsoft.com/office/officeart/2005/8/layout/list1"/>
    <dgm:cxn modelId="{FBE00610-4504-430A-9419-6DBA4BF53180}" type="presParOf" srcId="{A373F706-686A-4369-84A8-CE25A1A8AAB4}" destId="{4BB1F262-1FF5-412A-A8E8-4C9BE82DFB43}" srcOrd="0" destOrd="0" presId="urn:microsoft.com/office/officeart/2005/8/layout/list1"/>
    <dgm:cxn modelId="{F034FC33-9FD1-4E99-999B-120D5925217B}" type="presParOf" srcId="{A373F706-686A-4369-84A8-CE25A1A8AAB4}" destId="{F6F8192C-0B75-4F47-97F3-9EDB7E950797}" srcOrd="1" destOrd="0" presId="urn:microsoft.com/office/officeart/2005/8/layout/list1"/>
    <dgm:cxn modelId="{5892BBB5-C7F2-4080-87A8-401150E3AD41}" type="presParOf" srcId="{083D78FF-D520-4B3D-BD10-6FA53CBABC0A}" destId="{928AAEC6-21A7-45EA-90AA-EBFAF6BCE14E}" srcOrd="13" destOrd="0" presId="urn:microsoft.com/office/officeart/2005/8/layout/list1"/>
    <dgm:cxn modelId="{6150FE3C-68C4-4B99-8368-C4993596FFC6}" type="presParOf" srcId="{083D78FF-D520-4B3D-BD10-6FA53CBABC0A}" destId="{F0BCB6A4-F199-4C4E-BC49-EB49AF5198B0}" srcOrd="14" destOrd="0" presId="urn:microsoft.com/office/officeart/2005/8/layout/list1"/>
    <dgm:cxn modelId="{ECCFE9AB-C9BE-4AA7-A9AD-CA54E4CCDCEB}" type="presParOf" srcId="{083D78FF-D520-4B3D-BD10-6FA53CBABC0A}" destId="{6503440C-F931-4098-9026-319C22DF55C4}" srcOrd="15" destOrd="0" presId="urn:microsoft.com/office/officeart/2005/8/layout/list1"/>
    <dgm:cxn modelId="{135D9108-42CB-4311-8156-F8E4F35CDAEF}" type="presParOf" srcId="{083D78FF-D520-4B3D-BD10-6FA53CBABC0A}" destId="{23DF0F28-CE5A-4CE0-984D-E2AE26DB2EBA}" srcOrd="16" destOrd="0" presId="urn:microsoft.com/office/officeart/2005/8/layout/list1"/>
    <dgm:cxn modelId="{C3FD8677-ECB1-4178-B5C7-4C4FAF7B595B}" type="presParOf" srcId="{23DF0F28-CE5A-4CE0-984D-E2AE26DB2EBA}" destId="{2DBA57DA-EA6C-447D-8782-0FE58D64F935}" srcOrd="0" destOrd="0" presId="urn:microsoft.com/office/officeart/2005/8/layout/list1"/>
    <dgm:cxn modelId="{78EE9A50-2F09-4ED9-8AEE-E502C0769A26}" type="presParOf" srcId="{23DF0F28-CE5A-4CE0-984D-E2AE26DB2EBA}" destId="{9817DE45-ACD7-49E1-A2AF-24A14CE37628}" srcOrd="1" destOrd="0" presId="urn:microsoft.com/office/officeart/2005/8/layout/list1"/>
    <dgm:cxn modelId="{E12489EE-6013-4FA7-A125-A69C10B4B42E}" type="presParOf" srcId="{083D78FF-D520-4B3D-BD10-6FA53CBABC0A}" destId="{46A4B3B2-D069-4F9B-B09B-C1D627A25394}" srcOrd="17" destOrd="0" presId="urn:microsoft.com/office/officeart/2005/8/layout/list1"/>
    <dgm:cxn modelId="{E2EFDA89-9DA5-4CDA-96C0-FEA6D2D4C01D}" type="presParOf" srcId="{083D78FF-D520-4B3D-BD10-6FA53CBABC0A}" destId="{20F7AA73-87A1-4861-A708-8F2E5A61AC7F}"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19CB290-FFD2-4676-8786-CD77C716A7E7}" type="doc">
      <dgm:prSet loTypeId="urn:microsoft.com/office/officeart/2005/8/layout/default#2" loCatId="list" qsTypeId="urn:microsoft.com/office/officeart/2005/8/quickstyle/3d1" qsCatId="3D" csTypeId="urn:microsoft.com/office/officeart/2005/8/colors/colorful1#17" csCatId="colorful" phldr="1"/>
      <dgm:spPr/>
      <dgm:t>
        <a:bodyPr/>
        <a:lstStyle/>
        <a:p>
          <a:endParaRPr lang="en-GB"/>
        </a:p>
      </dgm:t>
    </dgm:pt>
    <dgm:pt modelId="{0B064486-3F5F-4506-83F7-94E34541C960}">
      <dgm:prSet phldrT="[Text]"/>
      <dgm:spPr/>
      <dgm:t>
        <a:bodyPr/>
        <a:lstStyle/>
        <a:p>
          <a:r>
            <a:rPr lang="en-GB" dirty="0" smtClean="0"/>
            <a:t>Empowering </a:t>
          </a:r>
          <a:endParaRPr lang="en-GB" dirty="0"/>
        </a:p>
      </dgm:t>
    </dgm:pt>
    <dgm:pt modelId="{129C580B-26EE-4FEC-A5BE-E0CAB570ED10}" type="parTrans" cxnId="{2B0483FE-F6EC-421F-9FC2-09BDDC2F14B0}">
      <dgm:prSet/>
      <dgm:spPr/>
      <dgm:t>
        <a:bodyPr/>
        <a:lstStyle/>
        <a:p>
          <a:endParaRPr lang="en-GB"/>
        </a:p>
      </dgm:t>
    </dgm:pt>
    <dgm:pt modelId="{BDE82E80-3DF5-46F8-AC2E-A3FCD393FFB4}" type="sibTrans" cxnId="{2B0483FE-F6EC-421F-9FC2-09BDDC2F14B0}">
      <dgm:prSet/>
      <dgm:spPr/>
      <dgm:t>
        <a:bodyPr/>
        <a:lstStyle/>
        <a:p>
          <a:endParaRPr lang="en-GB"/>
        </a:p>
      </dgm:t>
    </dgm:pt>
    <dgm:pt modelId="{AE83761A-7477-4F81-89FC-5CDEA8471495}">
      <dgm:prSet phldrT="[Text]"/>
      <dgm:spPr/>
      <dgm:t>
        <a:bodyPr/>
        <a:lstStyle/>
        <a:p>
          <a:r>
            <a:rPr lang="en-GB" dirty="0" smtClean="0"/>
            <a:t>Supporting</a:t>
          </a:r>
          <a:endParaRPr lang="en-GB" dirty="0"/>
        </a:p>
      </dgm:t>
    </dgm:pt>
    <dgm:pt modelId="{8F88301C-511B-4E16-8854-A71CE406C1CF}" type="parTrans" cxnId="{B724C183-4AAC-4A51-A533-246E96658C48}">
      <dgm:prSet/>
      <dgm:spPr/>
      <dgm:t>
        <a:bodyPr/>
        <a:lstStyle/>
        <a:p>
          <a:endParaRPr lang="en-GB"/>
        </a:p>
      </dgm:t>
    </dgm:pt>
    <dgm:pt modelId="{C537DB39-551C-4D54-B61C-A413AB316B0C}" type="sibTrans" cxnId="{B724C183-4AAC-4A51-A533-246E96658C48}">
      <dgm:prSet/>
      <dgm:spPr/>
      <dgm:t>
        <a:bodyPr/>
        <a:lstStyle/>
        <a:p>
          <a:endParaRPr lang="en-GB"/>
        </a:p>
      </dgm:t>
    </dgm:pt>
    <dgm:pt modelId="{49F9422B-D3C4-4C2B-AE7D-BA93FA75EA58}">
      <dgm:prSet phldrT="[Text]"/>
      <dgm:spPr/>
      <dgm:t>
        <a:bodyPr/>
        <a:lstStyle/>
        <a:p>
          <a:r>
            <a:rPr lang="en-GB" dirty="0" smtClean="0"/>
            <a:t>Speaking up</a:t>
          </a:r>
          <a:endParaRPr lang="en-GB" dirty="0"/>
        </a:p>
      </dgm:t>
    </dgm:pt>
    <dgm:pt modelId="{4A796127-A0F1-4485-94D0-7A7084E044C1}" type="parTrans" cxnId="{8718876F-20AF-4A62-95B6-00E2FA61E42B}">
      <dgm:prSet/>
      <dgm:spPr/>
      <dgm:t>
        <a:bodyPr/>
        <a:lstStyle/>
        <a:p>
          <a:endParaRPr lang="en-GB"/>
        </a:p>
      </dgm:t>
    </dgm:pt>
    <dgm:pt modelId="{2B4B3864-659C-449E-869F-B4BAA4A44C54}" type="sibTrans" cxnId="{8718876F-20AF-4A62-95B6-00E2FA61E42B}">
      <dgm:prSet/>
      <dgm:spPr/>
      <dgm:t>
        <a:bodyPr/>
        <a:lstStyle/>
        <a:p>
          <a:endParaRPr lang="en-GB"/>
        </a:p>
      </dgm:t>
    </dgm:pt>
    <dgm:pt modelId="{BBBC39D0-15BA-40C5-848D-A89A038D2642}">
      <dgm:prSet phldrT="[Text]"/>
      <dgm:spPr/>
      <dgm:t>
        <a:bodyPr/>
        <a:lstStyle/>
        <a:p>
          <a:r>
            <a:rPr lang="en-GB" dirty="0" smtClean="0"/>
            <a:t>Enabling</a:t>
          </a:r>
          <a:endParaRPr lang="en-GB" dirty="0"/>
        </a:p>
      </dgm:t>
    </dgm:pt>
    <dgm:pt modelId="{0C6DDF7E-0522-4C16-BD20-5DB8AACFC74F}" type="parTrans" cxnId="{3BC9E753-54C3-46A2-B053-60040A1D9C79}">
      <dgm:prSet/>
      <dgm:spPr/>
      <dgm:t>
        <a:bodyPr/>
        <a:lstStyle/>
        <a:p>
          <a:endParaRPr lang="en-GB"/>
        </a:p>
      </dgm:t>
    </dgm:pt>
    <dgm:pt modelId="{2903E9D9-F080-4929-B29F-729F0E0C7C39}" type="sibTrans" cxnId="{3BC9E753-54C3-46A2-B053-60040A1D9C79}">
      <dgm:prSet/>
      <dgm:spPr/>
      <dgm:t>
        <a:bodyPr/>
        <a:lstStyle/>
        <a:p>
          <a:endParaRPr lang="en-GB"/>
        </a:p>
      </dgm:t>
    </dgm:pt>
    <dgm:pt modelId="{189FC25B-1ACE-40B4-ABBB-BFFA92F676AF}">
      <dgm:prSet/>
      <dgm:spPr/>
      <dgm:t>
        <a:bodyPr/>
        <a:lstStyle/>
        <a:p>
          <a:r>
            <a:rPr lang="en-GB" dirty="0" smtClean="0"/>
            <a:t>Safeguarding</a:t>
          </a:r>
          <a:endParaRPr lang="en-GB" dirty="0"/>
        </a:p>
      </dgm:t>
    </dgm:pt>
    <dgm:pt modelId="{12F73CF6-EC2F-4E45-B90C-95CFE39B2979}" type="parTrans" cxnId="{6510C412-0772-4EE9-B05E-AE1F5B6642C2}">
      <dgm:prSet/>
      <dgm:spPr/>
      <dgm:t>
        <a:bodyPr/>
        <a:lstStyle/>
        <a:p>
          <a:endParaRPr lang="en-GB"/>
        </a:p>
      </dgm:t>
    </dgm:pt>
    <dgm:pt modelId="{32955635-A3A3-4312-ADCD-3CC6698086ED}" type="sibTrans" cxnId="{6510C412-0772-4EE9-B05E-AE1F5B6642C2}">
      <dgm:prSet/>
      <dgm:spPr/>
      <dgm:t>
        <a:bodyPr/>
        <a:lstStyle/>
        <a:p>
          <a:endParaRPr lang="en-GB"/>
        </a:p>
      </dgm:t>
    </dgm:pt>
    <dgm:pt modelId="{CCBDC246-DBED-4913-91C7-3656B42D4925}" type="pres">
      <dgm:prSet presAssocID="{D19CB290-FFD2-4676-8786-CD77C716A7E7}" presName="diagram" presStyleCnt="0">
        <dgm:presLayoutVars>
          <dgm:dir/>
          <dgm:resizeHandles val="exact"/>
        </dgm:presLayoutVars>
      </dgm:prSet>
      <dgm:spPr/>
      <dgm:t>
        <a:bodyPr/>
        <a:lstStyle/>
        <a:p>
          <a:endParaRPr lang="en-GB"/>
        </a:p>
      </dgm:t>
    </dgm:pt>
    <dgm:pt modelId="{5E65DDF3-F9B1-4262-9C88-79C0DAA4302E}" type="pres">
      <dgm:prSet presAssocID="{0B064486-3F5F-4506-83F7-94E34541C960}" presName="node" presStyleLbl="node1" presStyleIdx="0" presStyleCnt="5">
        <dgm:presLayoutVars>
          <dgm:bulletEnabled val="1"/>
        </dgm:presLayoutVars>
      </dgm:prSet>
      <dgm:spPr/>
      <dgm:t>
        <a:bodyPr/>
        <a:lstStyle/>
        <a:p>
          <a:endParaRPr lang="en-GB"/>
        </a:p>
      </dgm:t>
    </dgm:pt>
    <dgm:pt modelId="{9F5531E6-5D27-4B71-860B-BACF77EA7A2A}" type="pres">
      <dgm:prSet presAssocID="{BDE82E80-3DF5-46F8-AC2E-A3FCD393FFB4}" presName="sibTrans" presStyleCnt="0"/>
      <dgm:spPr/>
    </dgm:pt>
    <dgm:pt modelId="{8B0A41C8-F53B-4A77-9829-E806498AEED5}" type="pres">
      <dgm:prSet presAssocID="{AE83761A-7477-4F81-89FC-5CDEA8471495}" presName="node" presStyleLbl="node1" presStyleIdx="1" presStyleCnt="5">
        <dgm:presLayoutVars>
          <dgm:bulletEnabled val="1"/>
        </dgm:presLayoutVars>
      </dgm:prSet>
      <dgm:spPr/>
      <dgm:t>
        <a:bodyPr/>
        <a:lstStyle/>
        <a:p>
          <a:endParaRPr lang="en-GB"/>
        </a:p>
      </dgm:t>
    </dgm:pt>
    <dgm:pt modelId="{7B5B5146-0954-47AE-958A-0D2EEF6AED88}" type="pres">
      <dgm:prSet presAssocID="{C537DB39-551C-4D54-B61C-A413AB316B0C}" presName="sibTrans" presStyleCnt="0"/>
      <dgm:spPr/>
    </dgm:pt>
    <dgm:pt modelId="{211EC92A-E27B-4BAB-810C-6C1675C5B445}" type="pres">
      <dgm:prSet presAssocID="{49F9422B-D3C4-4C2B-AE7D-BA93FA75EA58}" presName="node" presStyleLbl="node1" presStyleIdx="2" presStyleCnt="5">
        <dgm:presLayoutVars>
          <dgm:bulletEnabled val="1"/>
        </dgm:presLayoutVars>
      </dgm:prSet>
      <dgm:spPr/>
      <dgm:t>
        <a:bodyPr/>
        <a:lstStyle/>
        <a:p>
          <a:endParaRPr lang="en-GB"/>
        </a:p>
      </dgm:t>
    </dgm:pt>
    <dgm:pt modelId="{92FA93D2-D6C4-4D83-A6DB-A03BCC87B0EE}" type="pres">
      <dgm:prSet presAssocID="{2B4B3864-659C-449E-869F-B4BAA4A44C54}" presName="sibTrans" presStyleCnt="0"/>
      <dgm:spPr/>
    </dgm:pt>
    <dgm:pt modelId="{3D7A5EF1-6EC9-41DE-ABB9-B82D3D391749}" type="pres">
      <dgm:prSet presAssocID="{BBBC39D0-15BA-40C5-848D-A89A038D2642}" presName="node" presStyleLbl="node1" presStyleIdx="3" presStyleCnt="5">
        <dgm:presLayoutVars>
          <dgm:bulletEnabled val="1"/>
        </dgm:presLayoutVars>
      </dgm:prSet>
      <dgm:spPr/>
      <dgm:t>
        <a:bodyPr/>
        <a:lstStyle/>
        <a:p>
          <a:endParaRPr lang="en-GB"/>
        </a:p>
      </dgm:t>
    </dgm:pt>
    <dgm:pt modelId="{3E6EC9C7-B158-4C74-9659-DA40F1A4AF0F}" type="pres">
      <dgm:prSet presAssocID="{2903E9D9-F080-4929-B29F-729F0E0C7C39}" presName="sibTrans" presStyleCnt="0"/>
      <dgm:spPr/>
    </dgm:pt>
    <dgm:pt modelId="{C81C5D97-1289-4945-9988-059D7C1495D4}" type="pres">
      <dgm:prSet presAssocID="{189FC25B-1ACE-40B4-ABBB-BFFA92F676AF}" presName="node" presStyleLbl="node1" presStyleIdx="4" presStyleCnt="5">
        <dgm:presLayoutVars>
          <dgm:bulletEnabled val="1"/>
        </dgm:presLayoutVars>
      </dgm:prSet>
      <dgm:spPr/>
      <dgm:t>
        <a:bodyPr/>
        <a:lstStyle/>
        <a:p>
          <a:endParaRPr lang="en-GB"/>
        </a:p>
      </dgm:t>
    </dgm:pt>
  </dgm:ptLst>
  <dgm:cxnLst>
    <dgm:cxn modelId="{6510C412-0772-4EE9-B05E-AE1F5B6642C2}" srcId="{D19CB290-FFD2-4676-8786-CD77C716A7E7}" destId="{189FC25B-1ACE-40B4-ABBB-BFFA92F676AF}" srcOrd="4" destOrd="0" parTransId="{12F73CF6-EC2F-4E45-B90C-95CFE39B2979}" sibTransId="{32955635-A3A3-4312-ADCD-3CC6698086ED}"/>
    <dgm:cxn modelId="{691715BF-A627-4201-A0A5-93B2EF975E42}" type="presOf" srcId="{189FC25B-1ACE-40B4-ABBB-BFFA92F676AF}" destId="{C81C5D97-1289-4945-9988-059D7C1495D4}" srcOrd="0" destOrd="0" presId="urn:microsoft.com/office/officeart/2005/8/layout/default#2"/>
    <dgm:cxn modelId="{0D11A498-2FEB-46AB-8F1E-56B942427578}" type="presOf" srcId="{0B064486-3F5F-4506-83F7-94E34541C960}" destId="{5E65DDF3-F9B1-4262-9C88-79C0DAA4302E}" srcOrd="0" destOrd="0" presId="urn:microsoft.com/office/officeart/2005/8/layout/default#2"/>
    <dgm:cxn modelId="{2B0483FE-F6EC-421F-9FC2-09BDDC2F14B0}" srcId="{D19CB290-FFD2-4676-8786-CD77C716A7E7}" destId="{0B064486-3F5F-4506-83F7-94E34541C960}" srcOrd="0" destOrd="0" parTransId="{129C580B-26EE-4FEC-A5BE-E0CAB570ED10}" sibTransId="{BDE82E80-3DF5-46F8-AC2E-A3FCD393FFB4}"/>
    <dgm:cxn modelId="{B724C183-4AAC-4A51-A533-246E96658C48}" srcId="{D19CB290-FFD2-4676-8786-CD77C716A7E7}" destId="{AE83761A-7477-4F81-89FC-5CDEA8471495}" srcOrd="1" destOrd="0" parTransId="{8F88301C-511B-4E16-8854-A71CE406C1CF}" sibTransId="{C537DB39-551C-4D54-B61C-A413AB316B0C}"/>
    <dgm:cxn modelId="{8718876F-20AF-4A62-95B6-00E2FA61E42B}" srcId="{D19CB290-FFD2-4676-8786-CD77C716A7E7}" destId="{49F9422B-D3C4-4C2B-AE7D-BA93FA75EA58}" srcOrd="2" destOrd="0" parTransId="{4A796127-A0F1-4485-94D0-7A7084E044C1}" sibTransId="{2B4B3864-659C-449E-869F-B4BAA4A44C54}"/>
    <dgm:cxn modelId="{1AE8C5D4-6742-4AA8-87AD-28EFBF91D5DB}" type="presOf" srcId="{AE83761A-7477-4F81-89FC-5CDEA8471495}" destId="{8B0A41C8-F53B-4A77-9829-E806498AEED5}" srcOrd="0" destOrd="0" presId="urn:microsoft.com/office/officeart/2005/8/layout/default#2"/>
    <dgm:cxn modelId="{4AE18EDE-B92D-474D-A7F4-E33AA91A8D91}" type="presOf" srcId="{D19CB290-FFD2-4676-8786-CD77C716A7E7}" destId="{CCBDC246-DBED-4913-91C7-3656B42D4925}" srcOrd="0" destOrd="0" presId="urn:microsoft.com/office/officeart/2005/8/layout/default#2"/>
    <dgm:cxn modelId="{E1069CB8-3401-4609-828B-B20498308639}" type="presOf" srcId="{49F9422B-D3C4-4C2B-AE7D-BA93FA75EA58}" destId="{211EC92A-E27B-4BAB-810C-6C1675C5B445}" srcOrd="0" destOrd="0" presId="urn:microsoft.com/office/officeart/2005/8/layout/default#2"/>
    <dgm:cxn modelId="{82308A7C-DDC4-47CF-A856-DC23B04A4A2A}" type="presOf" srcId="{BBBC39D0-15BA-40C5-848D-A89A038D2642}" destId="{3D7A5EF1-6EC9-41DE-ABB9-B82D3D391749}" srcOrd="0" destOrd="0" presId="urn:microsoft.com/office/officeart/2005/8/layout/default#2"/>
    <dgm:cxn modelId="{3BC9E753-54C3-46A2-B053-60040A1D9C79}" srcId="{D19CB290-FFD2-4676-8786-CD77C716A7E7}" destId="{BBBC39D0-15BA-40C5-848D-A89A038D2642}" srcOrd="3" destOrd="0" parTransId="{0C6DDF7E-0522-4C16-BD20-5DB8AACFC74F}" sibTransId="{2903E9D9-F080-4929-B29F-729F0E0C7C39}"/>
    <dgm:cxn modelId="{7BA37508-CA2A-4954-AD33-5D76D7B5BF4F}" type="presParOf" srcId="{CCBDC246-DBED-4913-91C7-3656B42D4925}" destId="{5E65DDF3-F9B1-4262-9C88-79C0DAA4302E}" srcOrd="0" destOrd="0" presId="urn:microsoft.com/office/officeart/2005/8/layout/default#2"/>
    <dgm:cxn modelId="{5D403EBF-5894-476A-B34A-D3FEB0B9DD9E}" type="presParOf" srcId="{CCBDC246-DBED-4913-91C7-3656B42D4925}" destId="{9F5531E6-5D27-4B71-860B-BACF77EA7A2A}" srcOrd="1" destOrd="0" presId="urn:microsoft.com/office/officeart/2005/8/layout/default#2"/>
    <dgm:cxn modelId="{116ED06A-E0F6-444E-860E-F59258016939}" type="presParOf" srcId="{CCBDC246-DBED-4913-91C7-3656B42D4925}" destId="{8B0A41C8-F53B-4A77-9829-E806498AEED5}" srcOrd="2" destOrd="0" presId="urn:microsoft.com/office/officeart/2005/8/layout/default#2"/>
    <dgm:cxn modelId="{CC821EB4-0219-4A09-96B2-87768C61D3D9}" type="presParOf" srcId="{CCBDC246-DBED-4913-91C7-3656B42D4925}" destId="{7B5B5146-0954-47AE-958A-0D2EEF6AED88}" srcOrd="3" destOrd="0" presId="urn:microsoft.com/office/officeart/2005/8/layout/default#2"/>
    <dgm:cxn modelId="{68CD1D73-C74F-44C0-A135-BC41CC5F7CB4}" type="presParOf" srcId="{CCBDC246-DBED-4913-91C7-3656B42D4925}" destId="{211EC92A-E27B-4BAB-810C-6C1675C5B445}" srcOrd="4" destOrd="0" presId="urn:microsoft.com/office/officeart/2005/8/layout/default#2"/>
    <dgm:cxn modelId="{91B64359-245A-4352-B732-FCD45EF0D7C6}" type="presParOf" srcId="{CCBDC246-DBED-4913-91C7-3656B42D4925}" destId="{92FA93D2-D6C4-4D83-A6DB-A03BCC87B0EE}" srcOrd="5" destOrd="0" presId="urn:microsoft.com/office/officeart/2005/8/layout/default#2"/>
    <dgm:cxn modelId="{F7B3FC4B-218A-4007-B8A7-38545E4FC1D8}" type="presParOf" srcId="{CCBDC246-DBED-4913-91C7-3656B42D4925}" destId="{3D7A5EF1-6EC9-41DE-ABB9-B82D3D391749}" srcOrd="6" destOrd="0" presId="urn:microsoft.com/office/officeart/2005/8/layout/default#2"/>
    <dgm:cxn modelId="{3123DAB3-FFBF-45D0-8492-81E15314A9F5}" type="presParOf" srcId="{CCBDC246-DBED-4913-91C7-3656B42D4925}" destId="{3E6EC9C7-B158-4C74-9659-DA40F1A4AF0F}" srcOrd="7" destOrd="0" presId="urn:microsoft.com/office/officeart/2005/8/layout/default#2"/>
    <dgm:cxn modelId="{2A88C2AB-0D47-4880-8D48-7EF89B27A304}" type="presParOf" srcId="{CCBDC246-DBED-4913-91C7-3656B42D4925}" destId="{C81C5D97-1289-4945-9988-059D7C1495D4}" srcOrd="8"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C3177BF-5048-4E39-86E8-338BDBC09606}"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en-GB"/>
        </a:p>
      </dgm:t>
    </dgm:pt>
    <dgm:pt modelId="{D0E79067-DCD9-4632-B711-A97F8215549D}">
      <dgm:prSet phldrT="[Text]"/>
      <dgm:spPr/>
      <dgm:t>
        <a:bodyPr/>
        <a:lstStyle/>
        <a:p>
          <a:r>
            <a:rPr lang="en-GB" dirty="0" smtClean="0"/>
            <a:t>Views</a:t>
          </a:r>
          <a:endParaRPr lang="en-GB" dirty="0"/>
        </a:p>
      </dgm:t>
    </dgm:pt>
    <dgm:pt modelId="{79083A2A-11BF-4D3D-99D1-7860826DEC6C}" type="parTrans" cxnId="{0C515156-5FAE-4344-B892-A49F5FCEB8C6}">
      <dgm:prSet/>
      <dgm:spPr/>
      <dgm:t>
        <a:bodyPr/>
        <a:lstStyle/>
        <a:p>
          <a:endParaRPr lang="en-GB"/>
        </a:p>
      </dgm:t>
    </dgm:pt>
    <dgm:pt modelId="{AC58A46A-4ADC-4F71-BC76-D45EEA731611}" type="sibTrans" cxnId="{0C515156-5FAE-4344-B892-A49F5FCEB8C6}">
      <dgm:prSet/>
      <dgm:spPr/>
      <dgm:t>
        <a:bodyPr/>
        <a:lstStyle/>
        <a:p>
          <a:endParaRPr lang="en-GB"/>
        </a:p>
      </dgm:t>
    </dgm:pt>
    <dgm:pt modelId="{36430EBD-488B-4E7B-AA14-86240785C801}">
      <dgm:prSet phldrT="[Text]"/>
      <dgm:spPr/>
      <dgm:t>
        <a:bodyPr/>
        <a:lstStyle/>
        <a:p>
          <a:r>
            <a:rPr lang="en-GB" dirty="0" smtClean="0"/>
            <a:t>Feelings</a:t>
          </a:r>
          <a:endParaRPr lang="en-GB" dirty="0"/>
        </a:p>
      </dgm:t>
    </dgm:pt>
    <dgm:pt modelId="{352DEDA5-0002-4450-A983-F6B8F54792E1}" type="parTrans" cxnId="{E2202142-7ABA-4E11-B0D1-5C5C89388EF6}">
      <dgm:prSet/>
      <dgm:spPr/>
      <dgm:t>
        <a:bodyPr/>
        <a:lstStyle/>
        <a:p>
          <a:endParaRPr lang="en-GB"/>
        </a:p>
      </dgm:t>
    </dgm:pt>
    <dgm:pt modelId="{82AF9566-1D15-4288-BAD7-92AB47CAB080}" type="sibTrans" cxnId="{E2202142-7ABA-4E11-B0D1-5C5C89388EF6}">
      <dgm:prSet/>
      <dgm:spPr/>
      <dgm:t>
        <a:bodyPr/>
        <a:lstStyle/>
        <a:p>
          <a:endParaRPr lang="en-GB"/>
        </a:p>
      </dgm:t>
    </dgm:pt>
    <dgm:pt modelId="{1AFFA7CC-74DF-43B4-B6E8-06FABCB17C6A}">
      <dgm:prSet phldrT="[Text]"/>
      <dgm:spPr/>
      <dgm:t>
        <a:bodyPr/>
        <a:lstStyle/>
        <a:p>
          <a:r>
            <a:rPr lang="en-GB" dirty="0" smtClean="0"/>
            <a:t>Wishes</a:t>
          </a:r>
          <a:endParaRPr lang="en-GB" dirty="0"/>
        </a:p>
      </dgm:t>
    </dgm:pt>
    <dgm:pt modelId="{F10A0B69-E91F-44D1-B174-C47A76A5230A}" type="sibTrans" cxnId="{6B16713A-1697-430A-B502-D733AD04C170}">
      <dgm:prSet/>
      <dgm:spPr/>
      <dgm:t>
        <a:bodyPr/>
        <a:lstStyle/>
        <a:p>
          <a:endParaRPr lang="en-GB"/>
        </a:p>
      </dgm:t>
    </dgm:pt>
    <dgm:pt modelId="{F636C1B5-DF56-44F2-B113-7B8AE8EBC30B}" type="parTrans" cxnId="{6B16713A-1697-430A-B502-D733AD04C170}">
      <dgm:prSet/>
      <dgm:spPr/>
      <dgm:t>
        <a:bodyPr/>
        <a:lstStyle/>
        <a:p>
          <a:endParaRPr lang="en-GB"/>
        </a:p>
      </dgm:t>
    </dgm:pt>
    <dgm:pt modelId="{16B44515-C86C-4C85-9A72-86CFE46E9F20}">
      <dgm:prSet/>
      <dgm:spPr/>
      <dgm:t>
        <a:bodyPr/>
        <a:lstStyle/>
        <a:p>
          <a:r>
            <a:rPr lang="en-GB" dirty="0" smtClean="0"/>
            <a:t>Participation</a:t>
          </a:r>
          <a:endParaRPr lang="en-GB" dirty="0"/>
        </a:p>
      </dgm:t>
    </dgm:pt>
    <dgm:pt modelId="{B592DCA2-0768-47A0-B6AA-789BECE95115}" type="parTrans" cxnId="{6BFE6F8A-566A-4C37-8479-97E0C74B0199}">
      <dgm:prSet/>
      <dgm:spPr/>
      <dgm:t>
        <a:bodyPr/>
        <a:lstStyle/>
        <a:p>
          <a:endParaRPr lang="en-GB"/>
        </a:p>
      </dgm:t>
    </dgm:pt>
    <dgm:pt modelId="{34EB87A1-BD1C-4EA4-91EA-C2E2912BD216}" type="sibTrans" cxnId="{6BFE6F8A-566A-4C37-8479-97E0C74B0199}">
      <dgm:prSet/>
      <dgm:spPr/>
      <dgm:t>
        <a:bodyPr/>
        <a:lstStyle/>
        <a:p>
          <a:endParaRPr lang="en-GB"/>
        </a:p>
      </dgm:t>
    </dgm:pt>
    <dgm:pt modelId="{03E94D18-2A94-455A-961D-C4636891F293}" type="pres">
      <dgm:prSet presAssocID="{0C3177BF-5048-4E39-86E8-338BDBC09606}" presName="linear" presStyleCnt="0">
        <dgm:presLayoutVars>
          <dgm:dir/>
          <dgm:resizeHandles val="exact"/>
        </dgm:presLayoutVars>
      </dgm:prSet>
      <dgm:spPr/>
      <dgm:t>
        <a:bodyPr/>
        <a:lstStyle/>
        <a:p>
          <a:endParaRPr lang="en-GB"/>
        </a:p>
      </dgm:t>
    </dgm:pt>
    <dgm:pt modelId="{5364865D-1240-4745-A812-A0D02425C217}" type="pres">
      <dgm:prSet presAssocID="{D0E79067-DCD9-4632-B711-A97F8215549D}" presName="comp" presStyleCnt="0"/>
      <dgm:spPr/>
    </dgm:pt>
    <dgm:pt modelId="{FA5A1DB4-447D-415F-9D0E-56A9EA7963C2}" type="pres">
      <dgm:prSet presAssocID="{D0E79067-DCD9-4632-B711-A97F8215549D}" presName="box" presStyleLbl="node1" presStyleIdx="0" presStyleCnt="4"/>
      <dgm:spPr/>
      <dgm:t>
        <a:bodyPr/>
        <a:lstStyle/>
        <a:p>
          <a:endParaRPr lang="en-GB"/>
        </a:p>
      </dgm:t>
    </dgm:pt>
    <dgm:pt modelId="{8405F8D4-DB59-4DDE-A512-A9458D21A7DC}" type="pres">
      <dgm:prSet presAssocID="{D0E79067-DCD9-4632-B711-A97F8215549D}" presName="img" presStyleLbl="fgImgPlace1" presStyleIdx="0" presStyleCnt="4"/>
      <dgm:spPr>
        <a:blipFill rotWithShape="0">
          <a:blip xmlns:r="http://schemas.openxmlformats.org/officeDocument/2006/relationships" r:embed="rId1"/>
          <a:stretch>
            <a:fillRect/>
          </a:stretch>
        </a:blipFill>
      </dgm:spPr>
    </dgm:pt>
    <dgm:pt modelId="{5BB4677E-B84C-4AEE-959C-50E3A77F7A08}" type="pres">
      <dgm:prSet presAssocID="{D0E79067-DCD9-4632-B711-A97F8215549D}" presName="text" presStyleLbl="node1" presStyleIdx="0" presStyleCnt="4">
        <dgm:presLayoutVars>
          <dgm:bulletEnabled val="1"/>
        </dgm:presLayoutVars>
      </dgm:prSet>
      <dgm:spPr/>
      <dgm:t>
        <a:bodyPr/>
        <a:lstStyle/>
        <a:p>
          <a:endParaRPr lang="en-GB"/>
        </a:p>
      </dgm:t>
    </dgm:pt>
    <dgm:pt modelId="{C351AD1D-9F23-4AFA-9A79-3511D74AFA51}" type="pres">
      <dgm:prSet presAssocID="{AC58A46A-4ADC-4F71-BC76-D45EEA731611}" presName="spacer" presStyleCnt="0"/>
      <dgm:spPr/>
    </dgm:pt>
    <dgm:pt modelId="{2F38BA52-52E1-444D-8D7D-478E3D59FAD0}" type="pres">
      <dgm:prSet presAssocID="{1AFFA7CC-74DF-43B4-B6E8-06FABCB17C6A}" presName="comp" presStyleCnt="0"/>
      <dgm:spPr/>
    </dgm:pt>
    <dgm:pt modelId="{525EDDD2-FE5F-4067-8C00-AAE3B9DC2138}" type="pres">
      <dgm:prSet presAssocID="{1AFFA7CC-74DF-43B4-B6E8-06FABCB17C6A}" presName="box" presStyleLbl="node1" presStyleIdx="1" presStyleCnt="4"/>
      <dgm:spPr/>
      <dgm:t>
        <a:bodyPr/>
        <a:lstStyle/>
        <a:p>
          <a:endParaRPr lang="en-GB"/>
        </a:p>
      </dgm:t>
    </dgm:pt>
    <dgm:pt modelId="{2D696B2F-F078-4C66-B064-AB05951D0211}" type="pres">
      <dgm:prSet presAssocID="{1AFFA7CC-74DF-43B4-B6E8-06FABCB17C6A}" presName="img" presStyleLbl="fgImgPlace1" presStyleIdx="1" presStyleCnt="4"/>
      <dgm:spPr>
        <a:blipFill rotWithShape="0">
          <a:blip xmlns:r="http://schemas.openxmlformats.org/officeDocument/2006/relationships" r:embed="rId2"/>
          <a:stretch>
            <a:fillRect/>
          </a:stretch>
        </a:blipFill>
      </dgm:spPr>
    </dgm:pt>
    <dgm:pt modelId="{0F1E8E2E-1770-462E-9439-97F8FD275E64}" type="pres">
      <dgm:prSet presAssocID="{1AFFA7CC-74DF-43B4-B6E8-06FABCB17C6A}" presName="text" presStyleLbl="node1" presStyleIdx="1" presStyleCnt="4">
        <dgm:presLayoutVars>
          <dgm:bulletEnabled val="1"/>
        </dgm:presLayoutVars>
      </dgm:prSet>
      <dgm:spPr/>
      <dgm:t>
        <a:bodyPr/>
        <a:lstStyle/>
        <a:p>
          <a:endParaRPr lang="en-GB"/>
        </a:p>
      </dgm:t>
    </dgm:pt>
    <dgm:pt modelId="{E59612A4-61FE-4657-BF9D-329AE242A2EB}" type="pres">
      <dgm:prSet presAssocID="{F10A0B69-E91F-44D1-B174-C47A76A5230A}" presName="spacer" presStyleCnt="0"/>
      <dgm:spPr/>
    </dgm:pt>
    <dgm:pt modelId="{E0C8DB7B-9174-4C9F-A4C2-D9C50DA8C556}" type="pres">
      <dgm:prSet presAssocID="{36430EBD-488B-4E7B-AA14-86240785C801}" presName="comp" presStyleCnt="0"/>
      <dgm:spPr/>
    </dgm:pt>
    <dgm:pt modelId="{9B4635FD-E9DA-45E3-A486-7CB6202258B6}" type="pres">
      <dgm:prSet presAssocID="{36430EBD-488B-4E7B-AA14-86240785C801}" presName="box" presStyleLbl="node1" presStyleIdx="2" presStyleCnt="4"/>
      <dgm:spPr/>
      <dgm:t>
        <a:bodyPr/>
        <a:lstStyle/>
        <a:p>
          <a:endParaRPr lang="en-GB"/>
        </a:p>
      </dgm:t>
    </dgm:pt>
    <dgm:pt modelId="{6685F5C2-205E-4109-92BC-D685EF3BA753}" type="pres">
      <dgm:prSet presAssocID="{36430EBD-488B-4E7B-AA14-86240785C801}" presName="img" presStyleLbl="fgImgPlace1" presStyleIdx="2" presStyleCnt="4"/>
      <dgm:spPr>
        <a:blipFill rotWithShape="0">
          <a:blip xmlns:r="http://schemas.openxmlformats.org/officeDocument/2006/relationships" r:embed="rId3"/>
          <a:stretch>
            <a:fillRect/>
          </a:stretch>
        </a:blipFill>
      </dgm:spPr>
    </dgm:pt>
    <dgm:pt modelId="{6A1E7696-FF3B-4A68-9E82-4961734ABE29}" type="pres">
      <dgm:prSet presAssocID="{36430EBD-488B-4E7B-AA14-86240785C801}" presName="text" presStyleLbl="node1" presStyleIdx="2" presStyleCnt="4">
        <dgm:presLayoutVars>
          <dgm:bulletEnabled val="1"/>
        </dgm:presLayoutVars>
      </dgm:prSet>
      <dgm:spPr/>
      <dgm:t>
        <a:bodyPr/>
        <a:lstStyle/>
        <a:p>
          <a:endParaRPr lang="en-GB"/>
        </a:p>
      </dgm:t>
    </dgm:pt>
    <dgm:pt modelId="{57FB5BCE-F3DC-4410-B4C3-86F5B88802C5}" type="pres">
      <dgm:prSet presAssocID="{82AF9566-1D15-4288-BAD7-92AB47CAB080}" presName="spacer" presStyleCnt="0"/>
      <dgm:spPr/>
    </dgm:pt>
    <dgm:pt modelId="{D26BFF57-45B1-4EDA-990F-ECCA3119F1F0}" type="pres">
      <dgm:prSet presAssocID="{16B44515-C86C-4C85-9A72-86CFE46E9F20}" presName="comp" presStyleCnt="0"/>
      <dgm:spPr/>
    </dgm:pt>
    <dgm:pt modelId="{B503D1D3-0A16-4EE4-BDFA-E0D9F9A18611}" type="pres">
      <dgm:prSet presAssocID="{16B44515-C86C-4C85-9A72-86CFE46E9F20}" presName="box" presStyleLbl="node1" presStyleIdx="3" presStyleCnt="4"/>
      <dgm:spPr/>
      <dgm:t>
        <a:bodyPr/>
        <a:lstStyle/>
        <a:p>
          <a:endParaRPr lang="en-GB"/>
        </a:p>
      </dgm:t>
    </dgm:pt>
    <dgm:pt modelId="{48429398-66A2-4739-B66B-5BD07587AB9F}" type="pres">
      <dgm:prSet presAssocID="{16B44515-C86C-4C85-9A72-86CFE46E9F20}" presName="img" presStyleLbl="fgImgPlace1" presStyleIdx="3" presStyleCnt="4"/>
      <dgm:spPr>
        <a:blipFill rotWithShape="0">
          <a:blip xmlns:r="http://schemas.openxmlformats.org/officeDocument/2006/relationships" r:embed="rId4"/>
          <a:stretch>
            <a:fillRect/>
          </a:stretch>
        </a:blipFill>
      </dgm:spPr>
    </dgm:pt>
    <dgm:pt modelId="{B0F5F308-9BFA-4C77-8E6F-A1575C398D5C}" type="pres">
      <dgm:prSet presAssocID="{16B44515-C86C-4C85-9A72-86CFE46E9F20}" presName="text" presStyleLbl="node1" presStyleIdx="3" presStyleCnt="4">
        <dgm:presLayoutVars>
          <dgm:bulletEnabled val="1"/>
        </dgm:presLayoutVars>
      </dgm:prSet>
      <dgm:spPr/>
      <dgm:t>
        <a:bodyPr/>
        <a:lstStyle/>
        <a:p>
          <a:endParaRPr lang="en-GB"/>
        </a:p>
      </dgm:t>
    </dgm:pt>
  </dgm:ptLst>
  <dgm:cxnLst>
    <dgm:cxn modelId="{3196F57F-9BF3-451F-9FB2-79BA7D89B7C0}" type="presOf" srcId="{0C3177BF-5048-4E39-86E8-338BDBC09606}" destId="{03E94D18-2A94-455A-961D-C4636891F293}" srcOrd="0" destOrd="0" presId="urn:microsoft.com/office/officeart/2005/8/layout/vList4#2"/>
    <dgm:cxn modelId="{9C432ABD-520C-4802-816F-0F783D8760FA}" type="presOf" srcId="{16B44515-C86C-4C85-9A72-86CFE46E9F20}" destId="{B503D1D3-0A16-4EE4-BDFA-E0D9F9A18611}" srcOrd="0" destOrd="0" presId="urn:microsoft.com/office/officeart/2005/8/layout/vList4#2"/>
    <dgm:cxn modelId="{6BFE6F8A-566A-4C37-8479-97E0C74B0199}" srcId="{0C3177BF-5048-4E39-86E8-338BDBC09606}" destId="{16B44515-C86C-4C85-9A72-86CFE46E9F20}" srcOrd="3" destOrd="0" parTransId="{B592DCA2-0768-47A0-B6AA-789BECE95115}" sibTransId="{34EB87A1-BD1C-4EA4-91EA-C2E2912BD216}"/>
    <dgm:cxn modelId="{F40AB73E-A43E-4A5A-8F5C-9F84B45F8DD7}" type="presOf" srcId="{1AFFA7CC-74DF-43B4-B6E8-06FABCB17C6A}" destId="{525EDDD2-FE5F-4067-8C00-AAE3B9DC2138}" srcOrd="0" destOrd="0" presId="urn:microsoft.com/office/officeart/2005/8/layout/vList4#2"/>
    <dgm:cxn modelId="{C94A447F-E899-4DEC-98E3-A0C6ED0CB41E}" type="presOf" srcId="{D0E79067-DCD9-4632-B711-A97F8215549D}" destId="{5BB4677E-B84C-4AEE-959C-50E3A77F7A08}" srcOrd="1" destOrd="0" presId="urn:microsoft.com/office/officeart/2005/8/layout/vList4#2"/>
    <dgm:cxn modelId="{71DDC720-6AD4-4765-B87D-58EAAF3CC011}" type="presOf" srcId="{36430EBD-488B-4E7B-AA14-86240785C801}" destId="{9B4635FD-E9DA-45E3-A486-7CB6202258B6}" srcOrd="0" destOrd="0" presId="urn:microsoft.com/office/officeart/2005/8/layout/vList4#2"/>
    <dgm:cxn modelId="{DBFD46CB-00E4-4A6D-83E1-401DE8869E91}" type="presOf" srcId="{D0E79067-DCD9-4632-B711-A97F8215549D}" destId="{FA5A1DB4-447D-415F-9D0E-56A9EA7963C2}" srcOrd="0" destOrd="0" presId="urn:microsoft.com/office/officeart/2005/8/layout/vList4#2"/>
    <dgm:cxn modelId="{0C515156-5FAE-4344-B892-A49F5FCEB8C6}" srcId="{0C3177BF-5048-4E39-86E8-338BDBC09606}" destId="{D0E79067-DCD9-4632-B711-A97F8215549D}" srcOrd="0" destOrd="0" parTransId="{79083A2A-11BF-4D3D-99D1-7860826DEC6C}" sibTransId="{AC58A46A-4ADC-4F71-BC76-D45EEA731611}"/>
    <dgm:cxn modelId="{580E4899-E4EB-45BE-A28E-40A8209D9C7D}" type="presOf" srcId="{36430EBD-488B-4E7B-AA14-86240785C801}" destId="{6A1E7696-FF3B-4A68-9E82-4961734ABE29}" srcOrd="1" destOrd="0" presId="urn:microsoft.com/office/officeart/2005/8/layout/vList4#2"/>
    <dgm:cxn modelId="{6B16713A-1697-430A-B502-D733AD04C170}" srcId="{0C3177BF-5048-4E39-86E8-338BDBC09606}" destId="{1AFFA7CC-74DF-43B4-B6E8-06FABCB17C6A}" srcOrd="1" destOrd="0" parTransId="{F636C1B5-DF56-44F2-B113-7B8AE8EBC30B}" sibTransId="{F10A0B69-E91F-44D1-B174-C47A76A5230A}"/>
    <dgm:cxn modelId="{1585DED8-E753-4CC4-AC60-293137A94AC4}" type="presOf" srcId="{1AFFA7CC-74DF-43B4-B6E8-06FABCB17C6A}" destId="{0F1E8E2E-1770-462E-9439-97F8FD275E64}" srcOrd="1" destOrd="0" presId="urn:microsoft.com/office/officeart/2005/8/layout/vList4#2"/>
    <dgm:cxn modelId="{E2202142-7ABA-4E11-B0D1-5C5C89388EF6}" srcId="{0C3177BF-5048-4E39-86E8-338BDBC09606}" destId="{36430EBD-488B-4E7B-AA14-86240785C801}" srcOrd="2" destOrd="0" parTransId="{352DEDA5-0002-4450-A983-F6B8F54792E1}" sibTransId="{82AF9566-1D15-4288-BAD7-92AB47CAB080}"/>
    <dgm:cxn modelId="{024E43C2-4518-478B-BEC4-F28AFF153439}" type="presOf" srcId="{16B44515-C86C-4C85-9A72-86CFE46E9F20}" destId="{B0F5F308-9BFA-4C77-8E6F-A1575C398D5C}" srcOrd="1" destOrd="0" presId="urn:microsoft.com/office/officeart/2005/8/layout/vList4#2"/>
    <dgm:cxn modelId="{28494191-CD5E-4CC7-B6A2-222227000DAE}" type="presParOf" srcId="{03E94D18-2A94-455A-961D-C4636891F293}" destId="{5364865D-1240-4745-A812-A0D02425C217}" srcOrd="0" destOrd="0" presId="urn:microsoft.com/office/officeart/2005/8/layout/vList4#2"/>
    <dgm:cxn modelId="{95AA30E1-8282-4044-8BFE-CC51A3D78060}" type="presParOf" srcId="{5364865D-1240-4745-A812-A0D02425C217}" destId="{FA5A1DB4-447D-415F-9D0E-56A9EA7963C2}" srcOrd="0" destOrd="0" presId="urn:microsoft.com/office/officeart/2005/8/layout/vList4#2"/>
    <dgm:cxn modelId="{F0BD6CC5-8C0D-4262-AA00-34CB3ED02AA0}" type="presParOf" srcId="{5364865D-1240-4745-A812-A0D02425C217}" destId="{8405F8D4-DB59-4DDE-A512-A9458D21A7DC}" srcOrd="1" destOrd="0" presId="urn:microsoft.com/office/officeart/2005/8/layout/vList4#2"/>
    <dgm:cxn modelId="{DD850479-10A2-4A45-A6A4-32B6BF896795}" type="presParOf" srcId="{5364865D-1240-4745-A812-A0D02425C217}" destId="{5BB4677E-B84C-4AEE-959C-50E3A77F7A08}" srcOrd="2" destOrd="0" presId="urn:microsoft.com/office/officeart/2005/8/layout/vList4#2"/>
    <dgm:cxn modelId="{13013ED1-E8CC-43A0-AEC5-A12874985946}" type="presParOf" srcId="{03E94D18-2A94-455A-961D-C4636891F293}" destId="{C351AD1D-9F23-4AFA-9A79-3511D74AFA51}" srcOrd="1" destOrd="0" presId="urn:microsoft.com/office/officeart/2005/8/layout/vList4#2"/>
    <dgm:cxn modelId="{043EDA9E-FBD9-4106-BB26-D1E3674E30B9}" type="presParOf" srcId="{03E94D18-2A94-455A-961D-C4636891F293}" destId="{2F38BA52-52E1-444D-8D7D-478E3D59FAD0}" srcOrd="2" destOrd="0" presId="urn:microsoft.com/office/officeart/2005/8/layout/vList4#2"/>
    <dgm:cxn modelId="{CC7F148D-EFC5-4A81-B943-A82C3BE7EC3D}" type="presParOf" srcId="{2F38BA52-52E1-444D-8D7D-478E3D59FAD0}" destId="{525EDDD2-FE5F-4067-8C00-AAE3B9DC2138}" srcOrd="0" destOrd="0" presId="urn:microsoft.com/office/officeart/2005/8/layout/vList4#2"/>
    <dgm:cxn modelId="{0411AC4C-4111-439D-AFB0-8D671685A946}" type="presParOf" srcId="{2F38BA52-52E1-444D-8D7D-478E3D59FAD0}" destId="{2D696B2F-F078-4C66-B064-AB05951D0211}" srcOrd="1" destOrd="0" presId="urn:microsoft.com/office/officeart/2005/8/layout/vList4#2"/>
    <dgm:cxn modelId="{0DDE3D4E-D8E8-4A6A-99E8-009D6AC258DB}" type="presParOf" srcId="{2F38BA52-52E1-444D-8D7D-478E3D59FAD0}" destId="{0F1E8E2E-1770-462E-9439-97F8FD275E64}" srcOrd="2" destOrd="0" presId="urn:microsoft.com/office/officeart/2005/8/layout/vList4#2"/>
    <dgm:cxn modelId="{326D5C55-4F8E-41F8-91C1-BF58BD71162F}" type="presParOf" srcId="{03E94D18-2A94-455A-961D-C4636891F293}" destId="{E59612A4-61FE-4657-BF9D-329AE242A2EB}" srcOrd="3" destOrd="0" presId="urn:microsoft.com/office/officeart/2005/8/layout/vList4#2"/>
    <dgm:cxn modelId="{53539914-FACE-4A23-805E-58FD2A9D45FD}" type="presParOf" srcId="{03E94D18-2A94-455A-961D-C4636891F293}" destId="{E0C8DB7B-9174-4C9F-A4C2-D9C50DA8C556}" srcOrd="4" destOrd="0" presId="urn:microsoft.com/office/officeart/2005/8/layout/vList4#2"/>
    <dgm:cxn modelId="{233602BE-6620-40C3-A882-6E50DB082AC4}" type="presParOf" srcId="{E0C8DB7B-9174-4C9F-A4C2-D9C50DA8C556}" destId="{9B4635FD-E9DA-45E3-A486-7CB6202258B6}" srcOrd="0" destOrd="0" presId="urn:microsoft.com/office/officeart/2005/8/layout/vList4#2"/>
    <dgm:cxn modelId="{BD6EB71F-40D1-49D4-90F9-975231C9241F}" type="presParOf" srcId="{E0C8DB7B-9174-4C9F-A4C2-D9C50DA8C556}" destId="{6685F5C2-205E-4109-92BC-D685EF3BA753}" srcOrd="1" destOrd="0" presId="urn:microsoft.com/office/officeart/2005/8/layout/vList4#2"/>
    <dgm:cxn modelId="{2C6199E9-C5BA-43D6-A435-5F4451F5351B}" type="presParOf" srcId="{E0C8DB7B-9174-4C9F-A4C2-D9C50DA8C556}" destId="{6A1E7696-FF3B-4A68-9E82-4961734ABE29}" srcOrd="2" destOrd="0" presId="urn:microsoft.com/office/officeart/2005/8/layout/vList4#2"/>
    <dgm:cxn modelId="{64E61378-DF15-4C89-8207-AF8044AF9118}" type="presParOf" srcId="{03E94D18-2A94-455A-961D-C4636891F293}" destId="{57FB5BCE-F3DC-4410-B4C3-86F5B88802C5}" srcOrd="5" destOrd="0" presId="urn:microsoft.com/office/officeart/2005/8/layout/vList4#2"/>
    <dgm:cxn modelId="{4E9BAD12-5629-4F79-BDB5-E607814DF242}" type="presParOf" srcId="{03E94D18-2A94-455A-961D-C4636891F293}" destId="{D26BFF57-45B1-4EDA-990F-ECCA3119F1F0}" srcOrd="6" destOrd="0" presId="urn:microsoft.com/office/officeart/2005/8/layout/vList4#2"/>
    <dgm:cxn modelId="{8795BCDF-D2E6-4478-B235-3DFECBBC1C67}" type="presParOf" srcId="{D26BFF57-45B1-4EDA-990F-ECCA3119F1F0}" destId="{B503D1D3-0A16-4EE4-BDFA-E0D9F9A18611}" srcOrd="0" destOrd="0" presId="urn:microsoft.com/office/officeart/2005/8/layout/vList4#2"/>
    <dgm:cxn modelId="{8D098F05-72E7-4356-B0EC-C604C9BE5173}" type="presParOf" srcId="{D26BFF57-45B1-4EDA-990F-ECCA3119F1F0}" destId="{48429398-66A2-4739-B66B-5BD07587AB9F}" srcOrd="1" destOrd="0" presId="urn:microsoft.com/office/officeart/2005/8/layout/vList4#2"/>
    <dgm:cxn modelId="{A3B4A019-0E6A-46E0-BC1E-5CD983A6D9D0}" type="presParOf" srcId="{D26BFF57-45B1-4EDA-990F-ECCA3119F1F0}" destId="{B0F5F308-9BFA-4C77-8E6F-A1575C398D5C}"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B406DA6-1A41-4D6F-A0C9-87EF1984F9B3}"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GB"/>
        </a:p>
      </dgm:t>
    </dgm:pt>
    <dgm:pt modelId="{46E88B46-4BF5-4C9E-BFB7-11791C92A4A4}">
      <dgm:prSet phldrT="[Text]"/>
      <dgm:spPr/>
      <dgm:t>
        <a:bodyPr/>
        <a:lstStyle/>
        <a:p>
          <a:r>
            <a:rPr lang="en-GB" dirty="0" smtClean="0"/>
            <a:t>1</a:t>
          </a:r>
        </a:p>
        <a:p>
          <a:r>
            <a:rPr lang="en-GB" dirty="0" smtClean="0"/>
            <a:t>2</a:t>
          </a:r>
          <a:endParaRPr lang="en-GB" dirty="0"/>
        </a:p>
      </dgm:t>
    </dgm:pt>
    <dgm:pt modelId="{5095352F-6DB8-4587-AE6D-9564EA4949AE}" type="parTrans" cxnId="{1E6438AD-3482-4C9E-B23D-518ADB508091}">
      <dgm:prSet/>
      <dgm:spPr/>
      <dgm:t>
        <a:bodyPr/>
        <a:lstStyle/>
        <a:p>
          <a:endParaRPr lang="en-GB"/>
        </a:p>
      </dgm:t>
    </dgm:pt>
    <dgm:pt modelId="{9BF50534-B2C7-4F6F-B0FF-FCA3A1EBFF22}" type="sibTrans" cxnId="{1E6438AD-3482-4C9E-B23D-518ADB508091}">
      <dgm:prSet/>
      <dgm:spPr/>
      <dgm:t>
        <a:bodyPr/>
        <a:lstStyle/>
        <a:p>
          <a:endParaRPr lang="en-GB"/>
        </a:p>
      </dgm:t>
    </dgm:pt>
    <dgm:pt modelId="{FFB9165F-4931-4CA0-A9BE-D166A7E4C04F}">
      <dgm:prSet phldrT="[Text]" custT="1"/>
      <dgm:spPr/>
      <dgm:t>
        <a:bodyPr/>
        <a:lstStyle/>
        <a:p>
          <a:r>
            <a:rPr lang="en-GB" sz="2000" dirty="0" smtClean="0"/>
            <a:t>What barriers are there to choice and control?</a:t>
          </a:r>
          <a:endParaRPr lang="en-GB" sz="2000" dirty="0"/>
        </a:p>
      </dgm:t>
    </dgm:pt>
    <dgm:pt modelId="{FAE79F7E-1578-4C55-951E-755FCCA42DFD}" type="parTrans" cxnId="{F5C63064-D598-427C-ABA2-F03E7C45C933}">
      <dgm:prSet/>
      <dgm:spPr/>
      <dgm:t>
        <a:bodyPr/>
        <a:lstStyle/>
        <a:p>
          <a:endParaRPr lang="en-GB"/>
        </a:p>
      </dgm:t>
    </dgm:pt>
    <dgm:pt modelId="{7DB06445-0F16-43D4-B62F-784D264DD6AD}" type="sibTrans" cxnId="{F5C63064-D598-427C-ABA2-F03E7C45C933}">
      <dgm:prSet/>
      <dgm:spPr/>
      <dgm:t>
        <a:bodyPr/>
        <a:lstStyle/>
        <a:p>
          <a:endParaRPr lang="en-GB"/>
        </a:p>
      </dgm:t>
    </dgm:pt>
    <dgm:pt modelId="{99AF77A0-23BB-4C4D-B0B0-969F2BC5A70E}">
      <dgm:prSet phldrT="[Text]"/>
      <dgm:spPr/>
      <dgm:t>
        <a:bodyPr/>
        <a:lstStyle/>
        <a:p>
          <a:r>
            <a:rPr lang="en-GB" dirty="0" smtClean="0"/>
            <a:t>3</a:t>
          </a:r>
        </a:p>
        <a:p>
          <a:r>
            <a:rPr lang="en-GB" dirty="0" smtClean="0"/>
            <a:t>4</a:t>
          </a:r>
          <a:endParaRPr lang="en-GB" dirty="0"/>
        </a:p>
      </dgm:t>
    </dgm:pt>
    <dgm:pt modelId="{E8D2AAF3-33BC-48C7-939E-E5A12A6D1E09}" type="parTrans" cxnId="{1CEFADE2-F03F-4BEE-ABA3-6128C8FA3D2A}">
      <dgm:prSet/>
      <dgm:spPr/>
      <dgm:t>
        <a:bodyPr/>
        <a:lstStyle/>
        <a:p>
          <a:endParaRPr lang="en-GB"/>
        </a:p>
      </dgm:t>
    </dgm:pt>
    <dgm:pt modelId="{3E3CE9F1-CC45-4780-A96E-C1AB845211DD}" type="sibTrans" cxnId="{1CEFADE2-F03F-4BEE-ABA3-6128C8FA3D2A}">
      <dgm:prSet/>
      <dgm:spPr/>
      <dgm:t>
        <a:bodyPr/>
        <a:lstStyle/>
        <a:p>
          <a:endParaRPr lang="en-GB"/>
        </a:p>
      </dgm:t>
    </dgm:pt>
    <dgm:pt modelId="{2DADEF75-B3D0-416F-A853-21B48C8EDB8B}">
      <dgm:prSet phldrT="[Text]" custT="1"/>
      <dgm:spPr/>
      <dgm:t>
        <a:bodyPr/>
        <a:lstStyle/>
        <a:p>
          <a:r>
            <a:rPr lang="en-GB" sz="1800" dirty="0" smtClean="0"/>
            <a:t>Name three things consent is needed for in an advocacy partnership</a:t>
          </a:r>
          <a:endParaRPr lang="en-GB" sz="1800" dirty="0"/>
        </a:p>
      </dgm:t>
    </dgm:pt>
    <dgm:pt modelId="{B08EB24F-4415-4EAA-AD76-A1DF0C488B23}" type="parTrans" cxnId="{D1104261-B727-4313-8665-C99AF46D9254}">
      <dgm:prSet/>
      <dgm:spPr/>
      <dgm:t>
        <a:bodyPr/>
        <a:lstStyle/>
        <a:p>
          <a:endParaRPr lang="en-GB"/>
        </a:p>
      </dgm:t>
    </dgm:pt>
    <dgm:pt modelId="{BCB8FC6E-D0FC-482D-AFB1-87DA0D464052}" type="sibTrans" cxnId="{D1104261-B727-4313-8665-C99AF46D9254}">
      <dgm:prSet/>
      <dgm:spPr/>
      <dgm:t>
        <a:bodyPr/>
        <a:lstStyle/>
        <a:p>
          <a:endParaRPr lang="en-GB"/>
        </a:p>
      </dgm:t>
    </dgm:pt>
    <dgm:pt modelId="{8B5DC077-888C-4D2C-9EDD-7B52D6448753}">
      <dgm:prSet phldrT="[Text]"/>
      <dgm:spPr/>
      <dgm:t>
        <a:bodyPr/>
        <a:lstStyle/>
        <a:p>
          <a:r>
            <a:rPr lang="en-GB" dirty="0" smtClean="0"/>
            <a:t>5</a:t>
          </a:r>
        </a:p>
        <a:p>
          <a:r>
            <a:rPr lang="en-GB" dirty="0" smtClean="0"/>
            <a:t>6</a:t>
          </a:r>
          <a:endParaRPr lang="en-GB" dirty="0"/>
        </a:p>
      </dgm:t>
    </dgm:pt>
    <dgm:pt modelId="{48F272A4-73F6-4CC4-AF49-FE8E4A6C59E8}" type="parTrans" cxnId="{9FD33A58-A2C4-4656-80AF-12416E804CB4}">
      <dgm:prSet/>
      <dgm:spPr/>
      <dgm:t>
        <a:bodyPr/>
        <a:lstStyle/>
        <a:p>
          <a:endParaRPr lang="en-GB"/>
        </a:p>
      </dgm:t>
    </dgm:pt>
    <dgm:pt modelId="{7DA9F6B0-5295-4E34-B3DD-24239FA143DD}" type="sibTrans" cxnId="{9FD33A58-A2C4-4656-80AF-12416E804CB4}">
      <dgm:prSet/>
      <dgm:spPr/>
      <dgm:t>
        <a:bodyPr/>
        <a:lstStyle/>
        <a:p>
          <a:endParaRPr lang="en-GB"/>
        </a:p>
      </dgm:t>
    </dgm:pt>
    <dgm:pt modelId="{69E10B3C-EB34-4B83-90E5-3837AB71F851}">
      <dgm:prSet phldrT="[Text]"/>
      <dgm:spPr/>
      <dgm:t>
        <a:bodyPr/>
        <a:lstStyle/>
        <a:p>
          <a:r>
            <a:rPr lang="en-GB" dirty="0" smtClean="0"/>
            <a:t>Which aspect of well-being relates to advocacy?</a:t>
          </a:r>
          <a:endParaRPr lang="en-GB" dirty="0"/>
        </a:p>
      </dgm:t>
    </dgm:pt>
    <dgm:pt modelId="{DD5B7BD3-7433-4147-9505-967025CF9CAD}" type="parTrans" cxnId="{9F08EC8A-8B1D-4BFA-BF44-6062723F7728}">
      <dgm:prSet/>
      <dgm:spPr/>
      <dgm:t>
        <a:bodyPr/>
        <a:lstStyle/>
        <a:p>
          <a:endParaRPr lang="en-GB"/>
        </a:p>
      </dgm:t>
    </dgm:pt>
    <dgm:pt modelId="{B4DD0688-0010-4817-B46B-6C283BEF7791}" type="sibTrans" cxnId="{9F08EC8A-8B1D-4BFA-BF44-6062723F7728}">
      <dgm:prSet/>
      <dgm:spPr/>
      <dgm:t>
        <a:bodyPr/>
        <a:lstStyle/>
        <a:p>
          <a:endParaRPr lang="en-GB"/>
        </a:p>
      </dgm:t>
    </dgm:pt>
    <dgm:pt modelId="{4874D96A-075D-4370-A12B-B57D460B16BE}">
      <dgm:prSet phldrT="[Text]" custT="1"/>
      <dgm:spPr/>
      <dgm:t>
        <a:bodyPr/>
        <a:lstStyle/>
        <a:p>
          <a:r>
            <a:rPr lang="en-GB" sz="2000" dirty="0" smtClean="0"/>
            <a:t>Discriminatory attitudes are a barrier to choice and control.  True or false? </a:t>
          </a:r>
          <a:endParaRPr lang="en-GB" sz="2000" dirty="0"/>
        </a:p>
      </dgm:t>
    </dgm:pt>
    <dgm:pt modelId="{E7BF535D-3311-4B54-9637-CDF8128D88DC}" type="parTrans" cxnId="{489BA25D-5F03-4116-95D6-F57F8D4ED8AE}">
      <dgm:prSet/>
      <dgm:spPr/>
      <dgm:t>
        <a:bodyPr/>
        <a:lstStyle/>
        <a:p>
          <a:endParaRPr lang="en-GB"/>
        </a:p>
      </dgm:t>
    </dgm:pt>
    <dgm:pt modelId="{871A7E07-CBFE-4D0B-99D9-EFFFE9831BAD}" type="sibTrans" cxnId="{489BA25D-5F03-4116-95D6-F57F8D4ED8AE}">
      <dgm:prSet/>
      <dgm:spPr/>
      <dgm:t>
        <a:bodyPr/>
        <a:lstStyle/>
        <a:p>
          <a:endParaRPr lang="en-GB"/>
        </a:p>
      </dgm:t>
    </dgm:pt>
    <dgm:pt modelId="{C799010D-198F-42B6-843C-00936A3F1D45}">
      <dgm:prSet phldrT="[Text]"/>
      <dgm:spPr/>
      <dgm:t>
        <a:bodyPr/>
        <a:lstStyle/>
        <a:p>
          <a:endParaRPr lang="en-GB" sz="1500" dirty="0"/>
        </a:p>
      </dgm:t>
    </dgm:pt>
    <dgm:pt modelId="{08CA1C3F-9D15-49A6-9216-1FCBD5FDA43F}" type="parTrans" cxnId="{77F4E965-C174-4608-BF1A-6C1FB1031166}">
      <dgm:prSet/>
      <dgm:spPr/>
      <dgm:t>
        <a:bodyPr/>
        <a:lstStyle/>
        <a:p>
          <a:endParaRPr lang="en-GB"/>
        </a:p>
      </dgm:t>
    </dgm:pt>
    <dgm:pt modelId="{61041328-58E1-4CED-8556-A5ED6C37908C}" type="sibTrans" cxnId="{77F4E965-C174-4608-BF1A-6C1FB1031166}">
      <dgm:prSet/>
      <dgm:spPr/>
      <dgm:t>
        <a:bodyPr/>
        <a:lstStyle/>
        <a:p>
          <a:endParaRPr lang="en-GB"/>
        </a:p>
      </dgm:t>
    </dgm:pt>
    <dgm:pt modelId="{1CDAF46E-F39D-47B5-B47F-E6082FA2B0D6}">
      <dgm:prSet phldrT="[Text]" custT="1"/>
      <dgm:spPr/>
      <dgm:t>
        <a:bodyPr/>
        <a:lstStyle/>
        <a:p>
          <a:r>
            <a:rPr lang="en-GB" sz="1800" dirty="0" smtClean="0"/>
            <a:t>An Independent Professional Advocate works in the best interests of an individual. True or false?</a:t>
          </a:r>
          <a:endParaRPr lang="en-GB" sz="1800" dirty="0"/>
        </a:p>
      </dgm:t>
    </dgm:pt>
    <dgm:pt modelId="{37D757CC-4300-4942-8470-F1F049B285F8}" type="parTrans" cxnId="{91899703-84A3-4EEE-9989-8CD0FA61DA95}">
      <dgm:prSet/>
      <dgm:spPr/>
      <dgm:t>
        <a:bodyPr/>
        <a:lstStyle/>
        <a:p>
          <a:endParaRPr lang="en-GB"/>
        </a:p>
      </dgm:t>
    </dgm:pt>
    <dgm:pt modelId="{EC560F1B-FF53-4E96-876F-EDA253B8DC26}" type="sibTrans" cxnId="{91899703-84A3-4EEE-9989-8CD0FA61DA95}">
      <dgm:prSet/>
      <dgm:spPr/>
      <dgm:t>
        <a:bodyPr/>
        <a:lstStyle/>
        <a:p>
          <a:endParaRPr lang="en-GB"/>
        </a:p>
      </dgm:t>
    </dgm:pt>
    <dgm:pt modelId="{16D4FBF3-F201-4884-A179-C1CC7EB2C085}">
      <dgm:prSet phldrT="[Text]"/>
      <dgm:spPr/>
      <dgm:t>
        <a:bodyPr/>
        <a:lstStyle/>
        <a:p>
          <a:r>
            <a:rPr lang="en-GB" dirty="0" smtClean="0"/>
            <a:t>Why might an individual need an Independent Professional Advocate to develop their own well-being outcomes?</a:t>
          </a:r>
          <a:endParaRPr lang="en-GB" dirty="0"/>
        </a:p>
      </dgm:t>
    </dgm:pt>
    <dgm:pt modelId="{DC4C6655-C3F0-4A91-9506-A54B4244B981}" type="parTrans" cxnId="{FF9E1B9C-2697-4CA9-AD91-BFE41CA68812}">
      <dgm:prSet/>
      <dgm:spPr/>
      <dgm:t>
        <a:bodyPr/>
        <a:lstStyle/>
        <a:p>
          <a:endParaRPr lang="en-GB"/>
        </a:p>
      </dgm:t>
    </dgm:pt>
    <dgm:pt modelId="{607C4D1C-2BC0-490B-85C9-E51F7349847E}" type="sibTrans" cxnId="{FF9E1B9C-2697-4CA9-AD91-BFE41CA68812}">
      <dgm:prSet/>
      <dgm:spPr/>
      <dgm:t>
        <a:bodyPr/>
        <a:lstStyle/>
        <a:p>
          <a:endParaRPr lang="en-GB"/>
        </a:p>
      </dgm:t>
    </dgm:pt>
    <dgm:pt modelId="{EBE2D79B-1F9B-4CFD-8CFE-AC12AF310C8D}">
      <dgm:prSet phldrT="[Text]" custT="1"/>
      <dgm:spPr/>
      <dgm:t>
        <a:bodyPr/>
        <a:lstStyle/>
        <a:p>
          <a:endParaRPr lang="en-GB" sz="1800" dirty="0"/>
        </a:p>
      </dgm:t>
    </dgm:pt>
    <dgm:pt modelId="{45A9EF9D-A8B6-46DE-B373-1A727E47C19C}" type="parTrans" cxnId="{E49DBB9B-ED4E-43C5-8681-D7A4197CD24F}">
      <dgm:prSet/>
      <dgm:spPr/>
      <dgm:t>
        <a:bodyPr/>
        <a:lstStyle/>
        <a:p>
          <a:endParaRPr lang="en-GB"/>
        </a:p>
      </dgm:t>
    </dgm:pt>
    <dgm:pt modelId="{1BF8E7BF-FF66-47BE-A4B2-E7E07AF7E011}" type="sibTrans" cxnId="{E49DBB9B-ED4E-43C5-8681-D7A4197CD24F}">
      <dgm:prSet/>
      <dgm:spPr/>
      <dgm:t>
        <a:bodyPr/>
        <a:lstStyle/>
        <a:p>
          <a:endParaRPr lang="en-GB"/>
        </a:p>
      </dgm:t>
    </dgm:pt>
    <dgm:pt modelId="{E3B0E856-4AB2-46C3-9E61-7B500BBABAC4}" type="pres">
      <dgm:prSet presAssocID="{AB406DA6-1A41-4D6F-A0C9-87EF1984F9B3}" presName="Name0" presStyleCnt="0">
        <dgm:presLayoutVars>
          <dgm:dir/>
          <dgm:animLvl val="lvl"/>
          <dgm:resizeHandles val="exact"/>
        </dgm:presLayoutVars>
      </dgm:prSet>
      <dgm:spPr/>
      <dgm:t>
        <a:bodyPr/>
        <a:lstStyle/>
        <a:p>
          <a:endParaRPr lang="en-GB"/>
        </a:p>
      </dgm:t>
    </dgm:pt>
    <dgm:pt modelId="{7F520D56-1CA0-4326-A814-6BF99C388DD6}" type="pres">
      <dgm:prSet presAssocID="{46E88B46-4BF5-4C9E-BFB7-11791C92A4A4}" presName="linNode" presStyleCnt="0"/>
      <dgm:spPr/>
    </dgm:pt>
    <dgm:pt modelId="{3C644474-EDD3-4710-8581-978E6CC03E8C}" type="pres">
      <dgm:prSet presAssocID="{46E88B46-4BF5-4C9E-BFB7-11791C92A4A4}" presName="parentText" presStyleLbl="node1" presStyleIdx="0" presStyleCnt="3">
        <dgm:presLayoutVars>
          <dgm:chMax val="1"/>
          <dgm:bulletEnabled val="1"/>
        </dgm:presLayoutVars>
      </dgm:prSet>
      <dgm:spPr/>
      <dgm:t>
        <a:bodyPr/>
        <a:lstStyle/>
        <a:p>
          <a:endParaRPr lang="en-GB"/>
        </a:p>
      </dgm:t>
    </dgm:pt>
    <dgm:pt modelId="{493A4075-4971-46AC-971A-5C1EB2430A56}" type="pres">
      <dgm:prSet presAssocID="{46E88B46-4BF5-4C9E-BFB7-11791C92A4A4}" presName="descendantText" presStyleLbl="alignAccFollowNode1" presStyleIdx="0" presStyleCnt="3" custScaleX="221526">
        <dgm:presLayoutVars>
          <dgm:bulletEnabled val="1"/>
        </dgm:presLayoutVars>
      </dgm:prSet>
      <dgm:spPr/>
      <dgm:t>
        <a:bodyPr/>
        <a:lstStyle/>
        <a:p>
          <a:endParaRPr lang="en-GB"/>
        </a:p>
      </dgm:t>
    </dgm:pt>
    <dgm:pt modelId="{0B2B0423-2CBF-4EFC-BA3A-BC5CF5B094CE}" type="pres">
      <dgm:prSet presAssocID="{9BF50534-B2C7-4F6F-B0FF-FCA3A1EBFF22}" presName="sp" presStyleCnt="0"/>
      <dgm:spPr/>
    </dgm:pt>
    <dgm:pt modelId="{19A2F86B-1A68-4C85-BFDD-1C00E4FD1D46}" type="pres">
      <dgm:prSet presAssocID="{99AF77A0-23BB-4C4D-B0B0-969F2BC5A70E}" presName="linNode" presStyleCnt="0"/>
      <dgm:spPr/>
    </dgm:pt>
    <dgm:pt modelId="{26BD095F-E903-43DC-A9F7-A4D5628953A5}" type="pres">
      <dgm:prSet presAssocID="{99AF77A0-23BB-4C4D-B0B0-969F2BC5A70E}" presName="parentText" presStyleLbl="node1" presStyleIdx="1" presStyleCnt="3" custScaleX="56251">
        <dgm:presLayoutVars>
          <dgm:chMax val="1"/>
          <dgm:bulletEnabled val="1"/>
        </dgm:presLayoutVars>
      </dgm:prSet>
      <dgm:spPr/>
      <dgm:t>
        <a:bodyPr/>
        <a:lstStyle/>
        <a:p>
          <a:endParaRPr lang="en-GB"/>
        </a:p>
      </dgm:t>
    </dgm:pt>
    <dgm:pt modelId="{0182E10B-452F-42FE-8AA4-766532AD0549}" type="pres">
      <dgm:prSet presAssocID="{99AF77A0-23BB-4C4D-B0B0-969F2BC5A70E}" presName="descendantText" presStyleLbl="alignAccFollowNode1" presStyleIdx="1" presStyleCnt="3" custScaleX="124216" custScaleY="116365">
        <dgm:presLayoutVars>
          <dgm:bulletEnabled val="1"/>
        </dgm:presLayoutVars>
      </dgm:prSet>
      <dgm:spPr/>
      <dgm:t>
        <a:bodyPr/>
        <a:lstStyle/>
        <a:p>
          <a:endParaRPr lang="en-GB"/>
        </a:p>
      </dgm:t>
    </dgm:pt>
    <dgm:pt modelId="{87D2229A-AC8D-4440-A927-46A96C777238}" type="pres">
      <dgm:prSet presAssocID="{3E3CE9F1-CC45-4780-A96E-C1AB845211DD}" presName="sp" presStyleCnt="0"/>
      <dgm:spPr/>
    </dgm:pt>
    <dgm:pt modelId="{33971CFD-E399-4F2B-B307-1BD531D892CE}" type="pres">
      <dgm:prSet presAssocID="{8B5DC077-888C-4D2C-9EDD-7B52D6448753}" presName="linNode" presStyleCnt="0"/>
      <dgm:spPr/>
    </dgm:pt>
    <dgm:pt modelId="{A2E8ACCF-8674-426E-9720-8BBD5107C84B}" type="pres">
      <dgm:prSet presAssocID="{8B5DC077-888C-4D2C-9EDD-7B52D6448753}" presName="parentText" presStyleLbl="node1" presStyleIdx="2" presStyleCnt="3" custScaleX="56252">
        <dgm:presLayoutVars>
          <dgm:chMax val="1"/>
          <dgm:bulletEnabled val="1"/>
        </dgm:presLayoutVars>
      </dgm:prSet>
      <dgm:spPr/>
      <dgm:t>
        <a:bodyPr/>
        <a:lstStyle/>
        <a:p>
          <a:endParaRPr lang="en-GB"/>
        </a:p>
      </dgm:t>
    </dgm:pt>
    <dgm:pt modelId="{AAB0B89C-7566-43AC-A52B-3CBB6DD810BA}" type="pres">
      <dgm:prSet presAssocID="{8B5DC077-888C-4D2C-9EDD-7B52D6448753}" presName="descendantText" presStyleLbl="alignAccFollowNode1" presStyleIdx="2" presStyleCnt="3" custScaleX="123836">
        <dgm:presLayoutVars>
          <dgm:bulletEnabled val="1"/>
        </dgm:presLayoutVars>
      </dgm:prSet>
      <dgm:spPr/>
      <dgm:t>
        <a:bodyPr/>
        <a:lstStyle/>
        <a:p>
          <a:endParaRPr lang="en-GB"/>
        </a:p>
      </dgm:t>
    </dgm:pt>
  </dgm:ptLst>
  <dgm:cxnLst>
    <dgm:cxn modelId="{CD50895B-54E0-480B-9FB1-AA7118CA49B5}" type="presOf" srcId="{EBE2D79B-1F9B-4CFD-8CFE-AC12AF310C8D}" destId="{0182E10B-452F-42FE-8AA4-766532AD0549}" srcOrd="0" destOrd="0" presId="urn:microsoft.com/office/officeart/2005/8/layout/vList5"/>
    <dgm:cxn modelId="{77F4E965-C174-4608-BF1A-6C1FB1031166}" srcId="{99AF77A0-23BB-4C4D-B0B0-969F2BC5A70E}" destId="{C799010D-198F-42B6-843C-00936A3F1D45}" srcOrd="3" destOrd="0" parTransId="{08CA1C3F-9D15-49A6-9216-1FCBD5FDA43F}" sibTransId="{61041328-58E1-4CED-8556-A5ED6C37908C}"/>
    <dgm:cxn modelId="{B6335A92-6780-4A80-AD0B-2FD423AEFF05}" type="presOf" srcId="{4874D96A-075D-4370-A12B-B57D460B16BE}" destId="{493A4075-4971-46AC-971A-5C1EB2430A56}" srcOrd="0" destOrd="1" presId="urn:microsoft.com/office/officeart/2005/8/layout/vList5"/>
    <dgm:cxn modelId="{E49DBB9B-ED4E-43C5-8681-D7A4197CD24F}" srcId="{99AF77A0-23BB-4C4D-B0B0-969F2BC5A70E}" destId="{EBE2D79B-1F9B-4CFD-8CFE-AC12AF310C8D}" srcOrd="0" destOrd="0" parTransId="{45A9EF9D-A8B6-46DE-B373-1A727E47C19C}" sibTransId="{1BF8E7BF-FF66-47BE-A4B2-E7E07AF7E011}"/>
    <dgm:cxn modelId="{1E6438AD-3482-4C9E-B23D-518ADB508091}" srcId="{AB406DA6-1A41-4D6F-A0C9-87EF1984F9B3}" destId="{46E88B46-4BF5-4C9E-BFB7-11791C92A4A4}" srcOrd="0" destOrd="0" parTransId="{5095352F-6DB8-4587-AE6D-9564EA4949AE}" sibTransId="{9BF50534-B2C7-4F6F-B0FF-FCA3A1EBFF22}"/>
    <dgm:cxn modelId="{534A57A3-4A44-4922-9FC8-FFD6D82B582F}" type="presOf" srcId="{2DADEF75-B3D0-416F-A853-21B48C8EDB8B}" destId="{0182E10B-452F-42FE-8AA4-766532AD0549}" srcOrd="0" destOrd="1" presId="urn:microsoft.com/office/officeart/2005/8/layout/vList5"/>
    <dgm:cxn modelId="{1CEFADE2-F03F-4BEE-ABA3-6128C8FA3D2A}" srcId="{AB406DA6-1A41-4D6F-A0C9-87EF1984F9B3}" destId="{99AF77A0-23BB-4C4D-B0B0-969F2BC5A70E}" srcOrd="1" destOrd="0" parTransId="{E8D2AAF3-33BC-48C7-939E-E5A12A6D1E09}" sibTransId="{3E3CE9F1-CC45-4780-A96E-C1AB845211DD}"/>
    <dgm:cxn modelId="{46D27767-65E1-46CA-BD2C-F2BD2567E124}" type="presOf" srcId="{16D4FBF3-F201-4884-A179-C1CC7EB2C085}" destId="{AAB0B89C-7566-43AC-A52B-3CBB6DD810BA}" srcOrd="0" destOrd="1" presId="urn:microsoft.com/office/officeart/2005/8/layout/vList5"/>
    <dgm:cxn modelId="{9FD33A58-A2C4-4656-80AF-12416E804CB4}" srcId="{AB406DA6-1A41-4D6F-A0C9-87EF1984F9B3}" destId="{8B5DC077-888C-4D2C-9EDD-7B52D6448753}" srcOrd="2" destOrd="0" parTransId="{48F272A4-73F6-4CC4-AF49-FE8E4A6C59E8}" sibTransId="{7DA9F6B0-5295-4E34-B3DD-24239FA143DD}"/>
    <dgm:cxn modelId="{9F08EC8A-8B1D-4BFA-BF44-6062723F7728}" srcId="{8B5DC077-888C-4D2C-9EDD-7B52D6448753}" destId="{69E10B3C-EB34-4B83-90E5-3837AB71F851}" srcOrd="0" destOrd="0" parTransId="{DD5B7BD3-7433-4147-9505-967025CF9CAD}" sibTransId="{B4DD0688-0010-4817-B46B-6C283BEF7791}"/>
    <dgm:cxn modelId="{1135C92B-0B24-4C96-8721-1FFBD0D5B380}" type="presOf" srcId="{FFB9165F-4931-4CA0-A9BE-D166A7E4C04F}" destId="{493A4075-4971-46AC-971A-5C1EB2430A56}" srcOrd="0" destOrd="0" presId="urn:microsoft.com/office/officeart/2005/8/layout/vList5"/>
    <dgm:cxn modelId="{036A3CFE-63C5-44D0-B15B-514A163D0AB0}" type="presOf" srcId="{46E88B46-4BF5-4C9E-BFB7-11791C92A4A4}" destId="{3C644474-EDD3-4710-8581-978E6CC03E8C}" srcOrd="0" destOrd="0" presId="urn:microsoft.com/office/officeart/2005/8/layout/vList5"/>
    <dgm:cxn modelId="{213E7995-019F-488B-8D40-455A3FF13CEC}" type="presOf" srcId="{AB406DA6-1A41-4D6F-A0C9-87EF1984F9B3}" destId="{E3B0E856-4AB2-46C3-9E61-7B500BBABAC4}" srcOrd="0" destOrd="0" presId="urn:microsoft.com/office/officeart/2005/8/layout/vList5"/>
    <dgm:cxn modelId="{15B5C751-3F1E-4148-8AF5-93B655BB817B}" type="presOf" srcId="{C799010D-198F-42B6-843C-00936A3F1D45}" destId="{0182E10B-452F-42FE-8AA4-766532AD0549}" srcOrd="0" destOrd="3" presId="urn:microsoft.com/office/officeart/2005/8/layout/vList5"/>
    <dgm:cxn modelId="{FF9E1B9C-2697-4CA9-AD91-BFE41CA68812}" srcId="{8B5DC077-888C-4D2C-9EDD-7B52D6448753}" destId="{16D4FBF3-F201-4884-A179-C1CC7EB2C085}" srcOrd="1" destOrd="0" parTransId="{DC4C6655-C3F0-4A91-9506-A54B4244B981}" sibTransId="{607C4D1C-2BC0-490B-85C9-E51F7349847E}"/>
    <dgm:cxn modelId="{489BA25D-5F03-4116-95D6-F57F8D4ED8AE}" srcId="{46E88B46-4BF5-4C9E-BFB7-11791C92A4A4}" destId="{4874D96A-075D-4370-A12B-B57D460B16BE}" srcOrd="1" destOrd="0" parTransId="{E7BF535D-3311-4B54-9637-CDF8128D88DC}" sibTransId="{871A7E07-CBFE-4D0B-99D9-EFFFE9831BAD}"/>
    <dgm:cxn modelId="{028BB1E5-C569-492F-8BB5-26F5B0F9A35C}" type="presOf" srcId="{99AF77A0-23BB-4C4D-B0B0-969F2BC5A70E}" destId="{26BD095F-E903-43DC-A9F7-A4D5628953A5}" srcOrd="0" destOrd="0" presId="urn:microsoft.com/office/officeart/2005/8/layout/vList5"/>
    <dgm:cxn modelId="{7A66ECD6-186E-4FD1-B683-07D628603956}" type="presOf" srcId="{8B5DC077-888C-4D2C-9EDD-7B52D6448753}" destId="{A2E8ACCF-8674-426E-9720-8BBD5107C84B}" srcOrd="0" destOrd="0" presId="urn:microsoft.com/office/officeart/2005/8/layout/vList5"/>
    <dgm:cxn modelId="{D1104261-B727-4313-8665-C99AF46D9254}" srcId="{99AF77A0-23BB-4C4D-B0B0-969F2BC5A70E}" destId="{2DADEF75-B3D0-416F-A853-21B48C8EDB8B}" srcOrd="1" destOrd="0" parTransId="{B08EB24F-4415-4EAA-AD76-A1DF0C488B23}" sibTransId="{BCB8FC6E-D0FC-482D-AFB1-87DA0D464052}"/>
    <dgm:cxn modelId="{91899703-84A3-4EEE-9989-8CD0FA61DA95}" srcId="{99AF77A0-23BB-4C4D-B0B0-969F2BC5A70E}" destId="{1CDAF46E-F39D-47B5-B47F-E6082FA2B0D6}" srcOrd="2" destOrd="0" parTransId="{37D757CC-4300-4942-8470-F1F049B285F8}" sibTransId="{EC560F1B-FF53-4E96-876F-EDA253B8DC26}"/>
    <dgm:cxn modelId="{E7F1A1FE-1621-4AF6-9ED8-49051CCD1CC0}" type="presOf" srcId="{69E10B3C-EB34-4B83-90E5-3837AB71F851}" destId="{AAB0B89C-7566-43AC-A52B-3CBB6DD810BA}" srcOrd="0" destOrd="0" presId="urn:microsoft.com/office/officeart/2005/8/layout/vList5"/>
    <dgm:cxn modelId="{F5C63064-D598-427C-ABA2-F03E7C45C933}" srcId="{46E88B46-4BF5-4C9E-BFB7-11791C92A4A4}" destId="{FFB9165F-4931-4CA0-A9BE-D166A7E4C04F}" srcOrd="0" destOrd="0" parTransId="{FAE79F7E-1578-4C55-951E-755FCCA42DFD}" sibTransId="{7DB06445-0F16-43D4-B62F-784D264DD6AD}"/>
    <dgm:cxn modelId="{40D02103-5F18-4999-9A80-D5594D5C33F0}" type="presOf" srcId="{1CDAF46E-F39D-47B5-B47F-E6082FA2B0D6}" destId="{0182E10B-452F-42FE-8AA4-766532AD0549}" srcOrd="0" destOrd="2" presId="urn:microsoft.com/office/officeart/2005/8/layout/vList5"/>
    <dgm:cxn modelId="{1D7A2C42-E86E-491E-B8AE-0F7E9248F50D}" type="presParOf" srcId="{E3B0E856-4AB2-46C3-9E61-7B500BBABAC4}" destId="{7F520D56-1CA0-4326-A814-6BF99C388DD6}" srcOrd="0" destOrd="0" presId="urn:microsoft.com/office/officeart/2005/8/layout/vList5"/>
    <dgm:cxn modelId="{3035A19A-7C7C-495B-994E-948B5A8708B7}" type="presParOf" srcId="{7F520D56-1CA0-4326-A814-6BF99C388DD6}" destId="{3C644474-EDD3-4710-8581-978E6CC03E8C}" srcOrd="0" destOrd="0" presId="urn:microsoft.com/office/officeart/2005/8/layout/vList5"/>
    <dgm:cxn modelId="{4B98FA3F-FCA4-4D6E-BBB0-C3DDAE63DFCD}" type="presParOf" srcId="{7F520D56-1CA0-4326-A814-6BF99C388DD6}" destId="{493A4075-4971-46AC-971A-5C1EB2430A56}" srcOrd="1" destOrd="0" presId="urn:microsoft.com/office/officeart/2005/8/layout/vList5"/>
    <dgm:cxn modelId="{61A659A4-B9E1-4509-A7F7-9ACF80CF3BFD}" type="presParOf" srcId="{E3B0E856-4AB2-46C3-9E61-7B500BBABAC4}" destId="{0B2B0423-2CBF-4EFC-BA3A-BC5CF5B094CE}" srcOrd="1" destOrd="0" presId="urn:microsoft.com/office/officeart/2005/8/layout/vList5"/>
    <dgm:cxn modelId="{310D5FCF-90C0-486C-9AE4-F2C8CD5E1803}" type="presParOf" srcId="{E3B0E856-4AB2-46C3-9E61-7B500BBABAC4}" destId="{19A2F86B-1A68-4C85-BFDD-1C00E4FD1D46}" srcOrd="2" destOrd="0" presId="urn:microsoft.com/office/officeart/2005/8/layout/vList5"/>
    <dgm:cxn modelId="{C30727FF-4744-4230-988B-9C30F6D1E9A1}" type="presParOf" srcId="{19A2F86B-1A68-4C85-BFDD-1C00E4FD1D46}" destId="{26BD095F-E903-43DC-A9F7-A4D5628953A5}" srcOrd="0" destOrd="0" presId="urn:microsoft.com/office/officeart/2005/8/layout/vList5"/>
    <dgm:cxn modelId="{E7C1BCAB-601D-4EC0-B7A3-D131DF5C1974}" type="presParOf" srcId="{19A2F86B-1A68-4C85-BFDD-1C00E4FD1D46}" destId="{0182E10B-452F-42FE-8AA4-766532AD0549}" srcOrd="1" destOrd="0" presId="urn:microsoft.com/office/officeart/2005/8/layout/vList5"/>
    <dgm:cxn modelId="{EDE3994D-E19D-43D4-99D1-4AA664D910C7}" type="presParOf" srcId="{E3B0E856-4AB2-46C3-9E61-7B500BBABAC4}" destId="{87D2229A-AC8D-4440-A927-46A96C777238}" srcOrd="3" destOrd="0" presId="urn:microsoft.com/office/officeart/2005/8/layout/vList5"/>
    <dgm:cxn modelId="{F9390B19-F8E2-4976-A5AE-999A7F578DE3}" type="presParOf" srcId="{E3B0E856-4AB2-46C3-9E61-7B500BBABAC4}" destId="{33971CFD-E399-4F2B-B307-1BD531D892CE}" srcOrd="4" destOrd="0" presId="urn:microsoft.com/office/officeart/2005/8/layout/vList5"/>
    <dgm:cxn modelId="{9FDAEF6F-15FD-49DD-96D3-883BFA02967F}" type="presParOf" srcId="{33971CFD-E399-4F2B-B307-1BD531D892CE}" destId="{A2E8ACCF-8674-426E-9720-8BBD5107C84B}" srcOrd="0" destOrd="0" presId="urn:microsoft.com/office/officeart/2005/8/layout/vList5"/>
    <dgm:cxn modelId="{F647E07A-9AAB-468B-8725-39D74D7276ED}" type="presParOf" srcId="{33971CFD-E399-4F2B-B307-1BD531D892CE}" destId="{AAB0B89C-7566-43AC-A52B-3CBB6DD810B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5C067F4-7F58-4EC3-9611-6AC347FD3E85}"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GB"/>
        </a:p>
      </dgm:t>
    </dgm:pt>
    <dgm:pt modelId="{E376AA46-2B65-465B-9A84-67D97A709230}">
      <dgm:prSet phldrT="[Text]"/>
      <dgm:spPr/>
      <dgm:t>
        <a:bodyPr/>
        <a:lstStyle/>
        <a:p>
          <a:r>
            <a:rPr lang="en-GB" dirty="0" smtClean="0"/>
            <a:t>1</a:t>
          </a:r>
          <a:endParaRPr lang="en-GB" dirty="0"/>
        </a:p>
      </dgm:t>
    </dgm:pt>
    <dgm:pt modelId="{C70DFAF0-82D1-44F0-83E8-6317270417AD}" type="parTrans" cxnId="{CFF09383-B43F-47B5-9C79-88C3197BEE59}">
      <dgm:prSet/>
      <dgm:spPr/>
      <dgm:t>
        <a:bodyPr/>
        <a:lstStyle/>
        <a:p>
          <a:endParaRPr lang="en-GB"/>
        </a:p>
      </dgm:t>
    </dgm:pt>
    <dgm:pt modelId="{6AA51E62-0B0C-4556-95A8-DC7B5B34B603}" type="sibTrans" cxnId="{CFF09383-B43F-47B5-9C79-88C3197BEE59}">
      <dgm:prSet/>
      <dgm:spPr/>
      <dgm:t>
        <a:bodyPr/>
        <a:lstStyle/>
        <a:p>
          <a:endParaRPr lang="en-GB"/>
        </a:p>
      </dgm:t>
    </dgm:pt>
    <dgm:pt modelId="{6C2D0C11-7C58-4810-9409-27C48FAD670A}">
      <dgm:prSet phldrT="[Text]"/>
      <dgm:spPr/>
      <dgm:t>
        <a:bodyPr/>
        <a:lstStyle/>
        <a:p>
          <a:r>
            <a:rPr lang="en-GB" dirty="0" smtClean="0"/>
            <a:t>What is the well-being outcome relating to advocacy?</a:t>
          </a:r>
          <a:endParaRPr lang="en-GB" dirty="0"/>
        </a:p>
      </dgm:t>
    </dgm:pt>
    <dgm:pt modelId="{87B604AF-30B4-4A0C-B0AA-32E4E2E98F31}" type="parTrans" cxnId="{0552F801-41E1-4849-AB32-6953E85F61C1}">
      <dgm:prSet/>
      <dgm:spPr/>
      <dgm:t>
        <a:bodyPr/>
        <a:lstStyle/>
        <a:p>
          <a:endParaRPr lang="en-GB"/>
        </a:p>
      </dgm:t>
    </dgm:pt>
    <dgm:pt modelId="{E6F653E6-9840-4C83-9B7F-BE4C8DC79B4C}" type="sibTrans" cxnId="{0552F801-41E1-4849-AB32-6953E85F61C1}">
      <dgm:prSet/>
      <dgm:spPr/>
      <dgm:t>
        <a:bodyPr/>
        <a:lstStyle/>
        <a:p>
          <a:endParaRPr lang="en-GB"/>
        </a:p>
      </dgm:t>
    </dgm:pt>
    <dgm:pt modelId="{10C3DC5E-404B-426D-8BFE-8AD008441B6F}">
      <dgm:prSet phldrT="[Text]"/>
      <dgm:spPr/>
      <dgm:t>
        <a:bodyPr/>
        <a:lstStyle/>
        <a:p>
          <a:r>
            <a:rPr lang="en-GB" dirty="0" smtClean="0"/>
            <a:t>2</a:t>
          </a:r>
          <a:endParaRPr lang="en-GB" dirty="0"/>
        </a:p>
      </dgm:t>
    </dgm:pt>
    <dgm:pt modelId="{A08995C4-7D86-4874-B81A-03F964C159B2}" type="parTrans" cxnId="{A8D04FAF-B4B4-451D-B73A-443721CC2205}">
      <dgm:prSet/>
      <dgm:spPr/>
      <dgm:t>
        <a:bodyPr/>
        <a:lstStyle/>
        <a:p>
          <a:endParaRPr lang="en-GB"/>
        </a:p>
      </dgm:t>
    </dgm:pt>
    <dgm:pt modelId="{799AA925-026A-4FBB-9E96-68E8BB7DC75B}" type="sibTrans" cxnId="{A8D04FAF-B4B4-451D-B73A-443721CC2205}">
      <dgm:prSet/>
      <dgm:spPr/>
      <dgm:t>
        <a:bodyPr/>
        <a:lstStyle/>
        <a:p>
          <a:endParaRPr lang="en-GB"/>
        </a:p>
      </dgm:t>
    </dgm:pt>
    <dgm:pt modelId="{42144453-783A-4316-88A8-69E3B87A6FD3}">
      <dgm:prSet phldrT="[Text]"/>
      <dgm:spPr/>
      <dgm:t>
        <a:bodyPr/>
        <a:lstStyle/>
        <a:p>
          <a:r>
            <a:rPr lang="en-GB" dirty="0" smtClean="0"/>
            <a:t>Why is consent important in advocacy?</a:t>
          </a:r>
          <a:endParaRPr lang="en-GB" dirty="0"/>
        </a:p>
      </dgm:t>
    </dgm:pt>
    <dgm:pt modelId="{6F9C4172-AFFA-4956-9E2F-89E181C478CB}" type="parTrans" cxnId="{2B070E40-CFF2-4C22-80BA-F6AC46A42169}">
      <dgm:prSet/>
      <dgm:spPr/>
      <dgm:t>
        <a:bodyPr/>
        <a:lstStyle/>
        <a:p>
          <a:endParaRPr lang="en-GB"/>
        </a:p>
      </dgm:t>
    </dgm:pt>
    <dgm:pt modelId="{19FA4609-E036-4871-95F7-5FD6400847EE}" type="sibTrans" cxnId="{2B070E40-CFF2-4C22-80BA-F6AC46A42169}">
      <dgm:prSet/>
      <dgm:spPr/>
      <dgm:t>
        <a:bodyPr/>
        <a:lstStyle/>
        <a:p>
          <a:endParaRPr lang="en-GB"/>
        </a:p>
      </dgm:t>
    </dgm:pt>
    <dgm:pt modelId="{47DAD8F8-C8BF-4F78-AA4D-FFD1A861516C}">
      <dgm:prSet phldrT="[Text]"/>
      <dgm:spPr/>
      <dgm:t>
        <a:bodyPr/>
        <a:lstStyle/>
        <a:p>
          <a:r>
            <a:rPr lang="en-GB" dirty="0" smtClean="0"/>
            <a:t>3</a:t>
          </a:r>
          <a:endParaRPr lang="en-GB" dirty="0"/>
        </a:p>
      </dgm:t>
    </dgm:pt>
    <dgm:pt modelId="{3BE5091B-5AAB-47AF-9CB2-E8A3229A9276}" type="parTrans" cxnId="{E8354962-87FF-493E-A52A-913CA76C9DB3}">
      <dgm:prSet/>
      <dgm:spPr/>
      <dgm:t>
        <a:bodyPr/>
        <a:lstStyle/>
        <a:p>
          <a:endParaRPr lang="en-GB"/>
        </a:p>
      </dgm:t>
    </dgm:pt>
    <dgm:pt modelId="{0EFCFE94-A77E-4D12-B317-C75A580666DC}" type="sibTrans" cxnId="{E8354962-87FF-493E-A52A-913CA76C9DB3}">
      <dgm:prSet/>
      <dgm:spPr/>
      <dgm:t>
        <a:bodyPr/>
        <a:lstStyle/>
        <a:p>
          <a:endParaRPr lang="en-GB"/>
        </a:p>
      </dgm:t>
    </dgm:pt>
    <dgm:pt modelId="{4C567A01-F766-4E42-85A8-9D3E8AFB771E}">
      <dgm:prSet phldrT="[Text]"/>
      <dgm:spPr/>
      <dgm:t>
        <a:bodyPr/>
        <a:lstStyle/>
        <a:p>
          <a:r>
            <a:rPr lang="en-GB" dirty="0" smtClean="0"/>
            <a:t>Describe advocacy and how it can help an individual develop their personal well-being outcomes (in one minute)</a:t>
          </a:r>
          <a:endParaRPr lang="en-GB" dirty="0"/>
        </a:p>
      </dgm:t>
    </dgm:pt>
    <dgm:pt modelId="{B4A858FE-F38E-495B-989C-9166648D0D6E}" type="parTrans" cxnId="{F92593DB-0B1E-46E3-92C5-FBAD9C7EB6F7}">
      <dgm:prSet/>
      <dgm:spPr/>
      <dgm:t>
        <a:bodyPr/>
        <a:lstStyle/>
        <a:p>
          <a:endParaRPr lang="en-GB"/>
        </a:p>
      </dgm:t>
    </dgm:pt>
    <dgm:pt modelId="{F38DDC89-C5B2-4864-9FFF-C2E15B6F78B6}" type="sibTrans" cxnId="{F92593DB-0B1E-46E3-92C5-FBAD9C7EB6F7}">
      <dgm:prSet/>
      <dgm:spPr/>
      <dgm:t>
        <a:bodyPr/>
        <a:lstStyle/>
        <a:p>
          <a:endParaRPr lang="en-GB"/>
        </a:p>
      </dgm:t>
    </dgm:pt>
    <dgm:pt modelId="{C36CB766-EC81-463F-8BC8-781944E6AD1F}" type="pres">
      <dgm:prSet presAssocID="{75C067F4-7F58-4EC3-9611-6AC347FD3E85}" presName="Name0" presStyleCnt="0">
        <dgm:presLayoutVars>
          <dgm:dir/>
          <dgm:animLvl val="lvl"/>
          <dgm:resizeHandles val="exact"/>
        </dgm:presLayoutVars>
      </dgm:prSet>
      <dgm:spPr/>
      <dgm:t>
        <a:bodyPr/>
        <a:lstStyle/>
        <a:p>
          <a:endParaRPr lang="en-GB"/>
        </a:p>
      </dgm:t>
    </dgm:pt>
    <dgm:pt modelId="{43A38D3A-1641-4372-8A6F-EE328DC237F0}" type="pres">
      <dgm:prSet presAssocID="{E376AA46-2B65-465B-9A84-67D97A709230}" presName="linNode" presStyleCnt="0"/>
      <dgm:spPr/>
    </dgm:pt>
    <dgm:pt modelId="{949E5A3D-8E01-4574-99DA-3A3237D3FB6F}" type="pres">
      <dgm:prSet presAssocID="{E376AA46-2B65-465B-9A84-67D97A709230}" presName="parentText" presStyleLbl="node1" presStyleIdx="0" presStyleCnt="3">
        <dgm:presLayoutVars>
          <dgm:chMax val="1"/>
          <dgm:bulletEnabled val="1"/>
        </dgm:presLayoutVars>
      </dgm:prSet>
      <dgm:spPr/>
      <dgm:t>
        <a:bodyPr/>
        <a:lstStyle/>
        <a:p>
          <a:endParaRPr lang="en-GB"/>
        </a:p>
      </dgm:t>
    </dgm:pt>
    <dgm:pt modelId="{AC6C11FC-1D8F-4869-9369-D44DBB31FC58}" type="pres">
      <dgm:prSet presAssocID="{E376AA46-2B65-465B-9A84-67D97A709230}" presName="descendantText" presStyleLbl="alignAccFollowNode1" presStyleIdx="0" presStyleCnt="3">
        <dgm:presLayoutVars>
          <dgm:bulletEnabled val="1"/>
        </dgm:presLayoutVars>
      </dgm:prSet>
      <dgm:spPr/>
      <dgm:t>
        <a:bodyPr/>
        <a:lstStyle/>
        <a:p>
          <a:endParaRPr lang="en-GB"/>
        </a:p>
      </dgm:t>
    </dgm:pt>
    <dgm:pt modelId="{EF4C860D-1F7B-41C4-96A0-11DC1AC5C397}" type="pres">
      <dgm:prSet presAssocID="{6AA51E62-0B0C-4556-95A8-DC7B5B34B603}" presName="sp" presStyleCnt="0"/>
      <dgm:spPr/>
    </dgm:pt>
    <dgm:pt modelId="{53AB698F-FB3A-4327-A15A-ADA438960E76}" type="pres">
      <dgm:prSet presAssocID="{10C3DC5E-404B-426D-8BFE-8AD008441B6F}" presName="linNode" presStyleCnt="0"/>
      <dgm:spPr/>
    </dgm:pt>
    <dgm:pt modelId="{A7DCB5E4-A744-4AC9-9EA7-3F45C9191968}" type="pres">
      <dgm:prSet presAssocID="{10C3DC5E-404B-426D-8BFE-8AD008441B6F}" presName="parentText" presStyleLbl="node1" presStyleIdx="1" presStyleCnt="3">
        <dgm:presLayoutVars>
          <dgm:chMax val="1"/>
          <dgm:bulletEnabled val="1"/>
        </dgm:presLayoutVars>
      </dgm:prSet>
      <dgm:spPr/>
      <dgm:t>
        <a:bodyPr/>
        <a:lstStyle/>
        <a:p>
          <a:endParaRPr lang="en-GB"/>
        </a:p>
      </dgm:t>
    </dgm:pt>
    <dgm:pt modelId="{0C5EB224-F6D4-4C96-AA94-5A9628B8B8FF}" type="pres">
      <dgm:prSet presAssocID="{10C3DC5E-404B-426D-8BFE-8AD008441B6F}" presName="descendantText" presStyleLbl="alignAccFollowNode1" presStyleIdx="1" presStyleCnt="3">
        <dgm:presLayoutVars>
          <dgm:bulletEnabled val="1"/>
        </dgm:presLayoutVars>
      </dgm:prSet>
      <dgm:spPr/>
      <dgm:t>
        <a:bodyPr/>
        <a:lstStyle/>
        <a:p>
          <a:endParaRPr lang="en-GB"/>
        </a:p>
      </dgm:t>
    </dgm:pt>
    <dgm:pt modelId="{CD29E62B-41B8-462A-A5F3-D18A134788B3}" type="pres">
      <dgm:prSet presAssocID="{799AA925-026A-4FBB-9E96-68E8BB7DC75B}" presName="sp" presStyleCnt="0"/>
      <dgm:spPr/>
    </dgm:pt>
    <dgm:pt modelId="{2839E810-993D-4985-806A-8841EF83A2DC}" type="pres">
      <dgm:prSet presAssocID="{47DAD8F8-C8BF-4F78-AA4D-FFD1A861516C}" presName="linNode" presStyleCnt="0"/>
      <dgm:spPr/>
    </dgm:pt>
    <dgm:pt modelId="{514783CE-19BB-4F8D-8BA3-F64705076AB2}" type="pres">
      <dgm:prSet presAssocID="{47DAD8F8-C8BF-4F78-AA4D-FFD1A861516C}" presName="parentText" presStyleLbl="node1" presStyleIdx="2" presStyleCnt="3">
        <dgm:presLayoutVars>
          <dgm:chMax val="1"/>
          <dgm:bulletEnabled val="1"/>
        </dgm:presLayoutVars>
      </dgm:prSet>
      <dgm:spPr/>
      <dgm:t>
        <a:bodyPr/>
        <a:lstStyle/>
        <a:p>
          <a:endParaRPr lang="en-GB"/>
        </a:p>
      </dgm:t>
    </dgm:pt>
    <dgm:pt modelId="{3FF9D9E0-8871-4162-A1CE-BA6E88BEB4BC}" type="pres">
      <dgm:prSet presAssocID="{47DAD8F8-C8BF-4F78-AA4D-FFD1A861516C}" presName="descendantText" presStyleLbl="alignAccFollowNode1" presStyleIdx="2" presStyleCnt="3">
        <dgm:presLayoutVars>
          <dgm:bulletEnabled val="1"/>
        </dgm:presLayoutVars>
      </dgm:prSet>
      <dgm:spPr/>
      <dgm:t>
        <a:bodyPr/>
        <a:lstStyle/>
        <a:p>
          <a:endParaRPr lang="en-GB"/>
        </a:p>
      </dgm:t>
    </dgm:pt>
  </dgm:ptLst>
  <dgm:cxnLst>
    <dgm:cxn modelId="{9E5026EE-A18E-4237-AA2E-0F33AEA595EB}" type="presOf" srcId="{E376AA46-2B65-465B-9A84-67D97A709230}" destId="{949E5A3D-8E01-4574-99DA-3A3237D3FB6F}" srcOrd="0" destOrd="0" presId="urn:microsoft.com/office/officeart/2005/8/layout/vList5"/>
    <dgm:cxn modelId="{2B070E40-CFF2-4C22-80BA-F6AC46A42169}" srcId="{10C3DC5E-404B-426D-8BFE-8AD008441B6F}" destId="{42144453-783A-4316-88A8-69E3B87A6FD3}" srcOrd="0" destOrd="0" parTransId="{6F9C4172-AFFA-4956-9E2F-89E181C478CB}" sibTransId="{19FA4609-E036-4871-95F7-5FD6400847EE}"/>
    <dgm:cxn modelId="{CFF09383-B43F-47B5-9C79-88C3197BEE59}" srcId="{75C067F4-7F58-4EC3-9611-6AC347FD3E85}" destId="{E376AA46-2B65-465B-9A84-67D97A709230}" srcOrd="0" destOrd="0" parTransId="{C70DFAF0-82D1-44F0-83E8-6317270417AD}" sibTransId="{6AA51E62-0B0C-4556-95A8-DC7B5B34B603}"/>
    <dgm:cxn modelId="{0A32EB0F-6551-438E-9157-60FAB3E59C55}" type="presOf" srcId="{10C3DC5E-404B-426D-8BFE-8AD008441B6F}" destId="{A7DCB5E4-A744-4AC9-9EA7-3F45C9191968}" srcOrd="0" destOrd="0" presId="urn:microsoft.com/office/officeart/2005/8/layout/vList5"/>
    <dgm:cxn modelId="{E8354962-87FF-493E-A52A-913CA76C9DB3}" srcId="{75C067F4-7F58-4EC3-9611-6AC347FD3E85}" destId="{47DAD8F8-C8BF-4F78-AA4D-FFD1A861516C}" srcOrd="2" destOrd="0" parTransId="{3BE5091B-5AAB-47AF-9CB2-E8A3229A9276}" sibTransId="{0EFCFE94-A77E-4D12-B317-C75A580666DC}"/>
    <dgm:cxn modelId="{ECCADC3C-9CCF-4104-8D6C-DB38D66650C1}" type="presOf" srcId="{47DAD8F8-C8BF-4F78-AA4D-FFD1A861516C}" destId="{514783CE-19BB-4F8D-8BA3-F64705076AB2}" srcOrd="0" destOrd="0" presId="urn:microsoft.com/office/officeart/2005/8/layout/vList5"/>
    <dgm:cxn modelId="{0552F801-41E1-4849-AB32-6953E85F61C1}" srcId="{E376AA46-2B65-465B-9A84-67D97A709230}" destId="{6C2D0C11-7C58-4810-9409-27C48FAD670A}" srcOrd="0" destOrd="0" parTransId="{87B604AF-30B4-4A0C-B0AA-32E4E2E98F31}" sibTransId="{E6F653E6-9840-4C83-9B7F-BE4C8DC79B4C}"/>
    <dgm:cxn modelId="{40FA61B0-4CC6-43EE-A828-573C3B1A5C25}" type="presOf" srcId="{4C567A01-F766-4E42-85A8-9D3E8AFB771E}" destId="{3FF9D9E0-8871-4162-A1CE-BA6E88BEB4BC}" srcOrd="0" destOrd="0" presId="urn:microsoft.com/office/officeart/2005/8/layout/vList5"/>
    <dgm:cxn modelId="{522ECDD6-6911-469E-8BEA-AF573CCA0642}" type="presOf" srcId="{75C067F4-7F58-4EC3-9611-6AC347FD3E85}" destId="{C36CB766-EC81-463F-8BC8-781944E6AD1F}" srcOrd="0" destOrd="0" presId="urn:microsoft.com/office/officeart/2005/8/layout/vList5"/>
    <dgm:cxn modelId="{3D804067-C4D6-4FF9-93E6-873B519FA562}" type="presOf" srcId="{6C2D0C11-7C58-4810-9409-27C48FAD670A}" destId="{AC6C11FC-1D8F-4869-9369-D44DBB31FC58}" srcOrd="0" destOrd="0" presId="urn:microsoft.com/office/officeart/2005/8/layout/vList5"/>
    <dgm:cxn modelId="{F92593DB-0B1E-46E3-92C5-FBAD9C7EB6F7}" srcId="{47DAD8F8-C8BF-4F78-AA4D-FFD1A861516C}" destId="{4C567A01-F766-4E42-85A8-9D3E8AFB771E}" srcOrd="0" destOrd="0" parTransId="{B4A858FE-F38E-495B-989C-9166648D0D6E}" sibTransId="{F38DDC89-C5B2-4864-9FFF-C2E15B6F78B6}"/>
    <dgm:cxn modelId="{F8A7A0A2-7EE7-46FD-98D4-101F38CD208B}" type="presOf" srcId="{42144453-783A-4316-88A8-69E3B87A6FD3}" destId="{0C5EB224-F6D4-4C96-AA94-5A9628B8B8FF}" srcOrd="0" destOrd="0" presId="urn:microsoft.com/office/officeart/2005/8/layout/vList5"/>
    <dgm:cxn modelId="{A8D04FAF-B4B4-451D-B73A-443721CC2205}" srcId="{75C067F4-7F58-4EC3-9611-6AC347FD3E85}" destId="{10C3DC5E-404B-426D-8BFE-8AD008441B6F}" srcOrd="1" destOrd="0" parTransId="{A08995C4-7D86-4874-B81A-03F964C159B2}" sibTransId="{799AA925-026A-4FBB-9E96-68E8BB7DC75B}"/>
    <dgm:cxn modelId="{74128A9C-B479-4B79-94B8-984854A69A77}" type="presParOf" srcId="{C36CB766-EC81-463F-8BC8-781944E6AD1F}" destId="{43A38D3A-1641-4372-8A6F-EE328DC237F0}" srcOrd="0" destOrd="0" presId="urn:microsoft.com/office/officeart/2005/8/layout/vList5"/>
    <dgm:cxn modelId="{66576608-D7A3-411D-BB62-D7D653A60CDA}" type="presParOf" srcId="{43A38D3A-1641-4372-8A6F-EE328DC237F0}" destId="{949E5A3D-8E01-4574-99DA-3A3237D3FB6F}" srcOrd="0" destOrd="0" presId="urn:microsoft.com/office/officeart/2005/8/layout/vList5"/>
    <dgm:cxn modelId="{D1697852-70B2-4C4F-88B7-2B6F51190F37}" type="presParOf" srcId="{43A38D3A-1641-4372-8A6F-EE328DC237F0}" destId="{AC6C11FC-1D8F-4869-9369-D44DBB31FC58}" srcOrd="1" destOrd="0" presId="urn:microsoft.com/office/officeart/2005/8/layout/vList5"/>
    <dgm:cxn modelId="{BCC93451-192F-4E79-88B5-DB51E83F65F3}" type="presParOf" srcId="{C36CB766-EC81-463F-8BC8-781944E6AD1F}" destId="{EF4C860D-1F7B-41C4-96A0-11DC1AC5C397}" srcOrd="1" destOrd="0" presId="urn:microsoft.com/office/officeart/2005/8/layout/vList5"/>
    <dgm:cxn modelId="{0C672174-18DE-4EEC-8B75-B307556E636A}" type="presParOf" srcId="{C36CB766-EC81-463F-8BC8-781944E6AD1F}" destId="{53AB698F-FB3A-4327-A15A-ADA438960E76}" srcOrd="2" destOrd="0" presId="urn:microsoft.com/office/officeart/2005/8/layout/vList5"/>
    <dgm:cxn modelId="{B44C1CF2-BC53-44DC-9120-238D60BF5DAF}" type="presParOf" srcId="{53AB698F-FB3A-4327-A15A-ADA438960E76}" destId="{A7DCB5E4-A744-4AC9-9EA7-3F45C9191968}" srcOrd="0" destOrd="0" presId="urn:microsoft.com/office/officeart/2005/8/layout/vList5"/>
    <dgm:cxn modelId="{F3952F68-D124-4A15-9085-EA118E606D5B}" type="presParOf" srcId="{53AB698F-FB3A-4327-A15A-ADA438960E76}" destId="{0C5EB224-F6D4-4C96-AA94-5A9628B8B8FF}" srcOrd="1" destOrd="0" presId="urn:microsoft.com/office/officeart/2005/8/layout/vList5"/>
    <dgm:cxn modelId="{120EF711-D022-41A9-919A-2BD552391849}" type="presParOf" srcId="{C36CB766-EC81-463F-8BC8-781944E6AD1F}" destId="{CD29E62B-41B8-462A-A5F3-D18A134788B3}" srcOrd="3" destOrd="0" presId="urn:microsoft.com/office/officeart/2005/8/layout/vList5"/>
    <dgm:cxn modelId="{3DFB3DD7-DB9A-408D-AA4C-0043232CE961}" type="presParOf" srcId="{C36CB766-EC81-463F-8BC8-781944E6AD1F}" destId="{2839E810-993D-4985-806A-8841EF83A2DC}" srcOrd="4" destOrd="0" presId="urn:microsoft.com/office/officeart/2005/8/layout/vList5"/>
    <dgm:cxn modelId="{9E513160-3EBE-4E3F-86D5-5108FF160B21}" type="presParOf" srcId="{2839E810-993D-4985-806A-8841EF83A2DC}" destId="{514783CE-19BB-4F8D-8BA3-F64705076AB2}" srcOrd="0" destOrd="0" presId="urn:microsoft.com/office/officeart/2005/8/layout/vList5"/>
    <dgm:cxn modelId="{DF342FAD-91FA-489E-8FA2-0015839AAB6A}" type="presParOf" srcId="{2839E810-993D-4985-806A-8841EF83A2DC}" destId="{3FF9D9E0-8871-4162-A1CE-BA6E88BEB4B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436C0AF5-9CD9-440A-9873-3D86EB42CCE3}"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lang="en-GB"/>
        </a:p>
      </dgm:t>
    </dgm:pt>
    <dgm:pt modelId="{0F93E2A4-38B7-4DE4-8311-3C6D1875006A}">
      <dgm:prSet phldrT="[Text]"/>
      <dgm:spPr/>
      <dgm:t>
        <a:bodyPr/>
        <a:lstStyle/>
        <a:p>
          <a:r>
            <a:rPr lang="en-GB" dirty="0" smtClean="0"/>
            <a:t>Values</a:t>
          </a:r>
          <a:endParaRPr lang="en-GB" dirty="0"/>
        </a:p>
      </dgm:t>
    </dgm:pt>
    <dgm:pt modelId="{1531F96F-B040-4537-82A2-66D7D1E167F6}" type="parTrans" cxnId="{633EC912-62EE-4E34-B486-D36601F363BF}">
      <dgm:prSet/>
      <dgm:spPr/>
      <dgm:t>
        <a:bodyPr/>
        <a:lstStyle/>
        <a:p>
          <a:endParaRPr lang="en-GB"/>
        </a:p>
      </dgm:t>
    </dgm:pt>
    <dgm:pt modelId="{6551A5AB-14CA-4DD3-9DED-7DE5FEDD357E}" type="sibTrans" cxnId="{633EC912-62EE-4E34-B486-D36601F363BF}">
      <dgm:prSet/>
      <dgm:spPr/>
      <dgm:t>
        <a:bodyPr/>
        <a:lstStyle/>
        <a:p>
          <a:endParaRPr lang="en-GB"/>
        </a:p>
      </dgm:t>
    </dgm:pt>
    <dgm:pt modelId="{C5691FE9-609C-430D-8275-84238932FFC6}">
      <dgm:prSet phldrT="[Text]"/>
      <dgm:spPr/>
      <dgm:t>
        <a:bodyPr/>
        <a:lstStyle/>
        <a:p>
          <a:r>
            <a:rPr lang="en-GB" dirty="0" smtClean="0"/>
            <a:t>Principles</a:t>
          </a:r>
          <a:endParaRPr lang="en-GB" dirty="0"/>
        </a:p>
      </dgm:t>
    </dgm:pt>
    <dgm:pt modelId="{B9482C63-07AE-4A31-A0EE-7E1ADB78D7AF}" type="parTrans" cxnId="{F135C9EC-FAE6-4296-B02F-6E7F009EF6F9}">
      <dgm:prSet/>
      <dgm:spPr/>
      <dgm:t>
        <a:bodyPr/>
        <a:lstStyle/>
        <a:p>
          <a:endParaRPr lang="en-GB"/>
        </a:p>
      </dgm:t>
    </dgm:pt>
    <dgm:pt modelId="{FD1A390C-73CD-4500-B1A1-62AE043C7B34}" type="sibTrans" cxnId="{F135C9EC-FAE6-4296-B02F-6E7F009EF6F9}">
      <dgm:prSet/>
      <dgm:spPr/>
      <dgm:t>
        <a:bodyPr/>
        <a:lstStyle/>
        <a:p>
          <a:endParaRPr lang="en-GB"/>
        </a:p>
      </dgm:t>
    </dgm:pt>
    <dgm:pt modelId="{51D55839-386E-4B6C-BEAB-3502755E4BD9}">
      <dgm:prSet phldrT="[Text]"/>
      <dgm:spPr/>
      <dgm:t>
        <a:bodyPr/>
        <a:lstStyle/>
        <a:p>
          <a:r>
            <a:rPr lang="en-GB" dirty="0" smtClean="0"/>
            <a:t>Duties</a:t>
          </a:r>
          <a:endParaRPr lang="en-GB" dirty="0"/>
        </a:p>
      </dgm:t>
    </dgm:pt>
    <dgm:pt modelId="{952A677A-F746-4811-8FEC-E295AB862725}" type="parTrans" cxnId="{C62BC9B1-7A11-46E0-BACE-E6EF23082456}">
      <dgm:prSet/>
      <dgm:spPr/>
      <dgm:t>
        <a:bodyPr/>
        <a:lstStyle/>
        <a:p>
          <a:endParaRPr lang="en-GB"/>
        </a:p>
      </dgm:t>
    </dgm:pt>
    <dgm:pt modelId="{46BEA810-F08F-42AB-9ECB-6399B67EE64D}" type="sibTrans" cxnId="{C62BC9B1-7A11-46E0-BACE-E6EF23082456}">
      <dgm:prSet/>
      <dgm:spPr/>
      <dgm:t>
        <a:bodyPr/>
        <a:lstStyle/>
        <a:p>
          <a:endParaRPr lang="en-GB"/>
        </a:p>
      </dgm:t>
    </dgm:pt>
    <dgm:pt modelId="{59C8841E-7310-415A-8B75-DA65AA184BB5}" type="pres">
      <dgm:prSet presAssocID="{436C0AF5-9CD9-440A-9873-3D86EB42CCE3}" presName="linear" presStyleCnt="0">
        <dgm:presLayoutVars>
          <dgm:dir/>
          <dgm:animLvl val="lvl"/>
          <dgm:resizeHandles val="exact"/>
        </dgm:presLayoutVars>
      </dgm:prSet>
      <dgm:spPr/>
      <dgm:t>
        <a:bodyPr/>
        <a:lstStyle/>
        <a:p>
          <a:endParaRPr lang="en-GB"/>
        </a:p>
      </dgm:t>
    </dgm:pt>
    <dgm:pt modelId="{F87531C3-8CF8-4325-87EF-A7D3ABC3C1F6}" type="pres">
      <dgm:prSet presAssocID="{0F93E2A4-38B7-4DE4-8311-3C6D1875006A}" presName="parentLin" presStyleCnt="0"/>
      <dgm:spPr/>
      <dgm:t>
        <a:bodyPr/>
        <a:lstStyle/>
        <a:p>
          <a:endParaRPr lang="en-GB"/>
        </a:p>
      </dgm:t>
    </dgm:pt>
    <dgm:pt modelId="{AA3D61B3-EC6D-42A4-A925-8F619E0E25AE}" type="pres">
      <dgm:prSet presAssocID="{0F93E2A4-38B7-4DE4-8311-3C6D1875006A}" presName="parentLeftMargin" presStyleLbl="node1" presStyleIdx="0" presStyleCnt="3"/>
      <dgm:spPr/>
      <dgm:t>
        <a:bodyPr/>
        <a:lstStyle/>
        <a:p>
          <a:endParaRPr lang="en-GB"/>
        </a:p>
      </dgm:t>
    </dgm:pt>
    <dgm:pt modelId="{9D23188F-61CB-4972-8F31-8766E1D278E0}" type="pres">
      <dgm:prSet presAssocID="{0F93E2A4-38B7-4DE4-8311-3C6D1875006A}" presName="parentText" presStyleLbl="node1" presStyleIdx="0" presStyleCnt="3">
        <dgm:presLayoutVars>
          <dgm:chMax val="0"/>
          <dgm:bulletEnabled val="1"/>
        </dgm:presLayoutVars>
      </dgm:prSet>
      <dgm:spPr/>
      <dgm:t>
        <a:bodyPr/>
        <a:lstStyle/>
        <a:p>
          <a:endParaRPr lang="en-GB"/>
        </a:p>
      </dgm:t>
    </dgm:pt>
    <dgm:pt modelId="{3E069A7B-7FFC-44BC-ADE0-F6C193F2007D}" type="pres">
      <dgm:prSet presAssocID="{0F93E2A4-38B7-4DE4-8311-3C6D1875006A}" presName="negativeSpace" presStyleCnt="0"/>
      <dgm:spPr/>
      <dgm:t>
        <a:bodyPr/>
        <a:lstStyle/>
        <a:p>
          <a:endParaRPr lang="en-GB"/>
        </a:p>
      </dgm:t>
    </dgm:pt>
    <dgm:pt modelId="{EBBFF2B5-AF66-4BD1-8DC4-1A92447482C3}" type="pres">
      <dgm:prSet presAssocID="{0F93E2A4-38B7-4DE4-8311-3C6D1875006A}" presName="childText" presStyleLbl="conFgAcc1" presStyleIdx="0" presStyleCnt="3">
        <dgm:presLayoutVars>
          <dgm:bulletEnabled val="1"/>
        </dgm:presLayoutVars>
      </dgm:prSet>
      <dgm:spPr/>
      <dgm:t>
        <a:bodyPr/>
        <a:lstStyle/>
        <a:p>
          <a:endParaRPr lang="en-GB"/>
        </a:p>
      </dgm:t>
    </dgm:pt>
    <dgm:pt modelId="{C3130924-1903-4BB3-9FA2-4CA9A30DDA28}" type="pres">
      <dgm:prSet presAssocID="{6551A5AB-14CA-4DD3-9DED-7DE5FEDD357E}" presName="spaceBetweenRectangles" presStyleCnt="0"/>
      <dgm:spPr/>
      <dgm:t>
        <a:bodyPr/>
        <a:lstStyle/>
        <a:p>
          <a:endParaRPr lang="en-GB"/>
        </a:p>
      </dgm:t>
    </dgm:pt>
    <dgm:pt modelId="{CA5A8D32-D562-4C84-9241-572BB96127CF}" type="pres">
      <dgm:prSet presAssocID="{C5691FE9-609C-430D-8275-84238932FFC6}" presName="parentLin" presStyleCnt="0"/>
      <dgm:spPr/>
      <dgm:t>
        <a:bodyPr/>
        <a:lstStyle/>
        <a:p>
          <a:endParaRPr lang="en-GB"/>
        </a:p>
      </dgm:t>
    </dgm:pt>
    <dgm:pt modelId="{6846A7CD-6265-4E04-9CED-A4F4FB77480C}" type="pres">
      <dgm:prSet presAssocID="{C5691FE9-609C-430D-8275-84238932FFC6}" presName="parentLeftMargin" presStyleLbl="node1" presStyleIdx="0" presStyleCnt="3"/>
      <dgm:spPr/>
      <dgm:t>
        <a:bodyPr/>
        <a:lstStyle/>
        <a:p>
          <a:endParaRPr lang="en-GB"/>
        </a:p>
      </dgm:t>
    </dgm:pt>
    <dgm:pt modelId="{DA620292-646E-4E34-B8FD-77739345F249}" type="pres">
      <dgm:prSet presAssocID="{C5691FE9-609C-430D-8275-84238932FFC6}" presName="parentText" presStyleLbl="node1" presStyleIdx="1" presStyleCnt="3">
        <dgm:presLayoutVars>
          <dgm:chMax val="0"/>
          <dgm:bulletEnabled val="1"/>
        </dgm:presLayoutVars>
      </dgm:prSet>
      <dgm:spPr/>
      <dgm:t>
        <a:bodyPr/>
        <a:lstStyle/>
        <a:p>
          <a:endParaRPr lang="en-GB"/>
        </a:p>
      </dgm:t>
    </dgm:pt>
    <dgm:pt modelId="{E8E729EE-4E9F-4A9E-83D8-9C4E7E1F8145}" type="pres">
      <dgm:prSet presAssocID="{C5691FE9-609C-430D-8275-84238932FFC6}" presName="negativeSpace" presStyleCnt="0"/>
      <dgm:spPr/>
      <dgm:t>
        <a:bodyPr/>
        <a:lstStyle/>
        <a:p>
          <a:endParaRPr lang="en-GB"/>
        </a:p>
      </dgm:t>
    </dgm:pt>
    <dgm:pt modelId="{59DF0DDE-708A-4B4F-BD9D-0F506E56C481}" type="pres">
      <dgm:prSet presAssocID="{C5691FE9-609C-430D-8275-84238932FFC6}" presName="childText" presStyleLbl="conFgAcc1" presStyleIdx="1" presStyleCnt="3">
        <dgm:presLayoutVars>
          <dgm:bulletEnabled val="1"/>
        </dgm:presLayoutVars>
      </dgm:prSet>
      <dgm:spPr/>
      <dgm:t>
        <a:bodyPr/>
        <a:lstStyle/>
        <a:p>
          <a:endParaRPr lang="en-GB"/>
        </a:p>
      </dgm:t>
    </dgm:pt>
    <dgm:pt modelId="{ECD4AF5A-D3DA-4601-8901-5F5F67024E62}" type="pres">
      <dgm:prSet presAssocID="{FD1A390C-73CD-4500-B1A1-62AE043C7B34}" presName="spaceBetweenRectangles" presStyleCnt="0"/>
      <dgm:spPr/>
      <dgm:t>
        <a:bodyPr/>
        <a:lstStyle/>
        <a:p>
          <a:endParaRPr lang="en-GB"/>
        </a:p>
      </dgm:t>
    </dgm:pt>
    <dgm:pt modelId="{12652080-A2C4-4CEF-9766-2A804BD59AE9}" type="pres">
      <dgm:prSet presAssocID="{51D55839-386E-4B6C-BEAB-3502755E4BD9}" presName="parentLin" presStyleCnt="0"/>
      <dgm:spPr/>
      <dgm:t>
        <a:bodyPr/>
        <a:lstStyle/>
        <a:p>
          <a:endParaRPr lang="en-GB"/>
        </a:p>
      </dgm:t>
    </dgm:pt>
    <dgm:pt modelId="{A8574475-B796-424E-86FD-4EC2DA930A75}" type="pres">
      <dgm:prSet presAssocID="{51D55839-386E-4B6C-BEAB-3502755E4BD9}" presName="parentLeftMargin" presStyleLbl="node1" presStyleIdx="1" presStyleCnt="3"/>
      <dgm:spPr/>
      <dgm:t>
        <a:bodyPr/>
        <a:lstStyle/>
        <a:p>
          <a:endParaRPr lang="en-GB"/>
        </a:p>
      </dgm:t>
    </dgm:pt>
    <dgm:pt modelId="{A2290A13-08F9-4B49-BD70-AE71D60EFD90}" type="pres">
      <dgm:prSet presAssocID="{51D55839-386E-4B6C-BEAB-3502755E4BD9}" presName="parentText" presStyleLbl="node1" presStyleIdx="2" presStyleCnt="3">
        <dgm:presLayoutVars>
          <dgm:chMax val="0"/>
          <dgm:bulletEnabled val="1"/>
        </dgm:presLayoutVars>
      </dgm:prSet>
      <dgm:spPr/>
      <dgm:t>
        <a:bodyPr/>
        <a:lstStyle/>
        <a:p>
          <a:endParaRPr lang="en-GB"/>
        </a:p>
      </dgm:t>
    </dgm:pt>
    <dgm:pt modelId="{79F964E0-E6FD-44FE-ACC2-339D8EF95DFE}" type="pres">
      <dgm:prSet presAssocID="{51D55839-386E-4B6C-BEAB-3502755E4BD9}" presName="negativeSpace" presStyleCnt="0"/>
      <dgm:spPr/>
      <dgm:t>
        <a:bodyPr/>
        <a:lstStyle/>
        <a:p>
          <a:endParaRPr lang="en-GB"/>
        </a:p>
      </dgm:t>
    </dgm:pt>
    <dgm:pt modelId="{E3E541DF-92A9-4DA9-A62A-87EF8A81E20B}" type="pres">
      <dgm:prSet presAssocID="{51D55839-386E-4B6C-BEAB-3502755E4BD9}" presName="childText" presStyleLbl="conFgAcc1" presStyleIdx="2" presStyleCnt="3">
        <dgm:presLayoutVars>
          <dgm:bulletEnabled val="1"/>
        </dgm:presLayoutVars>
      </dgm:prSet>
      <dgm:spPr/>
      <dgm:t>
        <a:bodyPr/>
        <a:lstStyle/>
        <a:p>
          <a:endParaRPr lang="en-GB"/>
        </a:p>
      </dgm:t>
    </dgm:pt>
  </dgm:ptLst>
  <dgm:cxnLst>
    <dgm:cxn modelId="{505C1719-244A-4604-AEA7-25CACCC172DE}" type="presOf" srcId="{436C0AF5-9CD9-440A-9873-3D86EB42CCE3}" destId="{59C8841E-7310-415A-8B75-DA65AA184BB5}" srcOrd="0" destOrd="0" presId="urn:microsoft.com/office/officeart/2005/8/layout/list1"/>
    <dgm:cxn modelId="{F135C9EC-FAE6-4296-B02F-6E7F009EF6F9}" srcId="{436C0AF5-9CD9-440A-9873-3D86EB42CCE3}" destId="{C5691FE9-609C-430D-8275-84238932FFC6}" srcOrd="1" destOrd="0" parTransId="{B9482C63-07AE-4A31-A0EE-7E1ADB78D7AF}" sibTransId="{FD1A390C-73CD-4500-B1A1-62AE043C7B34}"/>
    <dgm:cxn modelId="{B061EFB6-D775-40ED-A949-9C791FAE82B2}" type="presOf" srcId="{C5691FE9-609C-430D-8275-84238932FFC6}" destId="{6846A7CD-6265-4E04-9CED-A4F4FB77480C}" srcOrd="0" destOrd="0" presId="urn:microsoft.com/office/officeart/2005/8/layout/list1"/>
    <dgm:cxn modelId="{D6D569B8-7118-43EB-B8EA-00551CFB0CAD}" type="presOf" srcId="{51D55839-386E-4B6C-BEAB-3502755E4BD9}" destId="{A2290A13-08F9-4B49-BD70-AE71D60EFD90}" srcOrd="1" destOrd="0" presId="urn:microsoft.com/office/officeart/2005/8/layout/list1"/>
    <dgm:cxn modelId="{633EC912-62EE-4E34-B486-D36601F363BF}" srcId="{436C0AF5-9CD9-440A-9873-3D86EB42CCE3}" destId="{0F93E2A4-38B7-4DE4-8311-3C6D1875006A}" srcOrd="0" destOrd="0" parTransId="{1531F96F-B040-4537-82A2-66D7D1E167F6}" sibTransId="{6551A5AB-14CA-4DD3-9DED-7DE5FEDD357E}"/>
    <dgm:cxn modelId="{C00B2683-161F-4776-AD16-3177A413E6B8}" type="presOf" srcId="{0F93E2A4-38B7-4DE4-8311-3C6D1875006A}" destId="{9D23188F-61CB-4972-8F31-8766E1D278E0}" srcOrd="1" destOrd="0" presId="urn:microsoft.com/office/officeart/2005/8/layout/list1"/>
    <dgm:cxn modelId="{04C9974B-B60D-47C6-93CA-F7110722F74D}" type="presOf" srcId="{C5691FE9-609C-430D-8275-84238932FFC6}" destId="{DA620292-646E-4E34-B8FD-77739345F249}" srcOrd="1" destOrd="0" presId="urn:microsoft.com/office/officeart/2005/8/layout/list1"/>
    <dgm:cxn modelId="{5C00A9F7-8737-4FBD-A401-96D30DF00684}" type="presOf" srcId="{0F93E2A4-38B7-4DE4-8311-3C6D1875006A}" destId="{AA3D61B3-EC6D-42A4-A925-8F619E0E25AE}" srcOrd="0" destOrd="0" presId="urn:microsoft.com/office/officeart/2005/8/layout/list1"/>
    <dgm:cxn modelId="{4BDCD1D7-C66E-45F8-B619-0868C01FABA7}" type="presOf" srcId="{51D55839-386E-4B6C-BEAB-3502755E4BD9}" destId="{A8574475-B796-424E-86FD-4EC2DA930A75}" srcOrd="0" destOrd="0" presId="urn:microsoft.com/office/officeart/2005/8/layout/list1"/>
    <dgm:cxn modelId="{C62BC9B1-7A11-46E0-BACE-E6EF23082456}" srcId="{436C0AF5-9CD9-440A-9873-3D86EB42CCE3}" destId="{51D55839-386E-4B6C-BEAB-3502755E4BD9}" srcOrd="2" destOrd="0" parTransId="{952A677A-F746-4811-8FEC-E295AB862725}" sibTransId="{46BEA810-F08F-42AB-9ECB-6399B67EE64D}"/>
    <dgm:cxn modelId="{0F71A0C5-F9C0-46D6-98CD-5B0C9C19AF7E}" type="presParOf" srcId="{59C8841E-7310-415A-8B75-DA65AA184BB5}" destId="{F87531C3-8CF8-4325-87EF-A7D3ABC3C1F6}" srcOrd="0" destOrd="0" presId="urn:microsoft.com/office/officeart/2005/8/layout/list1"/>
    <dgm:cxn modelId="{EA23AF0D-0A10-46E5-985C-D6E2E8927944}" type="presParOf" srcId="{F87531C3-8CF8-4325-87EF-A7D3ABC3C1F6}" destId="{AA3D61B3-EC6D-42A4-A925-8F619E0E25AE}" srcOrd="0" destOrd="0" presId="urn:microsoft.com/office/officeart/2005/8/layout/list1"/>
    <dgm:cxn modelId="{059E36EB-6026-478B-BA65-DA157E9A65A8}" type="presParOf" srcId="{F87531C3-8CF8-4325-87EF-A7D3ABC3C1F6}" destId="{9D23188F-61CB-4972-8F31-8766E1D278E0}" srcOrd="1" destOrd="0" presId="urn:microsoft.com/office/officeart/2005/8/layout/list1"/>
    <dgm:cxn modelId="{4554B703-E07F-403E-82F0-421A4449FF2D}" type="presParOf" srcId="{59C8841E-7310-415A-8B75-DA65AA184BB5}" destId="{3E069A7B-7FFC-44BC-ADE0-F6C193F2007D}" srcOrd="1" destOrd="0" presId="urn:microsoft.com/office/officeart/2005/8/layout/list1"/>
    <dgm:cxn modelId="{F2B00B1A-C23E-48CA-9723-3EC10C4CBF25}" type="presParOf" srcId="{59C8841E-7310-415A-8B75-DA65AA184BB5}" destId="{EBBFF2B5-AF66-4BD1-8DC4-1A92447482C3}" srcOrd="2" destOrd="0" presId="urn:microsoft.com/office/officeart/2005/8/layout/list1"/>
    <dgm:cxn modelId="{C2291544-E976-4159-8720-8CB3E49D7831}" type="presParOf" srcId="{59C8841E-7310-415A-8B75-DA65AA184BB5}" destId="{C3130924-1903-4BB3-9FA2-4CA9A30DDA28}" srcOrd="3" destOrd="0" presId="urn:microsoft.com/office/officeart/2005/8/layout/list1"/>
    <dgm:cxn modelId="{7CA3D137-9242-4B09-B4E9-7128197A1B58}" type="presParOf" srcId="{59C8841E-7310-415A-8B75-DA65AA184BB5}" destId="{CA5A8D32-D562-4C84-9241-572BB96127CF}" srcOrd="4" destOrd="0" presId="urn:microsoft.com/office/officeart/2005/8/layout/list1"/>
    <dgm:cxn modelId="{BBE405CE-14AE-4396-9270-56E13C1B3FDF}" type="presParOf" srcId="{CA5A8D32-D562-4C84-9241-572BB96127CF}" destId="{6846A7CD-6265-4E04-9CED-A4F4FB77480C}" srcOrd="0" destOrd="0" presId="urn:microsoft.com/office/officeart/2005/8/layout/list1"/>
    <dgm:cxn modelId="{02101839-9A84-472C-9CF4-700F6EA62C99}" type="presParOf" srcId="{CA5A8D32-D562-4C84-9241-572BB96127CF}" destId="{DA620292-646E-4E34-B8FD-77739345F249}" srcOrd="1" destOrd="0" presId="urn:microsoft.com/office/officeart/2005/8/layout/list1"/>
    <dgm:cxn modelId="{19997617-C69F-46C1-88D0-82E4205D9593}" type="presParOf" srcId="{59C8841E-7310-415A-8B75-DA65AA184BB5}" destId="{E8E729EE-4E9F-4A9E-83D8-9C4E7E1F8145}" srcOrd="5" destOrd="0" presId="urn:microsoft.com/office/officeart/2005/8/layout/list1"/>
    <dgm:cxn modelId="{62F3902E-D35D-47B0-95F5-D0A7535F7EA9}" type="presParOf" srcId="{59C8841E-7310-415A-8B75-DA65AA184BB5}" destId="{59DF0DDE-708A-4B4F-BD9D-0F506E56C481}" srcOrd="6" destOrd="0" presId="urn:microsoft.com/office/officeart/2005/8/layout/list1"/>
    <dgm:cxn modelId="{CE9165C0-AE19-4A86-A9B2-D2DC370F7537}" type="presParOf" srcId="{59C8841E-7310-415A-8B75-DA65AA184BB5}" destId="{ECD4AF5A-D3DA-4601-8901-5F5F67024E62}" srcOrd="7" destOrd="0" presId="urn:microsoft.com/office/officeart/2005/8/layout/list1"/>
    <dgm:cxn modelId="{5A458445-7053-4813-89E0-964A11CE896F}" type="presParOf" srcId="{59C8841E-7310-415A-8B75-DA65AA184BB5}" destId="{12652080-A2C4-4CEF-9766-2A804BD59AE9}" srcOrd="8" destOrd="0" presId="urn:microsoft.com/office/officeart/2005/8/layout/list1"/>
    <dgm:cxn modelId="{2AA9E22B-C6CD-4465-AC5D-D7FED825D6DD}" type="presParOf" srcId="{12652080-A2C4-4CEF-9766-2A804BD59AE9}" destId="{A8574475-B796-424E-86FD-4EC2DA930A75}" srcOrd="0" destOrd="0" presId="urn:microsoft.com/office/officeart/2005/8/layout/list1"/>
    <dgm:cxn modelId="{78B27D12-F18C-46C1-81EC-9F3808BA0A0D}" type="presParOf" srcId="{12652080-A2C4-4CEF-9766-2A804BD59AE9}" destId="{A2290A13-08F9-4B49-BD70-AE71D60EFD90}" srcOrd="1" destOrd="0" presId="urn:microsoft.com/office/officeart/2005/8/layout/list1"/>
    <dgm:cxn modelId="{0083A1F3-F059-4FBA-B39F-1C05593128C1}" type="presParOf" srcId="{59C8841E-7310-415A-8B75-DA65AA184BB5}" destId="{79F964E0-E6FD-44FE-ACC2-339D8EF95DFE}" srcOrd="9" destOrd="0" presId="urn:microsoft.com/office/officeart/2005/8/layout/list1"/>
    <dgm:cxn modelId="{895516BA-538F-47A2-873A-349CB270F78F}" type="presParOf" srcId="{59C8841E-7310-415A-8B75-DA65AA184BB5}" destId="{E3E541DF-92A9-4DA9-A62A-87EF8A81E20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1820E346-15FF-4F51-B1AF-1D31E376AA41}" type="doc">
      <dgm:prSet loTypeId="urn:microsoft.com/office/officeart/2005/8/layout/hList7#1" loCatId="list" qsTypeId="urn:microsoft.com/office/officeart/2005/8/quickstyle/3d2" qsCatId="3D" csTypeId="urn:microsoft.com/office/officeart/2005/8/colors/colorful4" csCatId="colorful" phldr="1"/>
      <dgm:spPr/>
    </dgm:pt>
    <dgm:pt modelId="{80FAB1AB-9E21-4FB9-A28F-116E6F9A93DC}">
      <dgm:prSet phldrT="[Text]" custT="1"/>
      <dgm:spPr/>
      <dgm:t>
        <a:bodyPr/>
        <a:lstStyle/>
        <a:p>
          <a:r>
            <a:rPr lang="en-GB" sz="2400" b="1" dirty="0" smtClean="0"/>
            <a:t>Voice and control</a:t>
          </a:r>
          <a:endParaRPr lang="en-GB" sz="2400" b="1" dirty="0"/>
        </a:p>
      </dgm:t>
    </dgm:pt>
    <dgm:pt modelId="{2F352779-8D92-441C-BCDE-526CADF4AE86}" type="parTrans" cxnId="{2D8B3FF0-816C-4DB0-B1DA-7F7695D425AF}">
      <dgm:prSet/>
      <dgm:spPr/>
      <dgm:t>
        <a:bodyPr/>
        <a:lstStyle/>
        <a:p>
          <a:endParaRPr lang="en-GB"/>
        </a:p>
      </dgm:t>
    </dgm:pt>
    <dgm:pt modelId="{1533EB5B-1A41-448C-A8A9-0E768FA8265A}" type="sibTrans" cxnId="{2D8B3FF0-816C-4DB0-B1DA-7F7695D425AF}">
      <dgm:prSet/>
      <dgm:spPr/>
      <dgm:t>
        <a:bodyPr/>
        <a:lstStyle/>
        <a:p>
          <a:endParaRPr lang="en-GB"/>
        </a:p>
      </dgm:t>
    </dgm:pt>
    <dgm:pt modelId="{0B06A490-6F3F-43A6-873B-EAB83FAE1FED}">
      <dgm:prSet phldrT="[Text]"/>
      <dgm:spPr/>
      <dgm:t>
        <a:bodyPr/>
        <a:lstStyle/>
        <a:p>
          <a:r>
            <a:rPr lang="en-GB" b="1" dirty="0" smtClean="0"/>
            <a:t>Consistency and clarity</a:t>
          </a:r>
          <a:endParaRPr lang="en-GB" b="1" dirty="0"/>
        </a:p>
      </dgm:t>
    </dgm:pt>
    <dgm:pt modelId="{FB492571-79A4-42A9-B8EC-911769198809}" type="parTrans" cxnId="{99C7BE91-91B5-4262-A617-03827ADB7C1E}">
      <dgm:prSet/>
      <dgm:spPr/>
      <dgm:t>
        <a:bodyPr/>
        <a:lstStyle/>
        <a:p>
          <a:endParaRPr lang="en-GB"/>
        </a:p>
      </dgm:t>
    </dgm:pt>
    <dgm:pt modelId="{62B8C419-E9B9-4B50-8402-678962EFA807}" type="sibTrans" cxnId="{99C7BE91-91B5-4262-A617-03827ADB7C1E}">
      <dgm:prSet/>
      <dgm:spPr/>
      <dgm:t>
        <a:bodyPr/>
        <a:lstStyle/>
        <a:p>
          <a:endParaRPr lang="en-GB"/>
        </a:p>
      </dgm:t>
    </dgm:pt>
    <dgm:pt modelId="{F61BD85E-CE7E-4401-9E54-94F28BEAB6FA}">
      <dgm:prSet custT="1"/>
      <dgm:spPr/>
      <dgm:t>
        <a:bodyPr/>
        <a:lstStyle/>
        <a:p>
          <a:r>
            <a:rPr lang="en-GB" sz="2400" b="1" dirty="0" smtClean="0"/>
            <a:t>Equality</a:t>
          </a:r>
          <a:endParaRPr lang="en-GB" sz="2400" b="1" dirty="0"/>
        </a:p>
      </dgm:t>
    </dgm:pt>
    <dgm:pt modelId="{BC71AFB0-FA7B-46E3-BB8B-08A2F953EEE1}" type="parTrans" cxnId="{BBA6F752-B871-491F-ACF5-B6E0969F4570}">
      <dgm:prSet/>
      <dgm:spPr/>
      <dgm:t>
        <a:bodyPr/>
        <a:lstStyle/>
        <a:p>
          <a:endParaRPr lang="en-GB"/>
        </a:p>
      </dgm:t>
    </dgm:pt>
    <dgm:pt modelId="{70F74BAF-C908-4DB1-BC0D-1AF5573B015E}" type="sibTrans" cxnId="{BBA6F752-B871-491F-ACF5-B6E0969F4570}">
      <dgm:prSet/>
      <dgm:spPr/>
      <dgm:t>
        <a:bodyPr/>
        <a:lstStyle/>
        <a:p>
          <a:endParaRPr lang="en-GB"/>
        </a:p>
      </dgm:t>
    </dgm:pt>
    <dgm:pt modelId="{B3AD92B9-BC3A-41DD-B339-5E46986FB5E1}">
      <dgm:prSet custT="1"/>
      <dgm:spPr/>
      <dgm:t>
        <a:bodyPr/>
        <a:lstStyle/>
        <a:p>
          <a:r>
            <a:rPr lang="en-GB" sz="2400" b="1" dirty="0" smtClean="0"/>
            <a:t>Quality of services</a:t>
          </a:r>
          <a:endParaRPr lang="en-GB" sz="2400" b="1" dirty="0"/>
        </a:p>
      </dgm:t>
    </dgm:pt>
    <dgm:pt modelId="{D3E4A583-1FC9-432B-AF66-24BF3865EF2B}" type="parTrans" cxnId="{A68514A2-D305-4CEC-9817-24CBDD6E2259}">
      <dgm:prSet/>
      <dgm:spPr/>
      <dgm:t>
        <a:bodyPr/>
        <a:lstStyle/>
        <a:p>
          <a:endParaRPr lang="en-GB"/>
        </a:p>
      </dgm:t>
    </dgm:pt>
    <dgm:pt modelId="{56ABD965-5932-49FF-98E3-EC1904F7D983}" type="sibTrans" cxnId="{A68514A2-D305-4CEC-9817-24CBDD6E2259}">
      <dgm:prSet/>
      <dgm:spPr/>
      <dgm:t>
        <a:bodyPr/>
        <a:lstStyle/>
        <a:p>
          <a:endParaRPr lang="en-GB"/>
        </a:p>
      </dgm:t>
    </dgm:pt>
    <dgm:pt modelId="{5EA4B411-56D9-4ACA-9ABE-F18B36844F19}">
      <dgm:prSet custT="1"/>
      <dgm:spPr/>
      <dgm:t>
        <a:bodyPr/>
        <a:lstStyle/>
        <a:p>
          <a:r>
            <a:rPr lang="en-GB" sz="2300" b="1" dirty="0" smtClean="0"/>
            <a:t>Prevention</a:t>
          </a:r>
          <a:endParaRPr lang="en-GB" sz="2300" b="1" dirty="0"/>
        </a:p>
      </dgm:t>
    </dgm:pt>
    <dgm:pt modelId="{3E386C92-E745-4D79-8E37-66E853E505B7}" type="parTrans" cxnId="{E07795D3-D66D-4CCE-A977-D4BBD48893FF}">
      <dgm:prSet/>
      <dgm:spPr/>
      <dgm:t>
        <a:bodyPr/>
        <a:lstStyle/>
        <a:p>
          <a:endParaRPr lang="en-GB"/>
        </a:p>
      </dgm:t>
    </dgm:pt>
    <dgm:pt modelId="{14D38748-CE5E-44EE-82D4-1BD22632BA52}" type="sibTrans" cxnId="{E07795D3-D66D-4CCE-A977-D4BBD48893FF}">
      <dgm:prSet/>
      <dgm:spPr/>
      <dgm:t>
        <a:bodyPr/>
        <a:lstStyle/>
        <a:p>
          <a:endParaRPr lang="en-GB"/>
        </a:p>
      </dgm:t>
    </dgm:pt>
    <dgm:pt modelId="{DACDF163-483C-4A77-9187-8377D96B2788}" type="pres">
      <dgm:prSet presAssocID="{1820E346-15FF-4F51-B1AF-1D31E376AA41}" presName="Name0" presStyleCnt="0">
        <dgm:presLayoutVars>
          <dgm:dir/>
          <dgm:resizeHandles val="exact"/>
        </dgm:presLayoutVars>
      </dgm:prSet>
      <dgm:spPr/>
    </dgm:pt>
    <dgm:pt modelId="{E44771D4-34DF-4C47-87A4-882D14F8694E}" type="pres">
      <dgm:prSet presAssocID="{1820E346-15FF-4F51-B1AF-1D31E376AA41}" presName="fgShape" presStyleLbl="fgShp" presStyleIdx="0" presStyleCnt="1"/>
      <dgm:spPr/>
    </dgm:pt>
    <dgm:pt modelId="{9D033851-7B5D-472B-AA1A-EA54CDC66104}" type="pres">
      <dgm:prSet presAssocID="{1820E346-15FF-4F51-B1AF-1D31E376AA41}" presName="linComp" presStyleCnt="0"/>
      <dgm:spPr/>
    </dgm:pt>
    <dgm:pt modelId="{17138ABC-A65B-4FE7-B7DE-569770E30B31}" type="pres">
      <dgm:prSet presAssocID="{80FAB1AB-9E21-4FB9-A28F-116E6F9A93DC}" presName="compNode" presStyleCnt="0"/>
      <dgm:spPr/>
    </dgm:pt>
    <dgm:pt modelId="{CD057D2C-85E0-4854-BEFF-7CFB9AB283B7}" type="pres">
      <dgm:prSet presAssocID="{80FAB1AB-9E21-4FB9-A28F-116E6F9A93DC}" presName="bkgdShape" presStyleLbl="node1" presStyleIdx="0" presStyleCnt="5"/>
      <dgm:spPr/>
      <dgm:t>
        <a:bodyPr/>
        <a:lstStyle/>
        <a:p>
          <a:endParaRPr lang="en-GB"/>
        </a:p>
      </dgm:t>
    </dgm:pt>
    <dgm:pt modelId="{4ADC6BE8-88D4-4EC9-A12A-E8168433A49C}" type="pres">
      <dgm:prSet presAssocID="{80FAB1AB-9E21-4FB9-A28F-116E6F9A93DC}" presName="nodeTx" presStyleLbl="node1" presStyleIdx="0" presStyleCnt="5">
        <dgm:presLayoutVars>
          <dgm:bulletEnabled val="1"/>
        </dgm:presLayoutVars>
      </dgm:prSet>
      <dgm:spPr/>
      <dgm:t>
        <a:bodyPr/>
        <a:lstStyle/>
        <a:p>
          <a:endParaRPr lang="en-GB"/>
        </a:p>
      </dgm:t>
    </dgm:pt>
    <dgm:pt modelId="{AE49814E-A6E6-4467-B1C3-8DBFB577AEF8}" type="pres">
      <dgm:prSet presAssocID="{80FAB1AB-9E21-4FB9-A28F-116E6F9A93DC}" presName="invisiNode" presStyleLbl="node1" presStyleIdx="0" presStyleCnt="5"/>
      <dgm:spPr/>
    </dgm:pt>
    <dgm:pt modelId="{3B5AF075-AFAF-4B97-9C21-7042BD913AD6}" type="pres">
      <dgm:prSet presAssocID="{80FAB1AB-9E21-4FB9-A28F-116E6F9A93DC}" presName="imagNode" presStyleLbl="fgImgPlace1" presStyleIdx="0" presStyleCnt="5"/>
      <dgm:spPr>
        <a:blipFill rotWithShape="0">
          <a:blip xmlns:r="http://schemas.openxmlformats.org/officeDocument/2006/relationships" r:embed="rId1"/>
          <a:stretch>
            <a:fillRect/>
          </a:stretch>
        </a:blipFill>
      </dgm:spPr>
    </dgm:pt>
    <dgm:pt modelId="{CDC7CD3D-8FAA-43C2-A6F2-8A6E276051CF}" type="pres">
      <dgm:prSet presAssocID="{1533EB5B-1A41-448C-A8A9-0E768FA8265A}" presName="sibTrans" presStyleLbl="sibTrans2D1" presStyleIdx="0" presStyleCnt="0"/>
      <dgm:spPr/>
      <dgm:t>
        <a:bodyPr/>
        <a:lstStyle/>
        <a:p>
          <a:endParaRPr lang="en-GB"/>
        </a:p>
      </dgm:t>
    </dgm:pt>
    <dgm:pt modelId="{263174DB-9E57-44CD-86D5-62F1A3FFCBCC}" type="pres">
      <dgm:prSet presAssocID="{0B06A490-6F3F-43A6-873B-EAB83FAE1FED}" presName="compNode" presStyleCnt="0"/>
      <dgm:spPr/>
    </dgm:pt>
    <dgm:pt modelId="{A3A8A878-487E-469A-90E0-CD479319DC19}" type="pres">
      <dgm:prSet presAssocID="{0B06A490-6F3F-43A6-873B-EAB83FAE1FED}" presName="bkgdShape" presStyleLbl="node1" presStyleIdx="1" presStyleCnt="5"/>
      <dgm:spPr/>
      <dgm:t>
        <a:bodyPr/>
        <a:lstStyle/>
        <a:p>
          <a:endParaRPr lang="en-GB"/>
        </a:p>
      </dgm:t>
    </dgm:pt>
    <dgm:pt modelId="{C3285983-9250-4184-848A-2891DCD4C594}" type="pres">
      <dgm:prSet presAssocID="{0B06A490-6F3F-43A6-873B-EAB83FAE1FED}" presName="nodeTx" presStyleLbl="node1" presStyleIdx="1" presStyleCnt="5">
        <dgm:presLayoutVars>
          <dgm:bulletEnabled val="1"/>
        </dgm:presLayoutVars>
      </dgm:prSet>
      <dgm:spPr/>
      <dgm:t>
        <a:bodyPr/>
        <a:lstStyle/>
        <a:p>
          <a:endParaRPr lang="en-GB"/>
        </a:p>
      </dgm:t>
    </dgm:pt>
    <dgm:pt modelId="{5C001775-DA9E-4E9B-9B64-21940287A07B}" type="pres">
      <dgm:prSet presAssocID="{0B06A490-6F3F-43A6-873B-EAB83FAE1FED}" presName="invisiNode" presStyleLbl="node1" presStyleIdx="1" presStyleCnt="5"/>
      <dgm:spPr/>
    </dgm:pt>
    <dgm:pt modelId="{802BF951-41E5-42E3-8C14-E30243F81B0F}" type="pres">
      <dgm:prSet presAssocID="{0B06A490-6F3F-43A6-873B-EAB83FAE1FED}" presName="imagNode" presStyleLbl="fgImgPlace1" presStyleIdx="1" presStyleCnt="5"/>
      <dgm:spPr>
        <a:blipFill rotWithShape="0">
          <a:blip xmlns:r="http://schemas.openxmlformats.org/officeDocument/2006/relationships" r:embed="rId2"/>
          <a:stretch>
            <a:fillRect/>
          </a:stretch>
        </a:blipFill>
      </dgm:spPr>
    </dgm:pt>
    <dgm:pt modelId="{118CBC8D-AB9F-4241-939B-B30F20488FD2}" type="pres">
      <dgm:prSet presAssocID="{62B8C419-E9B9-4B50-8402-678962EFA807}" presName="sibTrans" presStyleLbl="sibTrans2D1" presStyleIdx="0" presStyleCnt="0"/>
      <dgm:spPr/>
      <dgm:t>
        <a:bodyPr/>
        <a:lstStyle/>
        <a:p>
          <a:endParaRPr lang="en-GB"/>
        </a:p>
      </dgm:t>
    </dgm:pt>
    <dgm:pt modelId="{7139A845-1A16-4C8D-AC99-8EB8CF52DDE6}" type="pres">
      <dgm:prSet presAssocID="{F61BD85E-CE7E-4401-9E54-94F28BEAB6FA}" presName="compNode" presStyleCnt="0"/>
      <dgm:spPr/>
    </dgm:pt>
    <dgm:pt modelId="{CF06C271-8C4D-4A3B-94C4-E0BAAA235470}" type="pres">
      <dgm:prSet presAssocID="{F61BD85E-CE7E-4401-9E54-94F28BEAB6FA}" presName="bkgdShape" presStyleLbl="node1" presStyleIdx="2" presStyleCnt="5"/>
      <dgm:spPr/>
      <dgm:t>
        <a:bodyPr/>
        <a:lstStyle/>
        <a:p>
          <a:endParaRPr lang="en-GB"/>
        </a:p>
      </dgm:t>
    </dgm:pt>
    <dgm:pt modelId="{701BE96E-07A6-4AEE-895C-330D36990493}" type="pres">
      <dgm:prSet presAssocID="{F61BD85E-CE7E-4401-9E54-94F28BEAB6FA}" presName="nodeTx" presStyleLbl="node1" presStyleIdx="2" presStyleCnt="5">
        <dgm:presLayoutVars>
          <dgm:bulletEnabled val="1"/>
        </dgm:presLayoutVars>
      </dgm:prSet>
      <dgm:spPr/>
      <dgm:t>
        <a:bodyPr/>
        <a:lstStyle/>
        <a:p>
          <a:endParaRPr lang="en-GB"/>
        </a:p>
      </dgm:t>
    </dgm:pt>
    <dgm:pt modelId="{03281238-0DE9-44BF-8FC8-953AE5C3934E}" type="pres">
      <dgm:prSet presAssocID="{F61BD85E-CE7E-4401-9E54-94F28BEAB6FA}" presName="invisiNode" presStyleLbl="node1" presStyleIdx="2" presStyleCnt="5"/>
      <dgm:spPr/>
    </dgm:pt>
    <dgm:pt modelId="{5D61E20A-4F60-4BCC-A668-CE6D38BA29E5}" type="pres">
      <dgm:prSet presAssocID="{F61BD85E-CE7E-4401-9E54-94F28BEAB6FA}" presName="imagNode" presStyleLbl="fgImgPlace1" presStyleIdx="2" presStyleCnt="5"/>
      <dgm:spPr>
        <a:blipFill rotWithShape="0">
          <a:blip xmlns:r="http://schemas.openxmlformats.org/officeDocument/2006/relationships" r:embed="rId3"/>
          <a:stretch>
            <a:fillRect/>
          </a:stretch>
        </a:blipFill>
      </dgm:spPr>
    </dgm:pt>
    <dgm:pt modelId="{E95AF9EF-18D4-43C8-85E2-A2FEE47314DD}" type="pres">
      <dgm:prSet presAssocID="{70F74BAF-C908-4DB1-BC0D-1AF5573B015E}" presName="sibTrans" presStyleLbl="sibTrans2D1" presStyleIdx="0" presStyleCnt="0"/>
      <dgm:spPr/>
      <dgm:t>
        <a:bodyPr/>
        <a:lstStyle/>
        <a:p>
          <a:endParaRPr lang="en-GB"/>
        </a:p>
      </dgm:t>
    </dgm:pt>
    <dgm:pt modelId="{D0437BC1-95D4-44B2-92F1-85CBA376E7D1}" type="pres">
      <dgm:prSet presAssocID="{B3AD92B9-BC3A-41DD-B339-5E46986FB5E1}" presName="compNode" presStyleCnt="0"/>
      <dgm:spPr/>
    </dgm:pt>
    <dgm:pt modelId="{C0E5AEBD-382F-491B-AF60-5770F962C9B0}" type="pres">
      <dgm:prSet presAssocID="{B3AD92B9-BC3A-41DD-B339-5E46986FB5E1}" presName="bkgdShape" presStyleLbl="node1" presStyleIdx="3" presStyleCnt="5"/>
      <dgm:spPr/>
      <dgm:t>
        <a:bodyPr/>
        <a:lstStyle/>
        <a:p>
          <a:endParaRPr lang="en-GB"/>
        </a:p>
      </dgm:t>
    </dgm:pt>
    <dgm:pt modelId="{E5B1A7CB-C0A2-4F58-8918-B3D071D459C6}" type="pres">
      <dgm:prSet presAssocID="{B3AD92B9-BC3A-41DD-B339-5E46986FB5E1}" presName="nodeTx" presStyleLbl="node1" presStyleIdx="3" presStyleCnt="5">
        <dgm:presLayoutVars>
          <dgm:bulletEnabled val="1"/>
        </dgm:presLayoutVars>
      </dgm:prSet>
      <dgm:spPr/>
      <dgm:t>
        <a:bodyPr/>
        <a:lstStyle/>
        <a:p>
          <a:endParaRPr lang="en-GB"/>
        </a:p>
      </dgm:t>
    </dgm:pt>
    <dgm:pt modelId="{993F48A2-5A28-41C5-9949-2D4EF9B64CB7}" type="pres">
      <dgm:prSet presAssocID="{B3AD92B9-BC3A-41DD-B339-5E46986FB5E1}" presName="invisiNode" presStyleLbl="node1" presStyleIdx="3" presStyleCnt="5"/>
      <dgm:spPr/>
    </dgm:pt>
    <dgm:pt modelId="{6ED829FC-E9E4-481F-9D02-61497E94B65F}" type="pres">
      <dgm:prSet presAssocID="{B3AD92B9-BC3A-41DD-B339-5E46986FB5E1}" presName="imagNode" presStyleLbl="fgImgPlace1" presStyleIdx="3" presStyleCnt="5"/>
      <dgm:spPr>
        <a:blipFill rotWithShape="0">
          <a:blip xmlns:r="http://schemas.openxmlformats.org/officeDocument/2006/relationships" r:embed="rId4"/>
          <a:stretch>
            <a:fillRect/>
          </a:stretch>
        </a:blipFill>
      </dgm:spPr>
    </dgm:pt>
    <dgm:pt modelId="{7C1560A2-9D96-400D-8492-5BD53EF345E6}" type="pres">
      <dgm:prSet presAssocID="{56ABD965-5932-49FF-98E3-EC1904F7D983}" presName="sibTrans" presStyleLbl="sibTrans2D1" presStyleIdx="0" presStyleCnt="0"/>
      <dgm:spPr/>
      <dgm:t>
        <a:bodyPr/>
        <a:lstStyle/>
        <a:p>
          <a:endParaRPr lang="en-GB"/>
        </a:p>
      </dgm:t>
    </dgm:pt>
    <dgm:pt modelId="{EAB09E65-21C7-42BB-9BF0-6E69F3EFAEF2}" type="pres">
      <dgm:prSet presAssocID="{5EA4B411-56D9-4ACA-9ABE-F18B36844F19}" presName="compNode" presStyleCnt="0"/>
      <dgm:spPr/>
    </dgm:pt>
    <dgm:pt modelId="{89FA4F2E-C4A8-4A90-946D-F6D0D0B2BFBD}" type="pres">
      <dgm:prSet presAssocID="{5EA4B411-56D9-4ACA-9ABE-F18B36844F19}" presName="bkgdShape" presStyleLbl="node1" presStyleIdx="4" presStyleCnt="5"/>
      <dgm:spPr/>
      <dgm:t>
        <a:bodyPr/>
        <a:lstStyle/>
        <a:p>
          <a:endParaRPr lang="en-GB"/>
        </a:p>
      </dgm:t>
    </dgm:pt>
    <dgm:pt modelId="{D0A4270C-A159-4447-8BEF-DC739AF8AEA7}" type="pres">
      <dgm:prSet presAssocID="{5EA4B411-56D9-4ACA-9ABE-F18B36844F19}" presName="nodeTx" presStyleLbl="node1" presStyleIdx="4" presStyleCnt="5">
        <dgm:presLayoutVars>
          <dgm:bulletEnabled val="1"/>
        </dgm:presLayoutVars>
      </dgm:prSet>
      <dgm:spPr/>
      <dgm:t>
        <a:bodyPr/>
        <a:lstStyle/>
        <a:p>
          <a:endParaRPr lang="en-GB"/>
        </a:p>
      </dgm:t>
    </dgm:pt>
    <dgm:pt modelId="{AC6FDD41-9A32-4237-ABB3-769F4D94D09A}" type="pres">
      <dgm:prSet presAssocID="{5EA4B411-56D9-4ACA-9ABE-F18B36844F19}" presName="invisiNode" presStyleLbl="node1" presStyleIdx="4" presStyleCnt="5"/>
      <dgm:spPr/>
    </dgm:pt>
    <dgm:pt modelId="{EBC79025-B54F-4C61-8F4A-DCDAEB897045}" type="pres">
      <dgm:prSet presAssocID="{5EA4B411-56D9-4ACA-9ABE-F18B36844F19}" presName="imagNode" presStyleLbl="fgImgPlace1" presStyleIdx="4" presStyleCnt="5"/>
      <dgm:spPr>
        <a:blipFill rotWithShape="0">
          <a:blip xmlns:r="http://schemas.openxmlformats.org/officeDocument/2006/relationships" r:embed="rId5"/>
          <a:stretch>
            <a:fillRect/>
          </a:stretch>
        </a:blipFill>
      </dgm:spPr>
    </dgm:pt>
  </dgm:ptLst>
  <dgm:cxnLst>
    <dgm:cxn modelId="{26AA294D-2DE7-43AA-9750-CA920A6CCE3B}" type="presOf" srcId="{70F74BAF-C908-4DB1-BC0D-1AF5573B015E}" destId="{E95AF9EF-18D4-43C8-85E2-A2FEE47314DD}" srcOrd="0" destOrd="0" presId="urn:microsoft.com/office/officeart/2005/8/layout/hList7#1"/>
    <dgm:cxn modelId="{2D8B3FF0-816C-4DB0-B1DA-7F7695D425AF}" srcId="{1820E346-15FF-4F51-B1AF-1D31E376AA41}" destId="{80FAB1AB-9E21-4FB9-A28F-116E6F9A93DC}" srcOrd="0" destOrd="0" parTransId="{2F352779-8D92-441C-BCDE-526CADF4AE86}" sibTransId="{1533EB5B-1A41-448C-A8A9-0E768FA8265A}"/>
    <dgm:cxn modelId="{4900EFC9-7A1F-4816-A6A2-4D1DF0CA2916}" type="presOf" srcId="{80FAB1AB-9E21-4FB9-A28F-116E6F9A93DC}" destId="{CD057D2C-85E0-4854-BEFF-7CFB9AB283B7}" srcOrd="0" destOrd="0" presId="urn:microsoft.com/office/officeart/2005/8/layout/hList7#1"/>
    <dgm:cxn modelId="{E07795D3-D66D-4CCE-A977-D4BBD48893FF}" srcId="{1820E346-15FF-4F51-B1AF-1D31E376AA41}" destId="{5EA4B411-56D9-4ACA-9ABE-F18B36844F19}" srcOrd="4" destOrd="0" parTransId="{3E386C92-E745-4D79-8E37-66E853E505B7}" sibTransId="{14D38748-CE5E-44EE-82D4-1BD22632BA52}"/>
    <dgm:cxn modelId="{4DCB5D69-31EE-4755-ABF6-36FD1C8EAA33}" type="presOf" srcId="{F61BD85E-CE7E-4401-9E54-94F28BEAB6FA}" destId="{CF06C271-8C4D-4A3B-94C4-E0BAAA235470}" srcOrd="0" destOrd="0" presId="urn:microsoft.com/office/officeart/2005/8/layout/hList7#1"/>
    <dgm:cxn modelId="{95325E6E-205B-4D61-BF82-1F7A04944A6B}" type="presOf" srcId="{80FAB1AB-9E21-4FB9-A28F-116E6F9A93DC}" destId="{4ADC6BE8-88D4-4EC9-A12A-E8168433A49C}" srcOrd="1" destOrd="0" presId="urn:microsoft.com/office/officeart/2005/8/layout/hList7#1"/>
    <dgm:cxn modelId="{94DD9308-DF34-40CB-A88B-F64CA4603BE9}" type="presOf" srcId="{5EA4B411-56D9-4ACA-9ABE-F18B36844F19}" destId="{D0A4270C-A159-4447-8BEF-DC739AF8AEA7}" srcOrd="1" destOrd="0" presId="urn:microsoft.com/office/officeart/2005/8/layout/hList7#1"/>
    <dgm:cxn modelId="{DD2A0476-5C7E-4BD9-AB18-A345F6032112}" type="presOf" srcId="{0B06A490-6F3F-43A6-873B-EAB83FAE1FED}" destId="{A3A8A878-487E-469A-90E0-CD479319DC19}" srcOrd="0" destOrd="0" presId="urn:microsoft.com/office/officeart/2005/8/layout/hList7#1"/>
    <dgm:cxn modelId="{0D5C52A3-32BC-4393-A662-0C8EC767DD0E}" type="presOf" srcId="{1533EB5B-1A41-448C-A8A9-0E768FA8265A}" destId="{CDC7CD3D-8FAA-43C2-A6F2-8A6E276051CF}" srcOrd="0" destOrd="0" presId="urn:microsoft.com/office/officeart/2005/8/layout/hList7#1"/>
    <dgm:cxn modelId="{99C7BE91-91B5-4262-A617-03827ADB7C1E}" srcId="{1820E346-15FF-4F51-B1AF-1D31E376AA41}" destId="{0B06A490-6F3F-43A6-873B-EAB83FAE1FED}" srcOrd="1" destOrd="0" parTransId="{FB492571-79A4-42A9-B8EC-911769198809}" sibTransId="{62B8C419-E9B9-4B50-8402-678962EFA807}"/>
    <dgm:cxn modelId="{BBA6F752-B871-491F-ACF5-B6E0969F4570}" srcId="{1820E346-15FF-4F51-B1AF-1D31E376AA41}" destId="{F61BD85E-CE7E-4401-9E54-94F28BEAB6FA}" srcOrd="2" destOrd="0" parTransId="{BC71AFB0-FA7B-46E3-BB8B-08A2F953EEE1}" sibTransId="{70F74BAF-C908-4DB1-BC0D-1AF5573B015E}"/>
    <dgm:cxn modelId="{1F5237AF-B123-46B2-92F0-A1CA41C5F5D5}" type="presOf" srcId="{B3AD92B9-BC3A-41DD-B339-5E46986FB5E1}" destId="{C0E5AEBD-382F-491B-AF60-5770F962C9B0}" srcOrd="0" destOrd="0" presId="urn:microsoft.com/office/officeart/2005/8/layout/hList7#1"/>
    <dgm:cxn modelId="{9515D80A-A647-4451-97CE-FD7AA108665D}" type="presOf" srcId="{62B8C419-E9B9-4B50-8402-678962EFA807}" destId="{118CBC8D-AB9F-4241-939B-B30F20488FD2}" srcOrd="0" destOrd="0" presId="urn:microsoft.com/office/officeart/2005/8/layout/hList7#1"/>
    <dgm:cxn modelId="{424A0AF8-51A9-4A72-9B52-EB0978865335}" type="presOf" srcId="{56ABD965-5932-49FF-98E3-EC1904F7D983}" destId="{7C1560A2-9D96-400D-8492-5BD53EF345E6}" srcOrd="0" destOrd="0" presId="urn:microsoft.com/office/officeart/2005/8/layout/hList7#1"/>
    <dgm:cxn modelId="{51469702-D664-4786-9AB7-D0BB42ECEB7F}" type="presOf" srcId="{1820E346-15FF-4F51-B1AF-1D31E376AA41}" destId="{DACDF163-483C-4A77-9187-8377D96B2788}" srcOrd="0" destOrd="0" presId="urn:microsoft.com/office/officeart/2005/8/layout/hList7#1"/>
    <dgm:cxn modelId="{A68514A2-D305-4CEC-9817-24CBDD6E2259}" srcId="{1820E346-15FF-4F51-B1AF-1D31E376AA41}" destId="{B3AD92B9-BC3A-41DD-B339-5E46986FB5E1}" srcOrd="3" destOrd="0" parTransId="{D3E4A583-1FC9-432B-AF66-24BF3865EF2B}" sibTransId="{56ABD965-5932-49FF-98E3-EC1904F7D983}"/>
    <dgm:cxn modelId="{DE37D055-5E59-44C6-BA03-31C3E66999A6}" type="presOf" srcId="{0B06A490-6F3F-43A6-873B-EAB83FAE1FED}" destId="{C3285983-9250-4184-848A-2891DCD4C594}" srcOrd="1" destOrd="0" presId="urn:microsoft.com/office/officeart/2005/8/layout/hList7#1"/>
    <dgm:cxn modelId="{BBB7A520-F3A7-4419-9AB6-471F3376B409}" type="presOf" srcId="{5EA4B411-56D9-4ACA-9ABE-F18B36844F19}" destId="{89FA4F2E-C4A8-4A90-946D-F6D0D0B2BFBD}" srcOrd="0" destOrd="0" presId="urn:microsoft.com/office/officeart/2005/8/layout/hList7#1"/>
    <dgm:cxn modelId="{9E2E85EE-EBC6-4CDC-AB21-1696011246EE}" type="presOf" srcId="{B3AD92B9-BC3A-41DD-B339-5E46986FB5E1}" destId="{E5B1A7CB-C0A2-4F58-8918-B3D071D459C6}" srcOrd="1" destOrd="0" presId="urn:microsoft.com/office/officeart/2005/8/layout/hList7#1"/>
    <dgm:cxn modelId="{12E4D7AD-C210-4A53-986E-5DC0B4195C3D}" type="presOf" srcId="{F61BD85E-CE7E-4401-9E54-94F28BEAB6FA}" destId="{701BE96E-07A6-4AEE-895C-330D36990493}" srcOrd="1" destOrd="0" presId="urn:microsoft.com/office/officeart/2005/8/layout/hList7#1"/>
    <dgm:cxn modelId="{202BDA88-74D7-44C9-90BE-CCBACDAB6E4D}" type="presParOf" srcId="{DACDF163-483C-4A77-9187-8377D96B2788}" destId="{E44771D4-34DF-4C47-87A4-882D14F8694E}" srcOrd="0" destOrd="0" presId="urn:microsoft.com/office/officeart/2005/8/layout/hList7#1"/>
    <dgm:cxn modelId="{1BAD80EA-8AF6-42AC-B6B8-EAADEC5CE11B}" type="presParOf" srcId="{DACDF163-483C-4A77-9187-8377D96B2788}" destId="{9D033851-7B5D-472B-AA1A-EA54CDC66104}" srcOrd="1" destOrd="0" presId="urn:microsoft.com/office/officeart/2005/8/layout/hList7#1"/>
    <dgm:cxn modelId="{110F4AC2-5198-4DD0-B77C-3B0BA8D3DA35}" type="presParOf" srcId="{9D033851-7B5D-472B-AA1A-EA54CDC66104}" destId="{17138ABC-A65B-4FE7-B7DE-569770E30B31}" srcOrd="0" destOrd="0" presId="urn:microsoft.com/office/officeart/2005/8/layout/hList7#1"/>
    <dgm:cxn modelId="{E21AF7C3-AB3B-4B4F-95B7-954C298A0C5C}" type="presParOf" srcId="{17138ABC-A65B-4FE7-B7DE-569770E30B31}" destId="{CD057D2C-85E0-4854-BEFF-7CFB9AB283B7}" srcOrd="0" destOrd="0" presId="urn:microsoft.com/office/officeart/2005/8/layout/hList7#1"/>
    <dgm:cxn modelId="{DE3366AB-B282-4079-9536-9E8DAE6FA111}" type="presParOf" srcId="{17138ABC-A65B-4FE7-B7DE-569770E30B31}" destId="{4ADC6BE8-88D4-4EC9-A12A-E8168433A49C}" srcOrd="1" destOrd="0" presId="urn:microsoft.com/office/officeart/2005/8/layout/hList7#1"/>
    <dgm:cxn modelId="{150F52C3-751F-44ED-9FE1-A2A524096AA4}" type="presParOf" srcId="{17138ABC-A65B-4FE7-B7DE-569770E30B31}" destId="{AE49814E-A6E6-4467-B1C3-8DBFB577AEF8}" srcOrd="2" destOrd="0" presId="urn:microsoft.com/office/officeart/2005/8/layout/hList7#1"/>
    <dgm:cxn modelId="{8DF83328-CBB4-49F9-983C-58CD2400D35B}" type="presParOf" srcId="{17138ABC-A65B-4FE7-B7DE-569770E30B31}" destId="{3B5AF075-AFAF-4B97-9C21-7042BD913AD6}" srcOrd="3" destOrd="0" presId="urn:microsoft.com/office/officeart/2005/8/layout/hList7#1"/>
    <dgm:cxn modelId="{3DCA61DF-C387-4AA9-9016-6E750978DBE6}" type="presParOf" srcId="{9D033851-7B5D-472B-AA1A-EA54CDC66104}" destId="{CDC7CD3D-8FAA-43C2-A6F2-8A6E276051CF}" srcOrd="1" destOrd="0" presId="urn:microsoft.com/office/officeart/2005/8/layout/hList7#1"/>
    <dgm:cxn modelId="{7FE6BBEB-C79B-4CC1-8C95-8B175B047B6B}" type="presParOf" srcId="{9D033851-7B5D-472B-AA1A-EA54CDC66104}" destId="{263174DB-9E57-44CD-86D5-62F1A3FFCBCC}" srcOrd="2" destOrd="0" presId="urn:microsoft.com/office/officeart/2005/8/layout/hList7#1"/>
    <dgm:cxn modelId="{CDE51247-CF2F-4032-8453-5F55723212DB}" type="presParOf" srcId="{263174DB-9E57-44CD-86D5-62F1A3FFCBCC}" destId="{A3A8A878-487E-469A-90E0-CD479319DC19}" srcOrd="0" destOrd="0" presId="urn:microsoft.com/office/officeart/2005/8/layout/hList7#1"/>
    <dgm:cxn modelId="{24A92196-D829-4464-86C1-655EDB0EACB2}" type="presParOf" srcId="{263174DB-9E57-44CD-86D5-62F1A3FFCBCC}" destId="{C3285983-9250-4184-848A-2891DCD4C594}" srcOrd="1" destOrd="0" presId="urn:microsoft.com/office/officeart/2005/8/layout/hList7#1"/>
    <dgm:cxn modelId="{C4571EAA-8353-4377-9E84-76B88B7F2C03}" type="presParOf" srcId="{263174DB-9E57-44CD-86D5-62F1A3FFCBCC}" destId="{5C001775-DA9E-4E9B-9B64-21940287A07B}" srcOrd="2" destOrd="0" presId="urn:microsoft.com/office/officeart/2005/8/layout/hList7#1"/>
    <dgm:cxn modelId="{889A9DA6-ED7A-4E23-9E85-45F0118EAB51}" type="presParOf" srcId="{263174DB-9E57-44CD-86D5-62F1A3FFCBCC}" destId="{802BF951-41E5-42E3-8C14-E30243F81B0F}" srcOrd="3" destOrd="0" presId="urn:microsoft.com/office/officeart/2005/8/layout/hList7#1"/>
    <dgm:cxn modelId="{9ACDE2D0-B9E8-4A13-B050-FBA37A45FDF5}" type="presParOf" srcId="{9D033851-7B5D-472B-AA1A-EA54CDC66104}" destId="{118CBC8D-AB9F-4241-939B-B30F20488FD2}" srcOrd="3" destOrd="0" presId="urn:microsoft.com/office/officeart/2005/8/layout/hList7#1"/>
    <dgm:cxn modelId="{98D0876F-71E7-4A04-9A1F-20DBDD95F68E}" type="presParOf" srcId="{9D033851-7B5D-472B-AA1A-EA54CDC66104}" destId="{7139A845-1A16-4C8D-AC99-8EB8CF52DDE6}" srcOrd="4" destOrd="0" presId="urn:microsoft.com/office/officeart/2005/8/layout/hList7#1"/>
    <dgm:cxn modelId="{C93357A9-E669-460E-82E5-68EA2664ACE5}" type="presParOf" srcId="{7139A845-1A16-4C8D-AC99-8EB8CF52DDE6}" destId="{CF06C271-8C4D-4A3B-94C4-E0BAAA235470}" srcOrd="0" destOrd="0" presId="urn:microsoft.com/office/officeart/2005/8/layout/hList7#1"/>
    <dgm:cxn modelId="{9CAE7162-F310-42F7-A556-767C70F5243F}" type="presParOf" srcId="{7139A845-1A16-4C8D-AC99-8EB8CF52DDE6}" destId="{701BE96E-07A6-4AEE-895C-330D36990493}" srcOrd="1" destOrd="0" presId="urn:microsoft.com/office/officeart/2005/8/layout/hList7#1"/>
    <dgm:cxn modelId="{76D5C1F6-B04B-4AC9-9B21-448C76B9696D}" type="presParOf" srcId="{7139A845-1A16-4C8D-AC99-8EB8CF52DDE6}" destId="{03281238-0DE9-44BF-8FC8-953AE5C3934E}" srcOrd="2" destOrd="0" presId="urn:microsoft.com/office/officeart/2005/8/layout/hList7#1"/>
    <dgm:cxn modelId="{F2CE713E-A17F-4F73-910F-D7FC0194DB23}" type="presParOf" srcId="{7139A845-1A16-4C8D-AC99-8EB8CF52DDE6}" destId="{5D61E20A-4F60-4BCC-A668-CE6D38BA29E5}" srcOrd="3" destOrd="0" presId="urn:microsoft.com/office/officeart/2005/8/layout/hList7#1"/>
    <dgm:cxn modelId="{18EE2E25-8129-4D03-AAD4-22BE1CF62778}" type="presParOf" srcId="{9D033851-7B5D-472B-AA1A-EA54CDC66104}" destId="{E95AF9EF-18D4-43C8-85E2-A2FEE47314DD}" srcOrd="5" destOrd="0" presId="urn:microsoft.com/office/officeart/2005/8/layout/hList7#1"/>
    <dgm:cxn modelId="{5DE45712-7DA4-47DC-AF9A-DD230F831963}" type="presParOf" srcId="{9D033851-7B5D-472B-AA1A-EA54CDC66104}" destId="{D0437BC1-95D4-44B2-92F1-85CBA376E7D1}" srcOrd="6" destOrd="0" presId="urn:microsoft.com/office/officeart/2005/8/layout/hList7#1"/>
    <dgm:cxn modelId="{95E8EC18-A577-4C58-A598-8D4CE32FB942}" type="presParOf" srcId="{D0437BC1-95D4-44B2-92F1-85CBA376E7D1}" destId="{C0E5AEBD-382F-491B-AF60-5770F962C9B0}" srcOrd="0" destOrd="0" presId="urn:microsoft.com/office/officeart/2005/8/layout/hList7#1"/>
    <dgm:cxn modelId="{D412D5F1-6AE3-4F36-838E-4AE93725D66A}" type="presParOf" srcId="{D0437BC1-95D4-44B2-92F1-85CBA376E7D1}" destId="{E5B1A7CB-C0A2-4F58-8918-B3D071D459C6}" srcOrd="1" destOrd="0" presId="urn:microsoft.com/office/officeart/2005/8/layout/hList7#1"/>
    <dgm:cxn modelId="{993203C2-CAF7-4480-9099-3EA013CE42A1}" type="presParOf" srcId="{D0437BC1-95D4-44B2-92F1-85CBA376E7D1}" destId="{993F48A2-5A28-41C5-9949-2D4EF9B64CB7}" srcOrd="2" destOrd="0" presId="urn:microsoft.com/office/officeart/2005/8/layout/hList7#1"/>
    <dgm:cxn modelId="{749E41EF-1465-47DF-82AE-C68B1EC851E0}" type="presParOf" srcId="{D0437BC1-95D4-44B2-92F1-85CBA376E7D1}" destId="{6ED829FC-E9E4-481F-9D02-61497E94B65F}" srcOrd="3" destOrd="0" presId="urn:microsoft.com/office/officeart/2005/8/layout/hList7#1"/>
    <dgm:cxn modelId="{F870E49D-5DB3-4AFA-AEBF-0C19FA9B1579}" type="presParOf" srcId="{9D033851-7B5D-472B-AA1A-EA54CDC66104}" destId="{7C1560A2-9D96-400D-8492-5BD53EF345E6}" srcOrd="7" destOrd="0" presId="urn:microsoft.com/office/officeart/2005/8/layout/hList7#1"/>
    <dgm:cxn modelId="{768589C2-5995-472C-90F6-E994D3996CBC}" type="presParOf" srcId="{9D033851-7B5D-472B-AA1A-EA54CDC66104}" destId="{EAB09E65-21C7-42BB-9BF0-6E69F3EFAEF2}" srcOrd="8" destOrd="0" presId="urn:microsoft.com/office/officeart/2005/8/layout/hList7#1"/>
    <dgm:cxn modelId="{56C32514-1713-47CE-81EF-9413D85CCB2A}" type="presParOf" srcId="{EAB09E65-21C7-42BB-9BF0-6E69F3EFAEF2}" destId="{89FA4F2E-C4A8-4A90-946D-F6D0D0B2BFBD}" srcOrd="0" destOrd="0" presId="urn:microsoft.com/office/officeart/2005/8/layout/hList7#1"/>
    <dgm:cxn modelId="{4A55BA12-69F0-4DB2-B7AC-31A527A4D870}" type="presParOf" srcId="{EAB09E65-21C7-42BB-9BF0-6E69F3EFAEF2}" destId="{D0A4270C-A159-4447-8BEF-DC739AF8AEA7}" srcOrd="1" destOrd="0" presId="urn:microsoft.com/office/officeart/2005/8/layout/hList7#1"/>
    <dgm:cxn modelId="{33C1D96E-CAB2-40B7-945E-BD0847F738D9}" type="presParOf" srcId="{EAB09E65-21C7-42BB-9BF0-6E69F3EFAEF2}" destId="{AC6FDD41-9A32-4237-ABB3-769F4D94D09A}" srcOrd="2" destOrd="0" presId="urn:microsoft.com/office/officeart/2005/8/layout/hList7#1"/>
    <dgm:cxn modelId="{EBFECE49-7325-4362-8566-2293EF09E692}" type="presParOf" srcId="{EAB09E65-21C7-42BB-9BF0-6E69F3EFAEF2}" destId="{EBC79025-B54F-4C61-8F4A-DCDAEB897045}"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ED0FBC94-9556-4998-B06A-E9FDEE883A7F}" type="doc">
      <dgm:prSet loTypeId="urn:microsoft.com/office/officeart/2005/8/layout/radial4" loCatId="relationship" qsTypeId="urn:microsoft.com/office/officeart/2005/8/quickstyle/3d2" qsCatId="3D" csTypeId="urn:microsoft.com/office/officeart/2005/8/colors/colorful4" csCatId="colorful" phldr="1"/>
      <dgm:spPr/>
      <dgm:t>
        <a:bodyPr/>
        <a:lstStyle/>
        <a:p>
          <a:endParaRPr lang="en-GB"/>
        </a:p>
      </dgm:t>
    </dgm:pt>
    <dgm:pt modelId="{B91B7865-71CF-48C2-94E7-9E61535E70E5}">
      <dgm:prSet phldrT="[Text]"/>
      <dgm:spPr/>
      <dgm:t>
        <a:bodyPr/>
        <a:lstStyle/>
        <a:p>
          <a:r>
            <a:rPr lang="en-GB" b="1" dirty="0" smtClean="0"/>
            <a:t>Need for advocacy?</a:t>
          </a:r>
          <a:endParaRPr lang="en-GB" b="1" dirty="0"/>
        </a:p>
      </dgm:t>
    </dgm:pt>
    <dgm:pt modelId="{1D463701-480B-40D0-BFBB-98EB46C899D5}" type="parTrans" cxnId="{4512EE9B-C7C1-4A84-9770-C2C08EA6EF88}">
      <dgm:prSet/>
      <dgm:spPr/>
      <dgm:t>
        <a:bodyPr/>
        <a:lstStyle/>
        <a:p>
          <a:endParaRPr lang="en-GB"/>
        </a:p>
      </dgm:t>
    </dgm:pt>
    <dgm:pt modelId="{55969196-E49A-4656-A172-0B46FA0A4D6C}" type="sibTrans" cxnId="{4512EE9B-C7C1-4A84-9770-C2C08EA6EF88}">
      <dgm:prSet/>
      <dgm:spPr/>
      <dgm:t>
        <a:bodyPr/>
        <a:lstStyle/>
        <a:p>
          <a:endParaRPr lang="en-GB"/>
        </a:p>
      </dgm:t>
    </dgm:pt>
    <dgm:pt modelId="{C6207C9D-C0EA-4BF3-A74C-64C4236CFCE9}">
      <dgm:prSet phldrT="[Text]"/>
      <dgm:spPr/>
      <dgm:t>
        <a:bodyPr/>
        <a:lstStyle/>
        <a:p>
          <a:r>
            <a:rPr lang="en-GB" b="1" dirty="0" smtClean="0"/>
            <a:t>2.  General Functions</a:t>
          </a:r>
          <a:endParaRPr lang="en-GB" b="1" dirty="0"/>
        </a:p>
      </dgm:t>
    </dgm:pt>
    <dgm:pt modelId="{F6074A71-6A26-437E-B825-21038CF7FA2F}" type="parTrans" cxnId="{E109C320-1108-409B-9036-B4F31504E5D9}">
      <dgm:prSet/>
      <dgm:spPr/>
      <dgm:t>
        <a:bodyPr/>
        <a:lstStyle/>
        <a:p>
          <a:endParaRPr lang="en-GB"/>
        </a:p>
      </dgm:t>
    </dgm:pt>
    <dgm:pt modelId="{D65ED77F-B74C-48B2-8DC8-D0E5CB6E272A}" type="sibTrans" cxnId="{E109C320-1108-409B-9036-B4F31504E5D9}">
      <dgm:prSet/>
      <dgm:spPr/>
      <dgm:t>
        <a:bodyPr/>
        <a:lstStyle/>
        <a:p>
          <a:endParaRPr lang="en-GB"/>
        </a:p>
      </dgm:t>
    </dgm:pt>
    <dgm:pt modelId="{457CA254-0B35-4799-BA3A-6A4C7BFD16A8}">
      <dgm:prSet phldrT="[Text]"/>
      <dgm:spPr/>
      <dgm:t>
        <a:bodyPr/>
        <a:lstStyle/>
        <a:p>
          <a:r>
            <a:rPr lang="en-GB" b="1" dirty="0" smtClean="0"/>
            <a:t>3.  Assessment</a:t>
          </a:r>
          <a:endParaRPr lang="en-GB" b="1" dirty="0"/>
        </a:p>
      </dgm:t>
    </dgm:pt>
    <dgm:pt modelId="{7FBA5F05-9AD9-4D85-8BD4-303270FA51B4}" type="parTrans" cxnId="{6E3BF583-C3D5-40C1-99B4-6D4FEF1C4B14}">
      <dgm:prSet/>
      <dgm:spPr/>
      <dgm:t>
        <a:bodyPr/>
        <a:lstStyle/>
        <a:p>
          <a:endParaRPr lang="en-GB"/>
        </a:p>
      </dgm:t>
    </dgm:pt>
    <dgm:pt modelId="{0F2EF7EA-3007-4562-9049-14715D9B98BF}" type="sibTrans" cxnId="{6E3BF583-C3D5-40C1-99B4-6D4FEF1C4B14}">
      <dgm:prSet/>
      <dgm:spPr/>
      <dgm:t>
        <a:bodyPr/>
        <a:lstStyle/>
        <a:p>
          <a:endParaRPr lang="en-GB"/>
        </a:p>
      </dgm:t>
    </dgm:pt>
    <dgm:pt modelId="{533D2D8B-C992-493F-AC77-D06DEAD80356}">
      <dgm:prSet phldrT="[Text]"/>
      <dgm:spPr/>
      <dgm:t>
        <a:bodyPr/>
        <a:lstStyle/>
        <a:p>
          <a:r>
            <a:rPr lang="en-GB" b="1" dirty="0" smtClean="0"/>
            <a:t>4.  Meeting Needs</a:t>
          </a:r>
          <a:endParaRPr lang="en-GB" b="1" dirty="0"/>
        </a:p>
      </dgm:t>
    </dgm:pt>
    <dgm:pt modelId="{FD9139EE-14A4-4613-B07B-BB5AABC8F1E4}" type="parTrans" cxnId="{38FAC8BA-8FAA-402D-A197-295AFBA64742}">
      <dgm:prSet/>
      <dgm:spPr/>
      <dgm:t>
        <a:bodyPr/>
        <a:lstStyle/>
        <a:p>
          <a:endParaRPr lang="en-GB"/>
        </a:p>
      </dgm:t>
    </dgm:pt>
    <dgm:pt modelId="{C67C5589-E2E0-43B2-A16D-5EBC333101A1}" type="sibTrans" cxnId="{38FAC8BA-8FAA-402D-A197-295AFBA64742}">
      <dgm:prSet/>
      <dgm:spPr/>
      <dgm:t>
        <a:bodyPr/>
        <a:lstStyle/>
        <a:p>
          <a:endParaRPr lang="en-GB"/>
        </a:p>
      </dgm:t>
    </dgm:pt>
    <dgm:pt modelId="{331B1220-7DE1-4104-B0F0-53692A25705E}">
      <dgm:prSet/>
      <dgm:spPr/>
      <dgm:t>
        <a:bodyPr/>
        <a:lstStyle/>
        <a:p>
          <a:r>
            <a:rPr lang="en-GB" b="1" dirty="0" smtClean="0"/>
            <a:t>5.  Charging and Financial Assessment</a:t>
          </a:r>
          <a:endParaRPr lang="en-GB" b="1" dirty="0"/>
        </a:p>
      </dgm:t>
    </dgm:pt>
    <dgm:pt modelId="{6F9AD4E2-ED47-4643-A487-3C42C74D7C7B}" type="parTrans" cxnId="{E54B20A4-CFBB-4DDD-9633-E2B0B4198C0A}">
      <dgm:prSet/>
      <dgm:spPr/>
      <dgm:t>
        <a:bodyPr/>
        <a:lstStyle/>
        <a:p>
          <a:endParaRPr lang="en-GB"/>
        </a:p>
      </dgm:t>
    </dgm:pt>
    <dgm:pt modelId="{1040DAC8-07CA-4603-A145-3AD8FF17819E}" type="sibTrans" cxnId="{E54B20A4-CFBB-4DDD-9633-E2B0B4198C0A}">
      <dgm:prSet/>
      <dgm:spPr/>
      <dgm:t>
        <a:bodyPr/>
        <a:lstStyle/>
        <a:p>
          <a:endParaRPr lang="en-GB"/>
        </a:p>
      </dgm:t>
    </dgm:pt>
    <dgm:pt modelId="{916E23AE-09B5-49B1-9CE0-85BD00F3AA0A}">
      <dgm:prSet/>
      <dgm:spPr/>
      <dgm:t>
        <a:bodyPr/>
        <a:lstStyle/>
        <a:p>
          <a:r>
            <a:rPr lang="en-GB" b="1" dirty="0" smtClean="0"/>
            <a:t>7.  Safeguarding</a:t>
          </a:r>
          <a:endParaRPr lang="en-GB" b="1" dirty="0"/>
        </a:p>
      </dgm:t>
    </dgm:pt>
    <dgm:pt modelId="{6E5B99E8-B977-4286-A788-A2426A4F40EC}" type="parTrans" cxnId="{D789FFA8-48CD-4C4F-B413-2DF3D230E8CA}">
      <dgm:prSet/>
      <dgm:spPr/>
      <dgm:t>
        <a:bodyPr/>
        <a:lstStyle/>
        <a:p>
          <a:endParaRPr lang="en-GB"/>
        </a:p>
      </dgm:t>
    </dgm:pt>
    <dgm:pt modelId="{A7032140-B8AB-4A27-A5EC-C8E5E71CF3DF}" type="sibTrans" cxnId="{D789FFA8-48CD-4C4F-B413-2DF3D230E8CA}">
      <dgm:prSet/>
      <dgm:spPr/>
      <dgm:t>
        <a:bodyPr/>
        <a:lstStyle/>
        <a:p>
          <a:endParaRPr lang="en-GB"/>
        </a:p>
      </dgm:t>
    </dgm:pt>
    <dgm:pt modelId="{9E0D95EC-5179-46DC-8933-CB1329210817}">
      <dgm:prSet/>
      <dgm:spPr/>
      <dgm:t>
        <a:bodyPr/>
        <a:lstStyle/>
        <a:p>
          <a:r>
            <a:rPr lang="en-GB" b="1" dirty="0" smtClean="0"/>
            <a:t>9.  Co-operation and Partnership</a:t>
          </a:r>
          <a:endParaRPr lang="en-GB" b="1" dirty="0"/>
        </a:p>
      </dgm:t>
    </dgm:pt>
    <dgm:pt modelId="{8BA53688-67C3-4FA2-8A6B-F5C4936F4711}" type="parTrans" cxnId="{FD2DF4E4-9F28-45D7-8154-21A995EDC48B}">
      <dgm:prSet/>
      <dgm:spPr/>
      <dgm:t>
        <a:bodyPr/>
        <a:lstStyle/>
        <a:p>
          <a:endParaRPr lang="en-GB"/>
        </a:p>
      </dgm:t>
    </dgm:pt>
    <dgm:pt modelId="{9114DC1F-F07E-437A-B554-20DDDC4191D9}" type="sibTrans" cxnId="{FD2DF4E4-9F28-45D7-8154-21A995EDC48B}">
      <dgm:prSet/>
      <dgm:spPr/>
      <dgm:t>
        <a:bodyPr/>
        <a:lstStyle/>
        <a:p>
          <a:endParaRPr lang="en-GB"/>
        </a:p>
      </dgm:t>
    </dgm:pt>
    <dgm:pt modelId="{27FF2872-001B-4970-BA79-B4B269104F53}">
      <dgm:prSet/>
      <dgm:spPr/>
      <dgm:t>
        <a:bodyPr/>
        <a:lstStyle/>
        <a:p>
          <a:r>
            <a:rPr lang="en-GB" b="1" dirty="0" smtClean="0"/>
            <a:t>10.  Complaints and Representations</a:t>
          </a:r>
          <a:endParaRPr lang="en-GB" b="1" dirty="0"/>
        </a:p>
      </dgm:t>
    </dgm:pt>
    <dgm:pt modelId="{6AC22897-BEB7-4B7C-A221-BF6ED157C82F}" type="parTrans" cxnId="{64223B9B-31B8-49BC-BDD1-1FC6C4083ABC}">
      <dgm:prSet/>
      <dgm:spPr/>
      <dgm:t>
        <a:bodyPr/>
        <a:lstStyle/>
        <a:p>
          <a:endParaRPr lang="en-GB"/>
        </a:p>
      </dgm:t>
    </dgm:pt>
    <dgm:pt modelId="{E06412A0-3217-4FCA-8B5E-4206BA20696C}" type="sibTrans" cxnId="{64223B9B-31B8-49BC-BDD1-1FC6C4083ABC}">
      <dgm:prSet/>
      <dgm:spPr/>
      <dgm:t>
        <a:bodyPr/>
        <a:lstStyle/>
        <a:p>
          <a:endParaRPr lang="en-GB"/>
        </a:p>
      </dgm:t>
    </dgm:pt>
    <dgm:pt modelId="{163E397E-5993-45BA-83B3-47CA901F60F1}" type="pres">
      <dgm:prSet presAssocID="{ED0FBC94-9556-4998-B06A-E9FDEE883A7F}" presName="cycle" presStyleCnt="0">
        <dgm:presLayoutVars>
          <dgm:chMax val="1"/>
          <dgm:dir/>
          <dgm:animLvl val="ctr"/>
          <dgm:resizeHandles val="exact"/>
        </dgm:presLayoutVars>
      </dgm:prSet>
      <dgm:spPr/>
      <dgm:t>
        <a:bodyPr/>
        <a:lstStyle/>
        <a:p>
          <a:endParaRPr lang="en-GB"/>
        </a:p>
      </dgm:t>
    </dgm:pt>
    <dgm:pt modelId="{74CCF98D-DEFA-40C3-9418-76BB80F75073}" type="pres">
      <dgm:prSet presAssocID="{B91B7865-71CF-48C2-94E7-9E61535E70E5}" presName="centerShape" presStyleLbl="node0" presStyleIdx="0" presStyleCnt="1"/>
      <dgm:spPr/>
      <dgm:t>
        <a:bodyPr/>
        <a:lstStyle/>
        <a:p>
          <a:endParaRPr lang="en-GB"/>
        </a:p>
      </dgm:t>
    </dgm:pt>
    <dgm:pt modelId="{A42021AF-4E47-46F9-9486-93DABB5D668A}" type="pres">
      <dgm:prSet presAssocID="{F6074A71-6A26-437E-B825-21038CF7FA2F}" presName="parTrans" presStyleLbl="bgSibTrans2D1" presStyleIdx="0" presStyleCnt="7"/>
      <dgm:spPr/>
      <dgm:t>
        <a:bodyPr/>
        <a:lstStyle/>
        <a:p>
          <a:endParaRPr lang="en-GB"/>
        </a:p>
      </dgm:t>
    </dgm:pt>
    <dgm:pt modelId="{0040564E-2747-4C6B-90A4-1778C0C3355A}" type="pres">
      <dgm:prSet presAssocID="{C6207C9D-C0EA-4BF3-A74C-64C4236CFCE9}" presName="node" presStyleLbl="node1" presStyleIdx="0" presStyleCnt="7" custScaleX="117948">
        <dgm:presLayoutVars>
          <dgm:bulletEnabled val="1"/>
        </dgm:presLayoutVars>
      </dgm:prSet>
      <dgm:spPr/>
      <dgm:t>
        <a:bodyPr/>
        <a:lstStyle/>
        <a:p>
          <a:endParaRPr lang="en-GB"/>
        </a:p>
      </dgm:t>
    </dgm:pt>
    <dgm:pt modelId="{467BECB8-9DC4-4ABC-A50C-60842DBDEEDE}" type="pres">
      <dgm:prSet presAssocID="{7FBA5F05-9AD9-4D85-8BD4-303270FA51B4}" presName="parTrans" presStyleLbl="bgSibTrans2D1" presStyleIdx="1" presStyleCnt="7"/>
      <dgm:spPr/>
      <dgm:t>
        <a:bodyPr/>
        <a:lstStyle/>
        <a:p>
          <a:endParaRPr lang="en-GB"/>
        </a:p>
      </dgm:t>
    </dgm:pt>
    <dgm:pt modelId="{D2AE56B0-6CA1-4303-B656-3AE444EB18FB}" type="pres">
      <dgm:prSet presAssocID="{457CA254-0B35-4799-BA3A-6A4C7BFD16A8}" presName="node" presStyleLbl="node1" presStyleIdx="1" presStyleCnt="7" custScaleX="157331" custRadScaleRad="97120" custRadScaleInc="-12009">
        <dgm:presLayoutVars>
          <dgm:bulletEnabled val="1"/>
        </dgm:presLayoutVars>
      </dgm:prSet>
      <dgm:spPr/>
      <dgm:t>
        <a:bodyPr/>
        <a:lstStyle/>
        <a:p>
          <a:endParaRPr lang="en-GB"/>
        </a:p>
      </dgm:t>
    </dgm:pt>
    <dgm:pt modelId="{55B0B0B3-8028-4EBC-9D09-B031115DC54D}" type="pres">
      <dgm:prSet presAssocID="{FD9139EE-14A4-4613-B07B-BB5AABC8F1E4}" presName="parTrans" presStyleLbl="bgSibTrans2D1" presStyleIdx="2" presStyleCnt="7"/>
      <dgm:spPr/>
      <dgm:t>
        <a:bodyPr/>
        <a:lstStyle/>
        <a:p>
          <a:endParaRPr lang="en-GB"/>
        </a:p>
      </dgm:t>
    </dgm:pt>
    <dgm:pt modelId="{E7B1BEF0-45A6-4861-BD7F-DCBA44E78AEF}" type="pres">
      <dgm:prSet presAssocID="{533D2D8B-C992-493F-AC77-D06DEAD80356}" presName="node" presStyleLbl="node1" presStyleIdx="2" presStyleCnt="7" custScaleX="131308" custRadScaleRad="105857" custRadScaleInc="-21943">
        <dgm:presLayoutVars>
          <dgm:bulletEnabled val="1"/>
        </dgm:presLayoutVars>
      </dgm:prSet>
      <dgm:spPr/>
      <dgm:t>
        <a:bodyPr/>
        <a:lstStyle/>
        <a:p>
          <a:endParaRPr lang="en-GB"/>
        </a:p>
      </dgm:t>
    </dgm:pt>
    <dgm:pt modelId="{4C1CD8CA-A4AD-4D0D-8CA6-9FCE5C78D663}" type="pres">
      <dgm:prSet presAssocID="{6F9AD4E2-ED47-4643-A487-3C42C74D7C7B}" presName="parTrans" presStyleLbl="bgSibTrans2D1" presStyleIdx="3" presStyleCnt="7"/>
      <dgm:spPr/>
      <dgm:t>
        <a:bodyPr/>
        <a:lstStyle/>
        <a:p>
          <a:endParaRPr lang="en-GB"/>
        </a:p>
      </dgm:t>
    </dgm:pt>
    <dgm:pt modelId="{423F60A0-68C5-4B38-BB5C-678E3A4028D6}" type="pres">
      <dgm:prSet presAssocID="{331B1220-7DE1-4104-B0F0-53692A25705E}" presName="node" presStyleLbl="node1" presStyleIdx="3" presStyleCnt="7" custScaleX="120258">
        <dgm:presLayoutVars>
          <dgm:bulletEnabled val="1"/>
        </dgm:presLayoutVars>
      </dgm:prSet>
      <dgm:spPr/>
      <dgm:t>
        <a:bodyPr/>
        <a:lstStyle/>
        <a:p>
          <a:endParaRPr lang="en-GB"/>
        </a:p>
      </dgm:t>
    </dgm:pt>
    <dgm:pt modelId="{3A48DE27-489E-4F95-B3EE-EF62A16CF0BD}" type="pres">
      <dgm:prSet presAssocID="{6E5B99E8-B977-4286-A788-A2426A4F40EC}" presName="parTrans" presStyleLbl="bgSibTrans2D1" presStyleIdx="4" presStyleCnt="7"/>
      <dgm:spPr/>
      <dgm:t>
        <a:bodyPr/>
        <a:lstStyle/>
        <a:p>
          <a:endParaRPr lang="en-GB"/>
        </a:p>
      </dgm:t>
    </dgm:pt>
    <dgm:pt modelId="{49F137FB-0394-416B-A16C-C3F2EF4CD49E}" type="pres">
      <dgm:prSet presAssocID="{916E23AE-09B5-49B1-9CE0-85BD00F3AA0A}" presName="node" presStyleLbl="node1" presStyleIdx="4" presStyleCnt="7" custScaleX="137927" custRadScaleRad="105594" custRadScaleInc="21168">
        <dgm:presLayoutVars>
          <dgm:bulletEnabled val="1"/>
        </dgm:presLayoutVars>
      </dgm:prSet>
      <dgm:spPr/>
      <dgm:t>
        <a:bodyPr/>
        <a:lstStyle/>
        <a:p>
          <a:endParaRPr lang="en-GB"/>
        </a:p>
      </dgm:t>
    </dgm:pt>
    <dgm:pt modelId="{23DBCF47-FC6C-4103-B7C5-2EFE4B902708}" type="pres">
      <dgm:prSet presAssocID="{8BA53688-67C3-4FA2-8A6B-F5C4936F4711}" presName="parTrans" presStyleLbl="bgSibTrans2D1" presStyleIdx="5" presStyleCnt="7"/>
      <dgm:spPr/>
      <dgm:t>
        <a:bodyPr/>
        <a:lstStyle/>
        <a:p>
          <a:endParaRPr lang="en-GB"/>
        </a:p>
      </dgm:t>
    </dgm:pt>
    <dgm:pt modelId="{567071DB-3FDC-4D54-AA46-2263B3DA408D}" type="pres">
      <dgm:prSet presAssocID="{9E0D95EC-5179-46DC-8933-CB1329210817}" presName="node" presStyleLbl="node1" presStyleIdx="5" presStyleCnt="7" custScaleX="164152" custRadScaleRad="100262" custRadScaleInc="15539">
        <dgm:presLayoutVars>
          <dgm:bulletEnabled val="1"/>
        </dgm:presLayoutVars>
      </dgm:prSet>
      <dgm:spPr/>
      <dgm:t>
        <a:bodyPr/>
        <a:lstStyle/>
        <a:p>
          <a:endParaRPr lang="en-GB"/>
        </a:p>
      </dgm:t>
    </dgm:pt>
    <dgm:pt modelId="{D90489B4-8383-4578-8E0F-14B2ACE6904C}" type="pres">
      <dgm:prSet presAssocID="{6AC22897-BEB7-4B7C-A221-BF6ED157C82F}" presName="parTrans" presStyleLbl="bgSibTrans2D1" presStyleIdx="6" presStyleCnt="7"/>
      <dgm:spPr/>
      <dgm:t>
        <a:bodyPr/>
        <a:lstStyle/>
        <a:p>
          <a:endParaRPr lang="en-GB"/>
        </a:p>
      </dgm:t>
    </dgm:pt>
    <dgm:pt modelId="{C949A0C3-3CAB-4BF2-9634-1D8E8E7299D0}" type="pres">
      <dgm:prSet presAssocID="{27FF2872-001B-4970-BA79-B4B269104F53}" presName="node" presStyleLbl="node1" presStyleIdx="6" presStyleCnt="7" custScaleX="135897">
        <dgm:presLayoutVars>
          <dgm:bulletEnabled val="1"/>
        </dgm:presLayoutVars>
      </dgm:prSet>
      <dgm:spPr/>
      <dgm:t>
        <a:bodyPr/>
        <a:lstStyle/>
        <a:p>
          <a:endParaRPr lang="en-GB"/>
        </a:p>
      </dgm:t>
    </dgm:pt>
  </dgm:ptLst>
  <dgm:cxnLst>
    <dgm:cxn modelId="{BC80E469-F3BC-42AD-A0B5-623F71E7F007}" type="presOf" srcId="{6F9AD4E2-ED47-4643-A487-3C42C74D7C7B}" destId="{4C1CD8CA-A4AD-4D0D-8CA6-9FCE5C78D663}" srcOrd="0" destOrd="0" presId="urn:microsoft.com/office/officeart/2005/8/layout/radial4"/>
    <dgm:cxn modelId="{6E3BF583-C3D5-40C1-99B4-6D4FEF1C4B14}" srcId="{B91B7865-71CF-48C2-94E7-9E61535E70E5}" destId="{457CA254-0B35-4799-BA3A-6A4C7BFD16A8}" srcOrd="1" destOrd="0" parTransId="{7FBA5F05-9AD9-4D85-8BD4-303270FA51B4}" sibTransId="{0F2EF7EA-3007-4562-9049-14715D9B98BF}"/>
    <dgm:cxn modelId="{E045FB43-06B3-401B-91E5-19D129B2904F}" type="presOf" srcId="{9E0D95EC-5179-46DC-8933-CB1329210817}" destId="{567071DB-3FDC-4D54-AA46-2263B3DA408D}" srcOrd="0" destOrd="0" presId="urn:microsoft.com/office/officeart/2005/8/layout/radial4"/>
    <dgm:cxn modelId="{95F08E2B-FEF6-4734-B070-A72B11CAA455}" type="presOf" srcId="{27FF2872-001B-4970-BA79-B4B269104F53}" destId="{C949A0C3-3CAB-4BF2-9634-1D8E8E7299D0}" srcOrd="0" destOrd="0" presId="urn:microsoft.com/office/officeart/2005/8/layout/radial4"/>
    <dgm:cxn modelId="{26A33737-1A72-4D0D-9BD4-E851D33AFD79}" type="presOf" srcId="{916E23AE-09B5-49B1-9CE0-85BD00F3AA0A}" destId="{49F137FB-0394-416B-A16C-C3F2EF4CD49E}" srcOrd="0" destOrd="0" presId="urn:microsoft.com/office/officeart/2005/8/layout/radial4"/>
    <dgm:cxn modelId="{03E34931-B526-448D-A7EA-C86278948704}" type="presOf" srcId="{533D2D8B-C992-493F-AC77-D06DEAD80356}" destId="{E7B1BEF0-45A6-4861-BD7F-DCBA44E78AEF}" srcOrd="0" destOrd="0" presId="urn:microsoft.com/office/officeart/2005/8/layout/radial4"/>
    <dgm:cxn modelId="{C09AB26A-6449-47C6-93D7-970B8FA5071C}" type="presOf" srcId="{331B1220-7DE1-4104-B0F0-53692A25705E}" destId="{423F60A0-68C5-4B38-BB5C-678E3A4028D6}" srcOrd="0" destOrd="0" presId="urn:microsoft.com/office/officeart/2005/8/layout/radial4"/>
    <dgm:cxn modelId="{38FAC8BA-8FAA-402D-A197-295AFBA64742}" srcId="{B91B7865-71CF-48C2-94E7-9E61535E70E5}" destId="{533D2D8B-C992-493F-AC77-D06DEAD80356}" srcOrd="2" destOrd="0" parTransId="{FD9139EE-14A4-4613-B07B-BB5AABC8F1E4}" sibTransId="{C67C5589-E2E0-43B2-A16D-5EBC333101A1}"/>
    <dgm:cxn modelId="{64223B9B-31B8-49BC-BDD1-1FC6C4083ABC}" srcId="{B91B7865-71CF-48C2-94E7-9E61535E70E5}" destId="{27FF2872-001B-4970-BA79-B4B269104F53}" srcOrd="6" destOrd="0" parTransId="{6AC22897-BEB7-4B7C-A221-BF6ED157C82F}" sibTransId="{E06412A0-3217-4FCA-8B5E-4206BA20696C}"/>
    <dgm:cxn modelId="{2E8FBBB1-40D6-45E9-B8A5-473F784D07FD}" type="presOf" srcId="{6E5B99E8-B977-4286-A788-A2426A4F40EC}" destId="{3A48DE27-489E-4F95-B3EE-EF62A16CF0BD}" srcOrd="0" destOrd="0" presId="urn:microsoft.com/office/officeart/2005/8/layout/radial4"/>
    <dgm:cxn modelId="{E109C320-1108-409B-9036-B4F31504E5D9}" srcId="{B91B7865-71CF-48C2-94E7-9E61535E70E5}" destId="{C6207C9D-C0EA-4BF3-A74C-64C4236CFCE9}" srcOrd="0" destOrd="0" parTransId="{F6074A71-6A26-437E-B825-21038CF7FA2F}" sibTransId="{D65ED77F-B74C-48B2-8DC8-D0E5CB6E272A}"/>
    <dgm:cxn modelId="{E54B20A4-CFBB-4DDD-9633-E2B0B4198C0A}" srcId="{B91B7865-71CF-48C2-94E7-9E61535E70E5}" destId="{331B1220-7DE1-4104-B0F0-53692A25705E}" srcOrd="3" destOrd="0" parTransId="{6F9AD4E2-ED47-4643-A487-3C42C74D7C7B}" sibTransId="{1040DAC8-07CA-4603-A145-3AD8FF17819E}"/>
    <dgm:cxn modelId="{6DA91FFF-1968-4BE6-8DA9-878CD8E774E9}" type="presOf" srcId="{ED0FBC94-9556-4998-B06A-E9FDEE883A7F}" destId="{163E397E-5993-45BA-83B3-47CA901F60F1}" srcOrd="0" destOrd="0" presId="urn:microsoft.com/office/officeart/2005/8/layout/radial4"/>
    <dgm:cxn modelId="{420B210B-219A-403F-B265-20597ECD0B4C}" type="presOf" srcId="{6AC22897-BEB7-4B7C-A221-BF6ED157C82F}" destId="{D90489B4-8383-4578-8E0F-14B2ACE6904C}" srcOrd="0" destOrd="0" presId="urn:microsoft.com/office/officeart/2005/8/layout/radial4"/>
    <dgm:cxn modelId="{0A5C6D6E-CE25-4FC2-9B43-DCF7E3215637}" type="presOf" srcId="{B91B7865-71CF-48C2-94E7-9E61535E70E5}" destId="{74CCF98D-DEFA-40C3-9418-76BB80F75073}" srcOrd="0" destOrd="0" presId="urn:microsoft.com/office/officeart/2005/8/layout/radial4"/>
    <dgm:cxn modelId="{FD2DF4E4-9F28-45D7-8154-21A995EDC48B}" srcId="{B91B7865-71CF-48C2-94E7-9E61535E70E5}" destId="{9E0D95EC-5179-46DC-8933-CB1329210817}" srcOrd="5" destOrd="0" parTransId="{8BA53688-67C3-4FA2-8A6B-F5C4936F4711}" sibTransId="{9114DC1F-F07E-437A-B554-20DDDC4191D9}"/>
    <dgm:cxn modelId="{4E746B4F-FD45-4995-B7B7-AEB224E506D6}" type="presOf" srcId="{F6074A71-6A26-437E-B825-21038CF7FA2F}" destId="{A42021AF-4E47-46F9-9486-93DABB5D668A}" srcOrd="0" destOrd="0" presId="urn:microsoft.com/office/officeart/2005/8/layout/radial4"/>
    <dgm:cxn modelId="{C0F1647B-C417-4395-8102-9EF883D29084}" type="presOf" srcId="{457CA254-0B35-4799-BA3A-6A4C7BFD16A8}" destId="{D2AE56B0-6CA1-4303-B656-3AE444EB18FB}" srcOrd="0" destOrd="0" presId="urn:microsoft.com/office/officeart/2005/8/layout/radial4"/>
    <dgm:cxn modelId="{C2D673FA-E8FC-45DE-92B4-58AEE3051A55}" type="presOf" srcId="{C6207C9D-C0EA-4BF3-A74C-64C4236CFCE9}" destId="{0040564E-2747-4C6B-90A4-1778C0C3355A}" srcOrd="0" destOrd="0" presId="urn:microsoft.com/office/officeart/2005/8/layout/radial4"/>
    <dgm:cxn modelId="{BD932A69-B401-4312-B3F4-1EC49F0AA38B}" type="presOf" srcId="{7FBA5F05-9AD9-4D85-8BD4-303270FA51B4}" destId="{467BECB8-9DC4-4ABC-A50C-60842DBDEEDE}" srcOrd="0" destOrd="0" presId="urn:microsoft.com/office/officeart/2005/8/layout/radial4"/>
    <dgm:cxn modelId="{4512EE9B-C7C1-4A84-9770-C2C08EA6EF88}" srcId="{ED0FBC94-9556-4998-B06A-E9FDEE883A7F}" destId="{B91B7865-71CF-48C2-94E7-9E61535E70E5}" srcOrd="0" destOrd="0" parTransId="{1D463701-480B-40D0-BFBB-98EB46C899D5}" sibTransId="{55969196-E49A-4656-A172-0B46FA0A4D6C}"/>
    <dgm:cxn modelId="{DDC65589-601E-4507-A1D6-866993A10E46}" type="presOf" srcId="{FD9139EE-14A4-4613-B07B-BB5AABC8F1E4}" destId="{55B0B0B3-8028-4EBC-9D09-B031115DC54D}" srcOrd="0" destOrd="0" presId="urn:microsoft.com/office/officeart/2005/8/layout/radial4"/>
    <dgm:cxn modelId="{0A9F4A04-F46A-4A71-9E63-2478A90F6F46}" type="presOf" srcId="{8BA53688-67C3-4FA2-8A6B-F5C4936F4711}" destId="{23DBCF47-FC6C-4103-B7C5-2EFE4B902708}" srcOrd="0" destOrd="0" presId="urn:microsoft.com/office/officeart/2005/8/layout/radial4"/>
    <dgm:cxn modelId="{D789FFA8-48CD-4C4F-B413-2DF3D230E8CA}" srcId="{B91B7865-71CF-48C2-94E7-9E61535E70E5}" destId="{916E23AE-09B5-49B1-9CE0-85BD00F3AA0A}" srcOrd="4" destOrd="0" parTransId="{6E5B99E8-B977-4286-A788-A2426A4F40EC}" sibTransId="{A7032140-B8AB-4A27-A5EC-C8E5E71CF3DF}"/>
    <dgm:cxn modelId="{F1E8DB12-7B84-4305-A262-2B9CE27D8193}" type="presParOf" srcId="{163E397E-5993-45BA-83B3-47CA901F60F1}" destId="{74CCF98D-DEFA-40C3-9418-76BB80F75073}" srcOrd="0" destOrd="0" presId="urn:microsoft.com/office/officeart/2005/8/layout/radial4"/>
    <dgm:cxn modelId="{EEC43540-000C-4518-A463-5D730701FA60}" type="presParOf" srcId="{163E397E-5993-45BA-83B3-47CA901F60F1}" destId="{A42021AF-4E47-46F9-9486-93DABB5D668A}" srcOrd="1" destOrd="0" presId="urn:microsoft.com/office/officeart/2005/8/layout/radial4"/>
    <dgm:cxn modelId="{FCE85AF7-38A4-4C13-A3C8-DBF0EB9C3F5B}" type="presParOf" srcId="{163E397E-5993-45BA-83B3-47CA901F60F1}" destId="{0040564E-2747-4C6B-90A4-1778C0C3355A}" srcOrd="2" destOrd="0" presId="urn:microsoft.com/office/officeart/2005/8/layout/radial4"/>
    <dgm:cxn modelId="{2852DFC0-BFD0-477B-B9F0-E6F2F169E8DB}" type="presParOf" srcId="{163E397E-5993-45BA-83B3-47CA901F60F1}" destId="{467BECB8-9DC4-4ABC-A50C-60842DBDEEDE}" srcOrd="3" destOrd="0" presId="urn:microsoft.com/office/officeart/2005/8/layout/radial4"/>
    <dgm:cxn modelId="{0B33C1D8-F68D-4E4D-B24B-6F503DE42DCA}" type="presParOf" srcId="{163E397E-5993-45BA-83B3-47CA901F60F1}" destId="{D2AE56B0-6CA1-4303-B656-3AE444EB18FB}" srcOrd="4" destOrd="0" presId="urn:microsoft.com/office/officeart/2005/8/layout/radial4"/>
    <dgm:cxn modelId="{66FFD65B-A1C5-4038-BC6F-F1ABE4436842}" type="presParOf" srcId="{163E397E-5993-45BA-83B3-47CA901F60F1}" destId="{55B0B0B3-8028-4EBC-9D09-B031115DC54D}" srcOrd="5" destOrd="0" presId="urn:microsoft.com/office/officeart/2005/8/layout/radial4"/>
    <dgm:cxn modelId="{9BE17772-2FE5-4FAB-A43C-4F7C414B375C}" type="presParOf" srcId="{163E397E-5993-45BA-83B3-47CA901F60F1}" destId="{E7B1BEF0-45A6-4861-BD7F-DCBA44E78AEF}" srcOrd="6" destOrd="0" presId="urn:microsoft.com/office/officeart/2005/8/layout/radial4"/>
    <dgm:cxn modelId="{623A55FE-8A78-43E4-95E8-A54A441A492C}" type="presParOf" srcId="{163E397E-5993-45BA-83B3-47CA901F60F1}" destId="{4C1CD8CA-A4AD-4D0D-8CA6-9FCE5C78D663}" srcOrd="7" destOrd="0" presId="urn:microsoft.com/office/officeart/2005/8/layout/radial4"/>
    <dgm:cxn modelId="{44106BB9-18E4-4721-8B54-48759ACD2C86}" type="presParOf" srcId="{163E397E-5993-45BA-83B3-47CA901F60F1}" destId="{423F60A0-68C5-4B38-BB5C-678E3A4028D6}" srcOrd="8" destOrd="0" presId="urn:microsoft.com/office/officeart/2005/8/layout/radial4"/>
    <dgm:cxn modelId="{AA6AD184-C8FD-4FE7-8C4F-75D3ED22AD1F}" type="presParOf" srcId="{163E397E-5993-45BA-83B3-47CA901F60F1}" destId="{3A48DE27-489E-4F95-B3EE-EF62A16CF0BD}" srcOrd="9" destOrd="0" presId="urn:microsoft.com/office/officeart/2005/8/layout/radial4"/>
    <dgm:cxn modelId="{8D4C1692-3C83-470A-85CA-84D25D0F18B2}" type="presParOf" srcId="{163E397E-5993-45BA-83B3-47CA901F60F1}" destId="{49F137FB-0394-416B-A16C-C3F2EF4CD49E}" srcOrd="10" destOrd="0" presId="urn:microsoft.com/office/officeart/2005/8/layout/radial4"/>
    <dgm:cxn modelId="{DC725DA6-1B1F-4676-B38B-6F5FF7371D81}" type="presParOf" srcId="{163E397E-5993-45BA-83B3-47CA901F60F1}" destId="{23DBCF47-FC6C-4103-B7C5-2EFE4B902708}" srcOrd="11" destOrd="0" presId="urn:microsoft.com/office/officeart/2005/8/layout/radial4"/>
    <dgm:cxn modelId="{8A94EF64-BE80-45CA-BEF8-798FF3013718}" type="presParOf" srcId="{163E397E-5993-45BA-83B3-47CA901F60F1}" destId="{567071DB-3FDC-4D54-AA46-2263B3DA408D}" srcOrd="12" destOrd="0" presId="urn:microsoft.com/office/officeart/2005/8/layout/radial4"/>
    <dgm:cxn modelId="{4F11B21F-E34F-44F5-AE1C-82413242AF5C}" type="presParOf" srcId="{163E397E-5993-45BA-83B3-47CA901F60F1}" destId="{D90489B4-8383-4578-8E0F-14B2ACE6904C}" srcOrd="13" destOrd="0" presId="urn:microsoft.com/office/officeart/2005/8/layout/radial4"/>
    <dgm:cxn modelId="{77F20180-15DE-4209-9388-99D72F9934F0}" type="presParOf" srcId="{163E397E-5993-45BA-83B3-47CA901F60F1}" destId="{C949A0C3-3CAB-4BF2-9634-1D8E8E7299D0}"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6EA2621B-65CF-43A8-BCE2-5B51D5F60AD2}" type="doc">
      <dgm:prSet loTypeId="urn:microsoft.com/office/officeart/2005/8/layout/matrix2" loCatId="matrix" qsTypeId="urn:microsoft.com/office/officeart/2005/8/quickstyle/3d2" qsCatId="3D" csTypeId="urn:microsoft.com/office/officeart/2005/8/colors/colorful4" csCatId="colorful" phldr="1"/>
      <dgm:spPr/>
      <dgm:t>
        <a:bodyPr/>
        <a:lstStyle/>
        <a:p>
          <a:endParaRPr lang="en-GB"/>
        </a:p>
      </dgm:t>
    </dgm:pt>
    <dgm:pt modelId="{5D2A48BD-FECA-4898-A81F-309A11BAC89D}">
      <dgm:prSet phldrT="[Text]"/>
      <dgm:spPr/>
      <dgm:t>
        <a:bodyPr/>
        <a:lstStyle/>
        <a:p>
          <a:r>
            <a:rPr lang="en-GB" b="1" dirty="0" smtClean="0"/>
            <a:t>Understand relevant information</a:t>
          </a:r>
          <a:endParaRPr lang="en-GB" b="1" dirty="0"/>
        </a:p>
      </dgm:t>
    </dgm:pt>
    <dgm:pt modelId="{FEEAB557-3D81-4ECC-9A97-47B846C94ABA}" type="parTrans" cxnId="{116CD0DF-134A-493F-B1B8-008FF27184C9}">
      <dgm:prSet/>
      <dgm:spPr/>
      <dgm:t>
        <a:bodyPr/>
        <a:lstStyle/>
        <a:p>
          <a:endParaRPr lang="en-GB"/>
        </a:p>
      </dgm:t>
    </dgm:pt>
    <dgm:pt modelId="{2F497D9D-0E84-4C8F-8F60-479757B38AD8}" type="sibTrans" cxnId="{116CD0DF-134A-493F-B1B8-008FF27184C9}">
      <dgm:prSet/>
      <dgm:spPr/>
      <dgm:t>
        <a:bodyPr/>
        <a:lstStyle/>
        <a:p>
          <a:endParaRPr lang="en-GB"/>
        </a:p>
      </dgm:t>
    </dgm:pt>
    <dgm:pt modelId="{23A0E8E9-D94B-48BB-8783-AFD87EAD3432}">
      <dgm:prSet phldrT="[Text]"/>
      <dgm:spPr/>
      <dgm:t>
        <a:bodyPr/>
        <a:lstStyle/>
        <a:p>
          <a:r>
            <a:rPr lang="en-GB" b="1" dirty="0" smtClean="0"/>
            <a:t>Retain information</a:t>
          </a:r>
          <a:endParaRPr lang="en-GB" b="1" dirty="0"/>
        </a:p>
      </dgm:t>
    </dgm:pt>
    <dgm:pt modelId="{0ADDF2C1-E94C-4BAA-98AE-ADC3E6FE0E3E}" type="parTrans" cxnId="{55F99628-2E87-4942-8E99-3A72373E7B62}">
      <dgm:prSet/>
      <dgm:spPr/>
      <dgm:t>
        <a:bodyPr/>
        <a:lstStyle/>
        <a:p>
          <a:endParaRPr lang="en-GB"/>
        </a:p>
      </dgm:t>
    </dgm:pt>
    <dgm:pt modelId="{AC6BF3CE-9833-49D5-A96F-C2FF0D6CA2B0}" type="sibTrans" cxnId="{55F99628-2E87-4942-8E99-3A72373E7B62}">
      <dgm:prSet/>
      <dgm:spPr/>
      <dgm:t>
        <a:bodyPr/>
        <a:lstStyle/>
        <a:p>
          <a:endParaRPr lang="en-GB"/>
        </a:p>
      </dgm:t>
    </dgm:pt>
    <dgm:pt modelId="{B3D6CB5E-9B2C-4C17-83E8-261684A3648E}">
      <dgm:prSet phldrT="[Text]"/>
      <dgm:spPr/>
      <dgm:t>
        <a:bodyPr/>
        <a:lstStyle/>
        <a:p>
          <a:r>
            <a:rPr lang="en-GB" b="1" dirty="0" smtClean="0"/>
            <a:t>Use or weigh information</a:t>
          </a:r>
          <a:endParaRPr lang="en-GB" b="1" dirty="0"/>
        </a:p>
      </dgm:t>
    </dgm:pt>
    <dgm:pt modelId="{375C1EC0-A21D-4D89-BAF0-8295A0A98354}" type="parTrans" cxnId="{736457B8-935A-4E57-9C0C-912069949528}">
      <dgm:prSet/>
      <dgm:spPr/>
      <dgm:t>
        <a:bodyPr/>
        <a:lstStyle/>
        <a:p>
          <a:endParaRPr lang="en-GB"/>
        </a:p>
      </dgm:t>
    </dgm:pt>
    <dgm:pt modelId="{FC0B8AE6-7D8B-4B90-B730-81EE841FF333}" type="sibTrans" cxnId="{736457B8-935A-4E57-9C0C-912069949528}">
      <dgm:prSet/>
      <dgm:spPr/>
      <dgm:t>
        <a:bodyPr/>
        <a:lstStyle/>
        <a:p>
          <a:endParaRPr lang="en-GB"/>
        </a:p>
      </dgm:t>
    </dgm:pt>
    <dgm:pt modelId="{C05DAFA2-685D-4A56-90E3-2B35706ABF75}">
      <dgm:prSet phldrT="[Text]"/>
      <dgm:spPr/>
      <dgm:t>
        <a:bodyPr/>
        <a:lstStyle/>
        <a:p>
          <a:r>
            <a:rPr lang="en-GB" b="1" dirty="0" smtClean="0"/>
            <a:t>Communicate views, wishes or feelings</a:t>
          </a:r>
          <a:endParaRPr lang="en-GB" b="1" dirty="0"/>
        </a:p>
      </dgm:t>
    </dgm:pt>
    <dgm:pt modelId="{4181D27C-0F67-450A-8A39-78C6C3DC0893}" type="parTrans" cxnId="{9038D350-55AA-461E-9DFE-691DCCD51ABD}">
      <dgm:prSet/>
      <dgm:spPr/>
      <dgm:t>
        <a:bodyPr/>
        <a:lstStyle/>
        <a:p>
          <a:endParaRPr lang="en-GB"/>
        </a:p>
      </dgm:t>
    </dgm:pt>
    <dgm:pt modelId="{36DD93CA-CE00-4A34-B2AD-3C9E3D54C843}" type="sibTrans" cxnId="{9038D350-55AA-461E-9DFE-691DCCD51ABD}">
      <dgm:prSet/>
      <dgm:spPr/>
      <dgm:t>
        <a:bodyPr/>
        <a:lstStyle/>
        <a:p>
          <a:endParaRPr lang="en-GB"/>
        </a:p>
      </dgm:t>
    </dgm:pt>
    <dgm:pt modelId="{7FC264EB-A0BB-4CE5-89B3-C7AA4D51EE0A}" type="pres">
      <dgm:prSet presAssocID="{6EA2621B-65CF-43A8-BCE2-5B51D5F60AD2}" presName="matrix" presStyleCnt="0">
        <dgm:presLayoutVars>
          <dgm:chMax val="1"/>
          <dgm:dir/>
          <dgm:resizeHandles val="exact"/>
        </dgm:presLayoutVars>
      </dgm:prSet>
      <dgm:spPr/>
      <dgm:t>
        <a:bodyPr/>
        <a:lstStyle/>
        <a:p>
          <a:endParaRPr lang="en-GB"/>
        </a:p>
      </dgm:t>
    </dgm:pt>
    <dgm:pt modelId="{1D8A2AA7-9F61-4C0C-A368-9FE306CBCCAA}" type="pres">
      <dgm:prSet presAssocID="{6EA2621B-65CF-43A8-BCE2-5B51D5F60AD2}" presName="axisShape" presStyleLbl="bgShp" presStyleIdx="0" presStyleCnt="1"/>
      <dgm:spPr/>
      <dgm:t>
        <a:bodyPr/>
        <a:lstStyle/>
        <a:p>
          <a:endParaRPr lang="en-GB"/>
        </a:p>
      </dgm:t>
    </dgm:pt>
    <dgm:pt modelId="{822F91E7-69B4-4F21-9D66-666696F7A627}" type="pres">
      <dgm:prSet presAssocID="{6EA2621B-65CF-43A8-BCE2-5B51D5F60AD2}" presName="rect1" presStyleLbl="node1" presStyleIdx="0" presStyleCnt="4">
        <dgm:presLayoutVars>
          <dgm:chMax val="0"/>
          <dgm:chPref val="0"/>
          <dgm:bulletEnabled val="1"/>
        </dgm:presLayoutVars>
      </dgm:prSet>
      <dgm:spPr/>
      <dgm:t>
        <a:bodyPr/>
        <a:lstStyle/>
        <a:p>
          <a:endParaRPr lang="en-GB"/>
        </a:p>
      </dgm:t>
    </dgm:pt>
    <dgm:pt modelId="{858DF80C-52F7-4584-8AE0-37ECB76C2B44}" type="pres">
      <dgm:prSet presAssocID="{6EA2621B-65CF-43A8-BCE2-5B51D5F60AD2}" presName="rect2" presStyleLbl="node1" presStyleIdx="1" presStyleCnt="4">
        <dgm:presLayoutVars>
          <dgm:chMax val="0"/>
          <dgm:chPref val="0"/>
          <dgm:bulletEnabled val="1"/>
        </dgm:presLayoutVars>
      </dgm:prSet>
      <dgm:spPr/>
      <dgm:t>
        <a:bodyPr/>
        <a:lstStyle/>
        <a:p>
          <a:endParaRPr lang="en-GB"/>
        </a:p>
      </dgm:t>
    </dgm:pt>
    <dgm:pt modelId="{AFC31628-A982-4941-B65F-96FD4DDDE4AE}" type="pres">
      <dgm:prSet presAssocID="{6EA2621B-65CF-43A8-BCE2-5B51D5F60AD2}" presName="rect3" presStyleLbl="node1" presStyleIdx="2" presStyleCnt="4">
        <dgm:presLayoutVars>
          <dgm:chMax val="0"/>
          <dgm:chPref val="0"/>
          <dgm:bulletEnabled val="1"/>
        </dgm:presLayoutVars>
      </dgm:prSet>
      <dgm:spPr/>
      <dgm:t>
        <a:bodyPr/>
        <a:lstStyle/>
        <a:p>
          <a:endParaRPr lang="en-GB"/>
        </a:p>
      </dgm:t>
    </dgm:pt>
    <dgm:pt modelId="{D2A26C57-9FF5-404C-A0C4-83493B9171C7}" type="pres">
      <dgm:prSet presAssocID="{6EA2621B-65CF-43A8-BCE2-5B51D5F60AD2}" presName="rect4" presStyleLbl="node1" presStyleIdx="3" presStyleCnt="4">
        <dgm:presLayoutVars>
          <dgm:chMax val="0"/>
          <dgm:chPref val="0"/>
          <dgm:bulletEnabled val="1"/>
        </dgm:presLayoutVars>
      </dgm:prSet>
      <dgm:spPr/>
      <dgm:t>
        <a:bodyPr/>
        <a:lstStyle/>
        <a:p>
          <a:endParaRPr lang="en-GB"/>
        </a:p>
      </dgm:t>
    </dgm:pt>
  </dgm:ptLst>
  <dgm:cxnLst>
    <dgm:cxn modelId="{47C4E534-BC74-45D4-8294-085C8F2AB306}" type="presOf" srcId="{5D2A48BD-FECA-4898-A81F-309A11BAC89D}" destId="{822F91E7-69B4-4F21-9D66-666696F7A627}" srcOrd="0" destOrd="0" presId="urn:microsoft.com/office/officeart/2005/8/layout/matrix2"/>
    <dgm:cxn modelId="{FBECE67F-04F9-4392-90CE-73E25B25B236}" type="presOf" srcId="{23A0E8E9-D94B-48BB-8783-AFD87EAD3432}" destId="{858DF80C-52F7-4584-8AE0-37ECB76C2B44}" srcOrd="0" destOrd="0" presId="urn:microsoft.com/office/officeart/2005/8/layout/matrix2"/>
    <dgm:cxn modelId="{BA780FB7-4B69-4890-B7F1-706C185FD11A}" type="presOf" srcId="{B3D6CB5E-9B2C-4C17-83E8-261684A3648E}" destId="{AFC31628-A982-4941-B65F-96FD4DDDE4AE}" srcOrd="0" destOrd="0" presId="urn:microsoft.com/office/officeart/2005/8/layout/matrix2"/>
    <dgm:cxn modelId="{116CD0DF-134A-493F-B1B8-008FF27184C9}" srcId="{6EA2621B-65CF-43A8-BCE2-5B51D5F60AD2}" destId="{5D2A48BD-FECA-4898-A81F-309A11BAC89D}" srcOrd="0" destOrd="0" parTransId="{FEEAB557-3D81-4ECC-9A97-47B846C94ABA}" sibTransId="{2F497D9D-0E84-4C8F-8F60-479757B38AD8}"/>
    <dgm:cxn modelId="{33B066D6-B4CF-49AA-88B0-F00C0E9F2C04}" type="presOf" srcId="{C05DAFA2-685D-4A56-90E3-2B35706ABF75}" destId="{D2A26C57-9FF5-404C-A0C4-83493B9171C7}" srcOrd="0" destOrd="0" presId="urn:microsoft.com/office/officeart/2005/8/layout/matrix2"/>
    <dgm:cxn modelId="{55F99628-2E87-4942-8E99-3A72373E7B62}" srcId="{6EA2621B-65CF-43A8-BCE2-5B51D5F60AD2}" destId="{23A0E8E9-D94B-48BB-8783-AFD87EAD3432}" srcOrd="1" destOrd="0" parTransId="{0ADDF2C1-E94C-4BAA-98AE-ADC3E6FE0E3E}" sibTransId="{AC6BF3CE-9833-49D5-A96F-C2FF0D6CA2B0}"/>
    <dgm:cxn modelId="{736457B8-935A-4E57-9C0C-912069949528}" srcId="{6EA2621B-65CF-43A8-BCE2-5B51D5F60AD2}" destId="{B3D6CB5E-9B2C-4C17-83E8-261684A3648E}" srcOrd="2" destOrd="0" parTransId="{375C1EC0-A21D-4D89-BAF0-8295A0A98354}" sibTransId="{FC0B8AE6-7D8B-4B90-B730-81EE841FF333}"/>
    <dgm:cxn modelId="{9038D350-55AA-461E-9DFE-691DCCD51ABD}" srcId="{6EA2621B-65CF-43A8-BCE2-5B51D5F60AD2}" destId="{C05DAFA2-685D-4A56-90E3-2B35706ABF75}" srcOrd="3" destOrd="0" parTransId="{4181D27C-0F67-450A-8A39-78C6C3DC0893}" sibTransId="{36DD93CA-CE00-4A34-B2AD-3C9E3D54C843}"/>
    <dgm:cxn modelId="{62D053F3-F87C-476B-9F17-DCC5CAD9F52A}" type="presOf" srcId="{6EA2621B-65CF-43A8-BCE2-5B51D5F60AD2}" destId="{7FC264EB-A0BB-4CE5-89B3-C7AA4D51EE0A}" srcOrd="0" destOrd="0" presId="urn:microsoft.com/office/officeart/2005/8/layout/matrix2"/>
    <dgm:cxn modelId="{726B0308-F5AA-4E0A-ADBF-D5BFE0022F4B}" type="presParOf" srcId="{7FC264EB-A0BB-4CE5-89B3-C7AA4D51EE0A}" destId="{1D8A2AA7-9F61-4C0C-A368-9FE306CBCCAA}" srcOrd="0" destOrd="0" presId="urn:microsoft.com/office/officeart/2005/8/layout/matrix2"/>
    <dgm:cxn modelId="{2BF7C53C-CDC9-4F9A-B13D-F4F3C32DD842}" type="presParOf" srcId="{7FC264EB-A0BB-4CE5-89B3-C7AA4D51EE0A}" destId="{822F91E7-69B4-4F21-9D66-666696F7A627}" srcOrd="1" destOrd="0" presId="urn:microsoft.com/office/officeart/2005/8/layout/matrix2"/>
    <dgm:cxn modelId="{C48EE48C-9E95-4619-BA72-61E20D61FCEB}" type="presParOf" srcId="{7FC264EB-A0BB-4CE5-89B3-C7AA4D51EE0A}" destId="{858DF80C-52F7-4584-8AE0-37ECB76C2B44}" srcOrd="2" destOrd="0" presId="urn:microsoft.com/office/officeart/2005/8/layout/matrix2"/>
    <dgm:cxn modelId="{E6112EC8-4A69-421B-A894-56656E8EED81}" type="presParOf" srcId="{7FC264EB-A0BB-4CE5-89B3-C7AA4D51EE0A}" destId="{AFC31628-A982-4941-B65F-96FD4DDDE4AE}" srcOrd="3" destOrd="0" presId="urn:microsoft.com/office/officeart/2005/8/layout/matrix2"/>
    <dgm:cxn modelId="{3CA6C373-2E95-4747-B9CA-8F86FA879C9B}" type="presParOf" srcId="{7FC264EB-A0BB-4CE5-89B3-C7AA4D51EE0A}" destId="{D2A26C57-9FF5-404C-A0C4-83493B9171C7}"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924DF868-8203-4F89-A139-C90BE20C1C46}" type="doc">
      <dgm:prSet loTypeId="urn:microsoft.com/office/officeart/2005/8/layout/process5" loCatId="process" qsTypeId="urn:microsoft.com/office/officeart/2005/8/quickstyle/3d2" qsCatId="3D" csTypeId="urn:microsoft.com/office/officeart/2005/8/colors/colorful3" csCatId="colorful" phldr="1"/>
      <dgm:spPr/>
      <dgm:t>
        <a:bodyPr/>
        <a:lstStyle/>
        <a:p>
          <a:endParaRPr lang="en-GB"/>
        </a:p>
      </dgm:t>
    </dgm:pt>
    <dgm:pt modelId="{00E1CF5B-F14C-4549-89F4-F39296159EFC}">
      <dgm:prSet phldrT="[Text]" custT="1"/>
      <dgm:spPr/>
      <dgm:t>
        <a:bodyPr/>
        <a:lstStyle/>
        <a:p>
          <a:r>
            <a:rPr lang="en-GB" sz="2400" b="1" dirty="0" smtClean="0"/>
            <a:t>Is the individual experiencing one or more barriers to participation?</a:t>
          </a:r>
          <a:endParaRPr lang="en-GB" sz="2400" b="1" dirty="0"/>
        </a:p>
      </dgm:t>
    </dgm:pt>
    <dgm:pt modelId="{12708E82-79AC-4621-98B8-12A3C1A3E2E9}" type="parTrans" cxnId="{526B70F3-0A82-4096-BEFD-F4500F0C7C32}">
      <dgm:prSet/>
      <dgm:spPr/>
      <dgm:t>
        <a:bodyPr/>
        <a:lstStyle/>
        <a:p>
          <a:endParaRPr lang="en-GB"/>
        </a:p>
      </dgm:t>
    </dgm:pt>
    <dgm:pt modelId="{0EED7754-725C-49EE-B1FB-512F142527E0}" type="sibTrans" cxnId="{526B70F3-0A82-4096-BEFD-F4500F0C7C32}">
      <dgm:prSet/>
      <dgm:spPr/>
      <dgm:t>
        <a:bodyPr/>
        <a:lstStyle/>
        <a:p>
          <a:endParaRPr lang="en-GB"/>
        </a:p>
      </dgm:t>
    </dgm:pt>
    <dgm:pt modelId="{C1C822B5-7580-4237-A811-9ED5BE1A4214}">
      <dgm:prSet phldrT="[Text]" custT="1"/>
      <dgm:spPr/>
      <dgm:t>
        <a:bodyPr/>
        <a:lstStyle/>
        <a:p>
          <a:r>
            <a:rPr lang="en-GB" sz="2400" b="1" dirty="0" smtClean="0"/>
            <a:t>Consider what support is needed</a:t>
          </a:r>
          <a:endParaRPr lang="en-GB" sz="2400" b="1" dirty="0"/>
        </a:p>
      </dgm:t>
    </dgm:pt>
    <dgm:pt modelId="{D2B3273B-43AD-45F2-BDCE-453C4E0B89B1}" type="parTrans" cxnId="{C687852C-5757-45F0-82C8-8FBC4ADF6D41}">
      <dgm:prSet/>
      <dgm:spPr/>
      <dgm:t>
        <a:bodyPr/>
        <a:lstStyle/>
        <a:p>
          <a:endParaRPr lang="en-GB"/>
        </a:p>
      </dgm:t>
    </dgm:pt>
    <dgm:pt modelId="{394ED223-E228-455D-870B-D24B33DACD0E}" type="sibTrans" cxnId="{C687852C-5757-45F0-82C8-8FBC4ADF6D41}">
      <dgm:prSet/>
      <dgm:spPr/>
      <dgm:t>
        <a:bodyPr/>
        <a:lstStyle/>
        <a:p>
          <a:endParaRPr lang="en-GB"/>
        </a:p>
      </dgm:t>
    </dgm:pt>
    <dgm:pt modelId="{C1D6B1B4-9E59-4321-A517-ABD1BC69C5BB}">
      <dgm:prSet phldrT="[Text]" custT="1"/>
      <dgm:spPr/>
      <dgm:t>
        <a:bodyPr/>
        <a:lstStyle/>
        <a:p>
          <a:r>
            <a:rPr lang="en-GB" sz="2400" b="1" dirty="0" smtClean="0"/>
            <a:t>Is there an appropriate  individual to support them?</a:t>
          </a:r>
          <a:endParaRPr lang="en-GB" sz="2400" b="1" dirty="0"/>
        </a:p>
      </dgm:t>
    </dgm:pt>
    <dgm:pt modelId="{3B503FDB-196F-46C5-A683-56C0A738D5D9}" type="parTrans" cxnId="{8D00ED25-0657-4AE3-97E3-EA16A0894C5D}">
      <dgm:prSet/>
      <dgm:spPr/>
      <dgm:t>
        <a:bodyPr/>
        <a:lstStyle/>
        <a:p>
          <a:endParaRPr lang="en-GB"/>
        </a:p>
      </dgm:t>
    </dgm:pt>
    <dgm:pt modelId="{E53D670F-52F5-4F04-97AA-44A786C3B11E}" type="sibTrans" cxnId="{8D00ED25-0657-4AE3-97E3-EA16A0894C5D}">
      <dgm:prSet/>
      <dgm:spPr/>
      <dgm:t>
        <a:bodyPr/>
        <a:lstStyle/>
        <a:p>
          <a:endParaRPr lang="en-GB"/>
        </a:p>
      </dgm:t>
    </dgm:pt>
    <dgm:pt modelId="{E0C50E94-A193-4927-9CAC-098EA637BB21}">
      <dgm:prSet phldrT="[Text]" custT="1"/>
      <dgm:spPr/>
      <dgm:t>
        <a:bodyPr/>
        <a:lstStyle/>
        <a:p>
          <a:r>
            <a:rPr lang="en-GB" sz="2400" b="1" dirty="0" smtClean="0"/>
            <a:t>No appropriate individual</a:t>
          </a:r>
          <a:endParaRPr lang="en-GB" sz="2400" b="1" dirty="0"/>
        </a:p>
      </dgm:t>
    </dgm:pt>
    <dgm:pt modelId="{7EA4A337-F22B-40CD-9629-5C34A1D3F2A0}" type="parTrans" cxnId="{99D26D75-BEC6-4C5D-8E3B-F6A9C7E51A2F}">
      <dgm:prSet/>
      <dgm:spPr/>
      <dgm:t>
        <a:bodyPr/>
        <a:lstStyle/>
        <a:p>
          <a:endParaRPr lang="en-GB"/>
        </a:p>
      </dgm:t>
    </dgm:pt>
    <dgm:pt modelId="{BEDC27E6-73D3-4531-BC6B-E95F5F186542}" type="sibTrans" cxnId="{99D26D75-BEC6-4C5D-8E3B-F6A9C7E51A2F}">
      <dgm:prSet/>
      <dgm:spPr/>
      <dgm:t>
        <a:bodyPr/>
        <a:lstStyle/>
        <a:p>
          <a:endParaRPr lang="en-GB"/>
        </a:p>
      </dgm:t>
    </dgm:pt>
    <dgm:pt modelId="{45E787E4-AB87-45E7-A0C5-F3914F2F7DA9}">
      <dgm:prSet phldrT="[Text]" custT="1"/>
      <dgm:spPr/>
      <dgm:t>
        <a:bodyPr/>
        <a:lstStyle/>
        <a:p>
          <a:r>
            <a:rPr lang="en-GB" sz="2400" b="1" dirty="0" smtClean="0"/>
            <a:t>Local authority MUST arrange an Independent Professional Advocate</a:t>
          </a:r>
          <a:endParaRPr lang="en-GB" sz="2400" b="1" dirty="0"/>
        </a:p>
      </dgm:t>
    </dgm:pt>
    <dgm:pt modelId="{2B2253C6-2EB2-4CE1-BB77-C6116C70BA35}" type="parTrans" cxnId="{4133B8EA-CC54-4CCD-864F-7FC304A1B61E}">
      <dgm:prSet/>
      <dgm:spPr/>
      <dgm:t>
        <a:bodyPr/>
        <a:lstStyle/>
        <a:p>
          <a:endParaRPr lang="en-GB"/>
        </a:p>
      </dgm:t>
    </dgm:pt>
    <dgm:pt modelId="{EB5DC6F2-64AA-460A-A901-C87BE944515F}" type="sibTrans" cxnId="{4133B8EA-CC54-4CCD-864F-7FC304A1B61E}">
      <dgm:prSet/>
      <dgm:spPr/>
      <dgm:t>
        <a:bodyPr/>
        <a:lstStyle/>
        <a:p>
          <a:endParaRPr lang="en-GB"/>
        </a:p>
      </dgm:t>
    </dgm:pt>
    <dgm:pt modelId="{31C505AD-3BA2-48F4-93B2-89328FFF0338}" type="pres">
      <dgm:prSet presAssocID="{924DF868-8203-4F89-A139-C90BE20C1C46}" presName="diagram" presStyleCnt="0">
        <dgm:presLayoutVars>
          <dgm:dir/>
          <dgm:resizeHandles val="exact"/>
        </dgm:presLayoutVars>
      </dgm:prSet>
      <dgm:spPr/>
      <dgm:t>
        <a:bodyPr/>
        <a:lstStyle/>
        <a:p>
          <a:endParaRPr lang="en-GB"/>
        </a:p>
      </dgm:t>
    </dgm:pt>
    <dgm:pt modelId="{3770FC7C-53FE-4452-B107-A1DA8F236D45}" type="pres">
      <dgm:prSet presAssocID="{00E1CF5B-F14C-4549-89F4-F39296159EFC}" presName="node" presStyleLbl="node1" presStyleIdx="0" presStyleCnt="5" custScaleY="173016">
        <dgm:presLayoutVars>
          <dgm:bulletEnabled val="1"/>
        </dgm:presLayoutVars>
      </dgm:prSet>
      <dgm:spPr/>
      <dgm:t>
        <a:bodyPr/>
        <a:lstStyle/>
        <a:p>
          <a:endParaRPr lang="en-GB"/>
        </a:p>
      </dgm:t>
    </dgm:pt>
    <dgm:pt modelId="{C51765F2-4813-4B83-AB88-5B8FF0F509D7}" type="pres">
      <dgm:prSet presAssocID="{0EED7754-725C-49EE-B1FB-512F142527E0}" presName="sibTrans" presStyleLbl="sibTrans2D1" presStyleIdx="0" presStyleCnt="4"/>
      <dgm:spPr/>
      <dgm:t>
        <a:bodyPr/>
        <a:lstStyle/>
        <a:p>
          <a:endParaRPr lang="en-GB"/>
        </a:p>
      </dgm:t>
    </dgm:pt>
    <dgm:pt modelId="{E8A28B6C-09AC-4599-95B1-7FED9A635F00}" type="pres">
      <dgm:prSet presAssocID="{0EED7754-725C-49EE-B1FB-512F142527E0}" presName="connectorText" presStyleLbl="sibTrans2D1" presStyleIdx="0" presStyleCnt="4"/>
      <dgm:spPr/>
      <dgm:t>
        <a:bodyPr/>
        <a:lstStyle/>
        <a:p>
          <a:endParaRPr lang="en-GB"/>
        </a:p>
      </dgm:t>
    </dgm:pt>
    <dgm:pt modelId="{EFF372F1-DF61-4D37-A86F-A7CD4F923B87}" type="pres">
      <dgm:prSet presAssocID="{C1C822B5-7580-4237-A811-9ED5BE1A4214}" presName="node" presStyleLbl="node1" presStyleIdx="1" presStyleCnt="5" custScaleY="173016">
        <dgm:presLayoutVars>
          <dgm:bulletEnabled val="1"/>
        </dgm:presLayoutVars>
      </dgm:prSet>
      <dgm:spPr/>
      <dgm:t>
        <a:bodyPr/>
        <a:lstStyle/>
        <a:p>
          <a:endParaRPr lang="en-GB"/>
        </a:p>
      </dgm:t>
    </dgm:pt>
    <dgm:pt modelId="{D86D6EED-1D01-4AF4-8569-942B1A1F3EBB}" type="pres">
      <dgm:prSet presAssocID="{394ED223-E228-455D-870B-D24B33DACD0E}" presName="sibTrans" presStyleLbl="sibTrans2D1" presStyleIdx="1" presStyleCnt="4"/>
      <dgm:spPr/>
      <dgm:t>
        <a:bodyPr/>
        <a:lstStyle/>
        <a:p>
          <a:endParaRPr lang="en-GB"/>
        </a:p>
      </dgm:t>
    </dgm:pt>
    <dgm:pt modelId="{03EFEA4C-6677-4A8A-BAE4-287D438703BD}" type="pres">
      <dgm:prSet presAssocID="{394ED223-E228-455D-870B-D24B33DACD0E}" presName="connectorText" presStyleLbl="sibTrans2D1" presStyleIdx="1" presStyleCnt="4"/>
      <dgm:spPr/>
      <dgm:t>
        <a:bodyPr/>
        <a:lstStyle/>
        <a:p>
          <a:endParaRPr lang="en-GB"/>
        </a:p>
      </dgm:t>
    </dgm:pt>
    <dgm:pt modelId="{79A1AF3E-709B-4095-92CD-7D5ACEBA39B7}" type="pres">
      <dgm:prSet presAssocID="{C1D6B1B4-9E59-4321-A517-ABD1BC69C5BB}" presName="node" presStyleLbl="node1" presStyleIdx="2" presStyleCnt="5" custScaleY="173016">
        <dgm:presLayoutVars>
          <dgm:bulletEnabled val="1"/>
        </dgm:presLayoutVars>
      </dgm:prSet>
      <dgm:spPr/>
      <dgm:t>
        <a:bodyPr/>
        <a:lstStyle/>
        <a:p>
          <a:endParaRPr lang="en-GB"/>
        </a:p>
      </dgm:t>
    </dgm:pt>
    <dgm:pt modelId="{D7A27F25-2F17-42AC-BF32-1487CCA49FEF}" type="pres">
      <dgm:prSet presAssocID="{E53D670F-52F5-4F04-97AA-44A786C3B11E}" presName="sibTrans" presStyleLbl="sibTrans2D1" presStyleIdx="2" presStyleCnt="4" custAng="20858368"/>
      <dgm:spPr/>
      <dgm:t>
        <a:bodyPr/>
        <a:lstStyle/>
        <a:p>
          <a:endParaRPr lang="en-GB"/>
        </a:p>
      </dgm:t>
    </dgm:pt>
    <dgm:pt modelId="{9EE2BA40-A6A9-48F7-ADB7-C8B5B5DF050A}" type="pres">
      <dgm:prSet presAssocID="{E53D670F-52F5-4F04-97AA-44A786C3B11E}" presName="connectorText" presStyleLbl="sibTrans2D1" presStyleIdx="2" presStyleCnt="4"/>
      <dgm:spPr/>
      <dgm:t>
        <a:bodyPr/>
        <a:lstStyle/>
        <a:p>
          <a:endParaRPr lang="en-GB"/>
        </a:p>
      </dgm:t>
    </dgm:pt>
    <dgm:pt modelId="{01B5658F-D746-4DA8-908B-8E23975DD967}" type="pres">
      <dgm:prSet presAssocID="{E0C50E94-A193-4927-9CAC-098EA637BB21}" presName="node" presStyleLbl="node1" presStyleIdx="3" presStyleCnt="5" custScaleX="153429">
        <dgm:presLayoutVars>
          <dgm:bulletEnabled val="1"/>
        </dgm:presLayoutVars>
      </dgm:prSet>
      <dgm:spPr/>
      <dgm:t>
        <a:bodyPr/>
        <a:lstStyle/>
        <a:p>
          <a:endParaRPr lang="en-GB"/>
        </a:p>
      </dgm:t>
    </dgm:pt>
    <dgm:pt modelId="{7CCB3377-79B9-40F8-B5AA-141C4778710B}" type="pres">
      <dgm:prSet presAssocID="{BEDC27E6-73D3-4531-BC6B-E95F5F186542}" presName="sibTrans" presStyleLbl="sibTrans2D1" presStyleIdx="3" presStyleCnt="4"/>
      <dgm:spPr/>
      <dgm:t>
        <a:bodyPr/>
        <a:lstStyle/>
        <a:p>
          <a:endParaRPr lang="en-GB"/>
        </a:p>
      </dgm:t>
    </dgm:pt>
    <dgm:pt modelId="{70BA8FA4-B472-43DA-B2DC-E2F807232064}" type="pres">
      <dgm:prSet presAssocID="{BEDC27E6-73D3-4531-BC6B-E95F5F186542}" presName="connectorText" presStyleLbl="sibTrans2D1" presStyleIdx="3" presStyleCnt="4"/>
      <dgm:spPr/>
      <dgm:t>
        <a:bodyPr/>
        <a:lstStyle/>
        <a:p>
          <a:endParaRPr lang="en-GB"/>
        </a:p>
      </dgm:t>
    </dgm:pt>
    <dgm:pt modelId="{EF914BE9-E7C7-4451-AA44-F4A2A1F6FB40}" type="pres">
      <dgm:prSet presAssocID="{45E787E4-AB87-45E7-A0C5-F3914F2F7DA9}" presName="node" presStyleLbl="node1" presStyleIdx="4" presStyleCnt="5" custScaleX="179940">
        <dgm:presLayoutVars>
          <dgm:bulletEnabled val="1"/>
        </dgm:presLayoutVars>
      </dgm:prSet>
      <dgm:spPr/>
      <dgm:t>
        <a:bodyPr/>
        <a:lstStyle/>
        <a:p>
          <a:endParaRPr lang="en-GB"/>
        </a:p>
      </dgm:t>
    </dgm:pt>
  </dgm:ptLst>
  <dgm:cxnLst>
    <dgm:cxn modelId="{44F88A83-488C-4D79-BC20-9F321D3F1F95}" type="presOf" srcId="{C1C822B5-7580-4237-A811-9ED5BE1A4214}" destId="{EFF372F1-DF61-4D37-A86F-A7CD4F923B87}" srcOrd="0" destOrd="0" presId="urn:microsoft.com/office/officeart/2005/8/layout/process5"/>
    <dgm:cxn modelId="{18669704-42D5-4B9E-B792-0CD0A58FD012}" type="presOf" srcId="{E53D670F-52F5-4F04-97AA-44A786C3B11E}" destId="{9EE2BA40-A6A9-48F7-ADB7-C8B5B5DF050A}" srcOrd="1" destOrd="0" presId="urn:microsoft.com/office/officeart/2005/8/layout/process5"/>
    <dgm:cxn modelId="{6FE690DB-774C-464D-A86C-6E62F26652D3}" type="presOf" srcId="{394ED223-E228-455D-870B-D24B33DACD0E}" destId="{03EFEA4C-6677-4A8A-BAE4-287D438703BD}" srcOrd="1" destOrd="0" presId="urn:microsoft.com/office/officeart/2005/8/layout/process5"/>
    <dgm:cxn modelId="{526B70F3-0A82-4096-BEFD-F4500F0C7C32}" srcId="{924DF868-8203-4F89-A139-C90BE20C1C46}" destId="{00E1CF5B-F14C-4549-89F4-F39296159EFC}" srcOrd="0" destOrd="0" parTransId="{12708E82-79AC-4621-98B8-12A3C1A3E2E9}" sibTransId="{0EED7754-725C-49EE-B1FB-512F142527E0}"/>
    <dgm:cxn modelId="{D8418848-0CED-4082-A7DC-0062221E75BB}" type="presOf" srcId="{45E787E4-AB87-45E7-A0C5-F3914F2F7DA9}" destId="{EF914BE9-E7C7-4451-AA44-F4A2A1F6FB40}" srcOrd="0" destOrd="0" presId="urn:microsoft.com/office/officeart/2005/8/layout/process5"/>
    <dgm:cxn modelId="{E0E1A244-C57A-4B06-B55B-F3A243716AF8}" type="presOf" srcId="{924DF868-8203-4F89-A139-C90BE20C1C46}" destId="{31C505AD-3BA2-48F4-93B2-89328FFF0338}" srcOrd="0" destOrd="0" presId="urn:microsoft.com/office/officeart/2005/8/layout/process5"/>
    <dgm:cxn modelId="{FB043B6C-CF32-4A82-B55F-C5C261F7FEB8}" type="presOf" srcId="{0EED7754-725C-49EE-B1FB-512F142527E0}" destId="{C51765F2-4813-4B83-AB88-5B8FF0F509D7}" srcOrd="0" destOrd="0" presId="urn:microsoft.com/office/officeart/2005/8/layout/process5"/>
    <dgm:cxn modelId="{A5C611C3-D383-4604-8182-207D9F0882FE}" type="presOf" srcId="{00E1CF5B-F14C-4549-89F4-F39296159EFC}" destId="{3770FC7C-53FE-4452-B107-A1DA8F236D45}" srcOrd="0" destOrd="0" presId="urn:microsoft.com/office/officeart/2005/8/layout/process5"/>
    <dgm:cxn modelId="{4133B8EA-CC54-4CCD-864F-7FC304A1B61E}" srcId="{924DF868-8203-4F89-A139-C90BE20C1C46}" destId="{45E787E4-AB87-45E7-A0C5-F3914F2F7DA9}" srcOrd="4" destOrd="0" parTransId="{2B2253C6-2EB2-4CE1-BB77-C6116C70BA35}" sibTransId="{EB5DC6F2-64AA-460A-A901-C87BE944515F}"/>
    <dgm:cxn modelId="{6978D2F5-DF6D-4807-80C7-155C013D2B8D}" type="presOf" srcId="{BEDC27E6-73D3-4531-BC6B-E95F5F186542}" destId="{70BA8FA4-B472-43DA-B2DC-E2F807232064}" srcOrd="1" destOrd="0" presId="urn:microsoft.com/office/officeart/2005/8/layout/process5"/>
    <dgm:cxn modelId="{C687852C-5757-45F0-82C8-8FBC4ADF6D41}" srcId="{924DF868-8203-4F89-A139-C90BE20C1C46}" destId="{C1C822B5-7580-4237-A811-9ED5BE1A4214}" srcOrd="1" destOrd="0" parTransId="{D2B3273B-43AD-45F2-BDCE-453C4E0B89B1}" sibTransId="{394ED223-E228-455D-870B-D24B33DACD0E}"/>
    <dgm:cxn modelId="{8D00ED25-0657-4AE3-97E3-EA16A0894C5D}" srcId="{924DF868-8203-4F89-A139-C90BE20C1C46}" destId="{C1D6B1B4-9E59-4321-A517-ABD1BC69C5BB}" srcOrd="2" destOrd="0" parTransId="{3B503FDB-196F-46C5-A683-56C0A738D5D9}" sibTransId="{E53D670F-52F5-4F04-97AA-44A786C3B11E}"/>
    <dgm:cxn modelId="{0565BAA7-EDBB-4275-A8D3-2F4D75BA474F}" type="presOf" srcId="{E53D670F-52F5-4F04-97AA-44A786C3B11E}" destId="{D7A27F25-2F17-42AC-BF32-1487CCA49FEF}" srcOrd="0" destOrd="0" presId="urn:microsoft.com/office/officeart/2005/8/layout/process5"/>
    <dgm:cxn modelId="{D2CD0757-E883-483E-9507-DE4A39060350}" type="presOf" srcId="{0EED7754-725C-49EE-B1FB-512F142527E0}" destId="{E8A28B6C-09AC-4599-95B1-7FED9A635F00}" srcOrd="1" destOrd="0" presId="urn:microsoft.com/office/officeart/2005/8/layout/process5"/>
    <dgm:cxn modelId="{99D26D75-BEC6-4C5D-8E3B-F6A9C7E51A2F}" srcId="{924DF868-8203-4F89-A139-C90BE20C1C46}" destId="{E0C50E94-A193-4927-9CAC-098EA637BB21}" srcOrd="3" destOrd="0" parTransId="{7EA4A337-F22B-40CD-9629-5C34A1D3F2A0}" sibTransId="{BEDC27E6-73D3-4531-BC6B-E95F5F186542}"/>
    <dgm:cxn modelId="{BE9DC094-0D6A-4F77-BFF2-A83FA0FD12B8}" type="presOf" srcId="{BEDC27E6-73D3-4531-BC6B-E95F5F186542}" destId="{7CCB3377-79B9-40F8-B5AA-141C4778710B}" srcOrd="0" destOrd="0" presId="urn:microsoft.com/office/officeart/2005/8/layout/process5"/>
    <dgm:cxn modelId="{BBBB2882-785D-4903-8533-AE70A69EDB1D}" type="presOf" srcId="{C1D6B1B4-9E59-4321-A517-ABD1BC69C5BB}" destId="{79A1AF3E-709B-4095-92CD-7D5ACEBA39B7}" srcOrd="0" destOrd="0" presId="urn:microsoft.com/office/officeart/2005/8/layout/process5"/>
    <dgm:cxn modelId="{45F4E2BF-CC78-4708-ABA4-007894729CD4}" type="presOf" srcId="{394ED223-E228-455D-870B-D24B33DACD0E}" destId="{D86D6EED-1D01-4AF4-8569-942B1A1F3EBB}" srcOrd="0" destOrd="0" presId="urn:microsoft.com/office/officeart/2005/8/layout/process5"/>
    <dgm:cxn modelId="{9E080AD5-762D-4797-831F-8EBD25759018}" type="presOf" srcId="{E0C50E94-A193-4927-9CAC-098EA637BB21}" destId="{01B5658F-D746-4DA8-908B-8E23975DD967}" srcOrd="0" destOrd="0" presId="urn:microsoft.com/office/officeart/2005/8/layout/process5"/>
    <dgm:cxn modelId="{CC42813B-8B1B-496B-B023-1764BB961020}" type="presParOf" srcId="{31C505AD-3BA2-48F4-93B2-89328FFF0338}" destId="{3770FC7C-53FE-4452-B107-A1DA8F236D45}" srcOrd="0" destOrd="0" presId="urn:microsoft.com/office/officeart/2005/8/layout/process5"/>
    <dgm:cxn modelId="{D1B2664A-38F5-4F62-B991-3709304D05F8}" type="presParOf" srcId="{31C505AD-3BA2-48F4-93B2-89328FFF0338}" destId="{C51765F2-4813-4B83-AB88-5B8FF0F509D7}" srcOrd="1" destOrd="0" presId="urn:microsoft.com/office/officeart/2005/8/layout/process5"/>
    <dgm:cxn modelId="{FEF8A389-7044-4BC7-A60C-254BABD264E8}" type="presParOf" srcId="{C51765F2-4813-4B83-AB88-5B8FF0F509D7}" destId="{E8A28B6C-09AC-4599-95B1-7FED9A635F00}" srcOrd="0" destOrd="0" presId="urn:microsoft.com/office/officeart/2005/8/layout/process5"/>
    <dgm:cxn modelId="{DD7C534F-8DA0-42DD-BB8A-BC8E5DED50E2}" type="presParOf" srcId="{31C505AD-3BA2-48F4-93B2-89328FFF0338}" destId="{EFF372F1-DF61-4D37-A86F-A7CD4F923B87}" srcOrd="2" destOrd="0" presId="urn:microsoft.com/office/officeart/2005/8/layout/process5"/>
    <dgm:cxn modelId="{B8D7A2CB-67FF-4AAB-ADA0-F986BD4CF542}" type="presParOf" srcId="{31C505AD-3BA2-48F4-93B2-89328FFF0338}" destId="{D86D6EED-1D01-4AF4-8569-942B1A1F3EBB}" srcOrd="3" destOrd="0" presId="urn:microsoft.com/office/officeart/2005/8/layout/process5"/>
    <dgm:cxn modelId="{C0A6262E-256C-4406-B9E5-9DE6B3CBD784}" type="presParOf" srcId="{D86D6EED-1D01-4AF4-8569-942B1A1F3EBB}" destId="{03EFEA4C-6677-4A8A-BAE4-287D438703BD}" srcOrd="0" destOrd="0" presId="urn:microsoft.com/office/officeart/2005/8/layout/process5"/>
    <dgm:cxn modelId="{E0599440-91A3-48DD-8C45-C67F8F00994E}" type="presParOf" srcId="{31C505AD-3BA2-48F4-93B2-89328FFF0338}" destId="{79A1AF3E-709B-4095-92CD-7D5ACEBA39B7}" srcOrd="4" destOrd="0" presId="urn:microsoft.com/office/officeart/2005/8/layout/process5"/>
    <dgm:cxn modelId="{B532FF73-B835-418C-BDD3-78D8BFB9C2BB}" type="presParOf" srcId="{31C505AD-3BA2-48F4-93B2-89328FFF0338}" destId="{D7A27F25-2F17-42AC-BF32-1487CCA49FEF}" srcOrd="5" destOrd="0" presId="urn:microsoft.com/office/officeart/2005/8/layout/process5"/>
    <dgm:cxn modelId="{ECDBAF8E-3EA4-4B34-9419-40FE7018590E}" type="presParOf" srcId="{D7A27F25-2F17-42AC-BF32-1487CCA49FEF}" destId="{9EE2BA40-A6A9-48F7-ADB7-C8B5B5DF050A}" srcOrd="0" destOrd="0" presId="urn:microsoft.com/office/officeart/2005/8/layout/process5"/>
    <dgm:cxn modelId="{83045E45-44A0-4D0F-9610-EBFF20A267FD}" type="presParOf" srcId="{31C505AD-3BA2-48F4-93B2-89328FFF0338}" destId="{01B5658F-D746-4DA8-908B-8E23975DD967}" srcOrd="6" destOrd="0" presId="urn:microsoft.com/office/officeart/2005/8/layout/process5"/>
    <dgm:cxn modelId="{43835F8D-4910-4030-9EBB-99A4081209E3}" type="presParOf" srcId="{31C505AD-3BA2-48F4-93B2-89328FFF0338}" destId="{7CCB3377-79B9-40F8-B5AA-141C4778710B}" srcOrd="7" destOrd="0" presId="urn:microsoft.com/office/officeart/2005/8/layout/process5"/>
    <dgm:cxn modelId="{5B84E48C-EA89-4EBE-B6B6-032D06FA0E18}" type="presParOf" srcId="{7CCB3377-79B9-40F8-B5AA-141C4778710B}" destId="{70BA8FA4-B472-43DA-B2DC-E2F807232064}" srcOrd="0" destOrd="0" presId="urn:microsoft.com/office/officeart/2005/8/layout/process5"/>
    <dgm:cxn modelId="{4104DD6B-E874-42D9-A2B8-FB06A1CC201B}" type="presParOf" srcId="{31C505AD-3BA2-48F4-93B2-89328FFF0338}" destId="{EF914BE9-E7C7-4451-AA44-F4A2A1F6FB40}"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4DE83C6C-8B19-4FC8-B865-0FB1022A5B6D}" type="doc">
      <dgm:prSet loTypeId="urn:microsoft.com/office/officeart/2005/8/layout/list1" loCatId="list" qsTypeId="urn:microsoft.com/office/officeart/2005/8/quickstyle/3d2" qsCatId="3D" csTypeId="urn:microsoft.com/office/officeart/2005/8/colors/colorful4" csCatId="colorful" phldr="1"/>
      <dgm:spPr/>
      <dgm:t>
        <a:bodyPr/>
        <a:lstStyle/>
        <a:p>
          <a:endParaRPr lang="en-GB"/>
        </a:p>
      </dgm:t>
    </dgm:pt>
    <dgm:pt modelId="{278A0E15-9CFB-4F9C-9274-3C59C70EF692}">
      <dgm:prSet phldrT="[Text]"/>
      <dgm:spPr/>
      <dgm:t>
        <a:bodyPr/>
        <a:lstStyle/>
        <a:p>
          <a:r>
            <a:rPr lang="en-GB" b="1" dirty="0" smtClean="0"/>
            <a:t>Making decisions impacting significantly on day-to-day life</a:t>
          </a:r>
          <a:endParaRPr lang="en-GB" b="1" dirty="0"/>
        </a:p>
      </dgm:t>
    </dgm:pt>
    <dgm:pt modelId="{07D6C997-476B-4E16-A71F-498C2379A9AA}" type="parTrans" cxnId="{7890D0CB-30FF-4B44-8B94-AEA224126422}">
      <dgm:prSet/>
      <dgm:spPr/>
      <dgm:t>
        <a:bodyPr/>
        <a:lstStyle/>
        <a:p>
          <a:endParaRPr lang="en-GB"/>
        </a:p>
      </dgm:t>
    </dgm:pt>
    <dgm:pt modelId="{4BD5A3E3-2652-47ED-8870-DCE772343C32}" type="sibTrans" cxnId="{7890D0CB-30FF-4B44-8B94-AEA224126422}">
      <dgm:prSet/>
      <dgm:spPr/>
      <dgm:t>
        <a:bodyPr/>
        <a:lstStyle/>
        <a:p>
          <a:endParaRPr lang="en-GB"/>
        </a:p>
      </dgm:t>
    </dgm:pt>
    <dgm:pt modelId="{39908868-E6AF-4F76-9F73-7148E424FE7C}">
      <dgm:prSet phldrT="[Text]"/>
      <dgm:spPr/>
      <dgm:t>
        <a:bodyPr/>
        <a:lstStyle/>
        <a:p>
          <a:r>
            <a:rPr lang="en-GB" b="1" dirty="0" smtClean="0"/>
            <a:t>Impact of external factors of care and support</a:t>
          </a:r>
          <a:endParaRPr lang="en-GB" b="1" dirty="0"/>
        </a:p>
      </dgm:t>
    </dgm:pt>
    <dgm:pt modelId="{8680E126-B13D-4194-B28E-53E5F18A9054}" type="parTrans" cxnId="{B125D743-C427-4105-9576-E68188B6A022}">
      <dgm:prSet/>
      <dgm:spPr/>
      <dgm:t>
        <a:bodyPr/>
        <a:lstStyle/>
        <a:p>
          <a:endParaRPr lang="en-GB"/>
        </a:p>
      </dgm:t>
    </dgm:pt>
    <dgm:pt modelId="{6C583307-4144-4D41-8081-EEB3D299212F}" type="sibTrans" cxnId="{B125D743-C427-4105-9576-E68188B6A022}">
      <dgm:prSet/>
      <dgm:spPr/>
      <dgm:t>
        <a:bodyPr/>
        <a:lstStyle/>
        <a:p>
          <a:endParaRPr lang="en-GB"/>
        </a:p>
      </dgm:t>
    </dgm:pt>
    <dgm:pt modelId="{59D691B1-7BCF-443C-80C9-C24AEAE084D8}">
      <dgm:prSet phldrT="[Text]"/>
      <dgm:spPr/>
      <dgm:t>
        <a:bodyPr/>
        <a:lstStyle/>
        <a:p>
          <a:r>
            <a:rPr lang="en-GB" b="1" dirty="0" smtClean="0"/>
            <a:t>When suspected of being at risk of harm or neglect</a:t>
          </a:r>
          <a:endParaRPr lang="en-GB" b="1" dirty="0"/>
        </a:p>
      </dgm:t>
    </dgm:pt>
    <dgm:pt modelId="{CC27E32A-79C8-4215-987C-25D3EC2CA19A}" type="parTrans" cxnId="{4DAB1132-18FF-43A1-B5A3-9668783E6A73}">
      <dgm:prSet/>
      <dgm:spPr/>
      <dgm:t>
        <a:bodyPr/>
        <a:lstStyle/>
        <a:p>
          <a:endParaRPr lang="en-GB"/>
        </a:p>
      </dgm:t>
    </dgm:pt>
    <dgm:pt modelId="{A31E6E3E-C084-4E57-ABE8-6136FB1DF904}" type="sibTrans" cxnId="{4DAB1132-18FF-43A1-B5A3-9668783E6A73}">
      <dgm:prSet/>
      <dgm:spPr/>
      <dgm:t>
        <a:bodyPr/>
        <a:lstStyle/>
        <a:p>
          <a:endParaRPr lang="en-GB"/>
        </a:p>
      </dgm:t>
    </dgm:pt>
    <dgm:pt modelId="{52F73144-20F2-4A24-B476-48D85C88945C}">
      <dgm:prSet/>
      <dgm:spPr/>
      <dgm:t>
        <a:bodyPr/>
        <a:lstStyle/>
        <a:p>
          <a:r>
            <a:rPr lang="en-GB" b="1" dirty="0" smtClean="0"/>
            <a:t>When preparing to leave hospital and return to the community</a:t>
          </a:r>
          <a:endParaRPr lang="en-GB" b="1" dirty="0"/>
        </a:p>
      </dgm:t>
    </dgm:pt>
    <dgm:pt modelId="{A79CCC92-B7EC-4FB5-A693-8FC2F381065F}" type="parTrans" cxnId="{0D01A6E4-6A6F-4D11-AB2B-0DFBF7522B02}">
      <dgm:prSet/>
      <dgm:spPr/>
      <dgm:t>
        <a:bodyPr/>
        <a:lstStyle/>
        <a:p>
          <a:endParaRPr lang="en-GB"/>
        </a:p>
      </dgm:t>
    </dgm:pt>
    <dgm:pt modelId="{6FECCB41-B88C-4A22-871D-42265911607E}" type="sibTrans" cxnId="{0D01A6E4-6A6F-4D11-AB2B-0DFBF7522B02}">
      <dgm:prSet/>
      <dgm:spPr/>
      <dgm:t>
        <a:bodyPr/>
        <a:lstStyle/>
        <a:p>
          <a:endParaRPr lang="en-GB"/>
        </a:p>
      </dgm:t>
    </dgm:pt>
    <dgm:pt modelId="{68100598-8635-47F6-89DB-9D851BDC8829}" type="pres">
      <dgm:prSet presAssocID="{4DE83C6C-8B19-4FC8-B865-0FB1022A5B6D}" presName="linear" presStyleCnt="0">
        <dgm:presLayoutVars>
          <dgm:dir/>
          <dgm:animLvl val="lvl"/>
          <dgm:resizeHandles val="exact"/>
        </dgm:presLayoutVars>
      </dgm:prSet>
      <dgm:spPr/>
      <dgm:t>
        <a:bodyPr/>
        <a:lstStyle/>
        <a:p>
          <a:endParaRPr lang="en-GB"/>
        </a:p>
      </dgm:t>
    </dgm:pt>
    <dgm:pt modelId="{CCA44612-7B38-407B-9917-631D7694529C}" type="pres">
      <dgm:prSet presAssocID="{278A0E15-9CFB-4F9C-9274-3C59C70EF692}" presName="parentLin" presStyleCnt="0"/>
      <dgm:spPr/>
      <dgm:t>
        <a:bodyPr/>
        <a:lstStyle/>
        <a:p>
          <a:endParaRPr lang="en-GB"/>
        </a:p>
      </dgm:t>
    </dgm:pt>
    <dgm:pt modelId="{562BA04A-0087-4D2B-92D7-1FE6AFFDF47E}" type="pres">
      <dgm:prSet presAssocID="{278A0E15-9CFB-4F9C-9274-3C59C70EF692}" presName="parentLeftMargin" presStyleLbl="node1" presStyleIdx="0" presStyleCnt="4"/>
      <dgm:spPr/>
      <dgm:t>
        <a:bodyPr/>
        <a:lstStyle/>
        <a:p>
          <a:endParaRPr lang="en-GB"/>
        </a:p>
      </dgm:t>
    </dgm:pt>
    <dgm:pt modelId="{041C312A-AF70-4F21-89BF-3F87AB441E7A}" type="pres">
      <dgm:prSet presAssocID="{278A0E15-9CFB-4F9C-9274-3C59C70EF692}" presName="parentText" presStyleLbl="node1" presStyleIdx="0" presStyleCnt="4" custScaleX="142857">
        <dgm:presLayoutVars>
          <dgm:chMax val="0"/>
          <dgm:bulletEnabled val="1"/>
        </dgm:presLayoutVars>
      </dgm:prSet>
      <dgm:spPr/>
      <dgm:t>
        <a:bodyPr/>
        <a:lstStyle/>
        <a:p>
          <a:endParaRPr lang="en-GB"/>
        </a:p>
      </dgm:t>
    </dgm:pt>
    <dgm:pt modelId="{66E24575-E101-4D6D-B262-8995597C7C37}" type="pres">
      <dgm:prSet presAssocID="{278A0E15-9CFB-4F9C-9274-3C59C70EF692}" presName="negativeSpace" presStyleCnt="0"/>
      <dgm:spPr/>
      <dgm:t>
        <a:bodyPr/>
        <a:lstStyle/>
        <a:p>
          <a:endParaRPr lang="en-GB"/>
        </a:p>
      </dgm:t>
    </dgm:pt>
    <dgm:pt modelId="{3CB0148F-99E9-426F-8287-138F9BA835C0}" type="pres">
      <dgm:prSet presAssocID="{278A0E15-9CFB-4F9C-9274-3C59C70EF692}" presName="childText" presStyleLbl="conFgAcc1" presStyleIdx="0" presStyleCnt="4">
        <dgm:presLayoutVars>
          <dgm:bulletEnabled val="1"/>
        </dgm:presLayoutVars>
      </dgm:prSet>
      <dgm:spPr/>
      <dgm:t>
        <a:bodyPr/>
        <a:lstStyle/>
        <a:p>
          <a:endParaRPr lang="en-GB"/>
        </a:p>
      </dgm:t>
    </dgm:pt>
    <dgm:pt modelId="{C22BC55B-69C9-43D0-9907-CDE5280AB10E}" type="pres">
      <dgm:prSet presAssocID="{4BD5A3E3-2652-47ED-8870-DCE772343C32}" presName="spaceBetweenRectangles" presStyleCnt="0"/>
      <dgm:spPr/>
      <dgm:t>
        <a:bodyPr/>
        <a:lstStyle/>
        <a:p>
          <a:endParaRPr lang="en-GB"/>
        </a:p>
      </dgm:t>
    </dgm:pt>
    <dgm:pt modelId="{4F7CB422-F8A5-426E-9102-024CF10BB094}" type="pres">
      <dgm:prSet presAssocID="{39908868-E6AF-4F76-9F73-7148E424FE7C}" presName="parentLin" presStyleCnt="0"/>
      <dgm:spPr/>
      <dgm:t>
        <a:bodyPr/>
        <a:lstStyle/>
        <a:p>
          <a:endParaRPr lang="en-GB"/>
        </a:p>
      </dgm:t>
    </dgm:pt>
    <dgm:pt modelId="{3E7C4ADC-B30A-438C-BC77-116DFF386023}" type="pres">
      <dgm:prSet presAssocID="{39908868-E6AF-4F76-9F73-7148E424FE7C}" presName="parentLeftMargin" presStyleLbl="node1" presStyleIdx="0" presStyleCnt="4"/>
      <dgm:spPr/>
      <dgm:t>
        <a:bodyPr/>
        <a:lstStyle/>
        <a:p>
          <a:endParaRPr lang="en-GB"/>
        </a:p>
      </dgm:t>
    </dgm:pt>
    <dgm:pt modelId="{24ABF437-F96B-422D-A74B-504EBFC14AAB}" type="pres">
      <dgm:prSet presAssocID="{39908868-E6AF-4F76-9F73-7148E424FE7C}" presName="parentText" presStyleLbl="node1" presStyleIdx="1" presStyleCnt="4" custScaleX="142857">
        <dgm:presLayoutVars>
          <dgm:chMax val="0"/>
          <dgm:bulletEnabled val="1"/>
        </dgm:presLayoutVars>
      </dgm:prSet>
      <dgm:spPr/>
      <dgm:t>
        <a:bodyPr/>
        <a:lstStyle/>
        <a:p>
          <a:endParaRPr lang="en-GB"/>
        </a:p>
      </dgm:t>
    </dgm:pt>
    <dgm:pt modelId="{DA31F4C9-D181-4B35-A5F6-307A0BA4F098}" type="pres">
      <dgm:prSet presAssocID="{39908868-E6AF-4F76-9F73-7148E424FE7C}" presName="negativeSpace" presStyleCnt="0"/>
      <dgm:spPr/>
      <dgm:t>
        <a:bodyPr/>
        <a:lstStyle/>
        <a:p>
          <a:endParaRPr lang="en-GB"/>
        </a:p>
      </dgm:t>
    </dgm:pt>
    <dgm:pt modelId="{E78E4FCD-E2BA-43C2-8345-5C2477173A73}" type="pres">
      <dgm:prSet presAssocID="{39908868-E6AF-4F76-9F73-7148E424FE7C}" presName="childText" presStyleLbl="conFgAcc1" presStyleIdx="1" presStyleCnt="4">
        <dgm:presLayoutVars>
          <dgm:bulletEnabled val="1"/>
        </dgm:presLayoutVars>
      </dgm:prSet>
      <dgm:spPr/>
      <dgm:t>
        <a:bodyPr/>
        <a:lstStyle/>
        <a:p>
          <a:endParaRPr lang="en-GB"/>
        </a:p>
      </dgm:t>
    </dgm:pt>
    <dgm:pt modelId="{1229E552-B3CA-4AE6-9329-1B62026438B6}" type="pres">
      <dgm:prSet presAssocID="{6C583307-4144-4D41-8081-EEB3D299212F}" presName="spaceBetweenRectangles" presStyleCnt="0"/>
      <dgm:spPr/>
      <dgm:t>
        <a:bodyPr/>
        <a:lstStyle/>
        <a:p>
          <a:endParaRPr lang="en-GB"/>
        </a:p>
      </dgm:t>
    </dgm:pt>
    <dgm:pt modelId="{1E0F6337-8EAC-4210-A5AA-75ED995D7651}" type="pres">
      <dgm:prSet presAssocID="{59D691B1-7BCF-443C-80C9-C24AEAE084D8}" presName="parentLin" presStyleCnt="0"/>
      <dgm:spPr/>
      <dgm:t>
        <a:bodyPr/>
        <a:lstStyle/>
        <a:p>
          <a:endParaRPr lang="en-GB"/>
        </a:p>
      </dgm:t>
    </dgm:pt>
    <dgm:pt modelId="{C7FDA698-8628-4136-A6F5-22B6447A16B3}" type="pres">
      <dgm:prSet presAssocID="{59D691B1-7BCF-443C-80C9-C24AEAE084D8}" presName="parentLeftMargin" presStyleLbl="node1" presStyleIdx="1" presStyleCnt="4"/>
      <dgm:spPr/>
      <dgm:t>
        <a:bodyPr/>
        <a:lstStyle/>
        <a:p>
          <a:endParaRPr lang="en-GB"/>
        </a:p>
      </dgm:t>
    </dgm:pt>
    <dgm:pt modelId="{CF66BB5D-F9DC-434A-A59A-643CAEBD5FC9}" type="pres">
      <dgm:prSet presAssocID="{59D691B1-7BCF-443C-80C9-C24AEAE084D8}" presName="parentText" presStyleLbl="node1" presStyleIdx="2" presStyleCnt="4" custScaleX="142857">
        <dgm:presLayoutVars>
          <dgm:chMax val="0"/>
          <dgm:bulletEnabled val="1"/>
        </dgm:presLayoutVars>
      </dgm:prSet>
      <dgm:spPr/>
      <dgm:t>
        <a:bodyPr/>
        <a:lstStyle/>
        <a:p>
          <a:endParaRPr lang="en-GB"/>
        </a:p>
      </dgm:t>
    </dgm:pt>
    <dgm:pt modelId="{0DD7F77C-B106-4498-B80F-FFE978EB39FD}" type="pres">
      <dgm:prSet presAssocID="{59D691B1-7BCF-443C-80C9-C24AEAE084D8}" presName="negativeSpace" presStyleCnt="0"/>
      <dgm:spPr/>
      <dgm:t>
        <a:bodyPr/>
        <a:lstStyle/>
        <a:p>
          <a:endParaRPr lang="en-GB"/>
        </a:p>
      </dgm:t>
    </dgm:pt>
    <dgm:pt modelId="{48D98403-2FCA-4C19-9476-BF1A91E32DF3}" type="pres">
      <dgm:prSet presAssocID="{59D691B1-7BCF-443C-80C9-C24AEAE084D8}" presName="childText" presStyleLbl="conFgAcc1" presStyleIdx="2" presStyleCnt="4">
        <dgm:presLayoutVars>
          <dgm:bulletEnabled val="1"/>
        </dgm:presLayoutVars>
      </dgm:prSet>
      <dgm:spPr/>
      <dgm:t>
        <a:bodyPr/>
        <a:lstStyle/>
        <a:p>
          <a:endParaRPr lang="en-GB"/>
        </a:p>
      </dgm:t>
    </dgm:pt>
    <dgm:pt modelId="{C6AC092A-DCEA-40B7-95CB-148F37975713}" type="pres">
      <dgm:prSet presAssocID="{A31E6E3E-C084-4E57-ABE8-6136FB1DF904}" presName="spaceBetweenRectangles" presStyleCnt="0"/>
      <dgm:spPr/>
      <dgm:t>
        <a:bodyPr/>
        <a:lstStyle/>
        <a:p>
          <a:endParaRPr lang="en-GB"/>
        </a:p>
      </dgm:t>
    </dgm:pt>
    <dgm:pt modelId="{14CE57AF-45DF-411D-A3B1-2684B5B97F72}" type="pres">
      <dgm:prSet presAssocID="{52F73144-20F2-4A24-B476-48D85C88945C}" presName="parentLin" presStyleCnt="0"/>
      <dgm:spPr/>
      <dgm:t>
        <a:bodyPr/>
        <a:lstStyle/>
        <a:p>
          <a:endParaRPr lang="en-GB"/>
        </a:p>
      </dgm:t>
    </dgm:pt>
    <dgm:pt modelId="{68ACC00F-08DF-4998-847D-FC56786050F8}" type="pres">
      <dgm:prSet presAssocID="{52F73144-20F2-4A24-B476-48D85C88945C}" presName="parentLeftMargin" presStyleLbl="node1" presStyleIdx="2" presStyleCnt="4"/>
      <dgm:spPr/>
      <dgm:t>
        <a:bodyPr/>
        <a:lstStyle/>
        <a:p>
          <a:endParaRPr lang="en-GB"/>
        </a:p>
      </dgm:t>
    </dgm:pt>
    <dgm:pt modelId="{82B77AA9-3F54-4AFA-AFFD-A8C4027ACDEF}" type="pres">
      <dgm:prSet presAssocID="{52F73144-20F2-4A24-B476-48D85C88945C}" presName="parentText" presStyleLbl="node1" presStyleIdx="3" presStyleCnt="4" custScaleX="142857">
        <dgm:presLayoutVars>
          <dgm:chMax val="0"/>
          <dgm:bulletEnabled val="1"/>
        </dgm:presLayoutVars>
      </dgm:prSet>
      <dgm:spPr/>
      <dgm:t>
        <a:bodyPr/>
        <a:lstStyle/>
        <a:p>
          <a:endParaRPr lang="en-GB"/>
        </a:p>
      </dgm:t>
    </dgm:pt>
    <dgm:pt modelId="{1895681F-DB5A-4030-A260-A73773D739DE}" type="pres">
      <dgm:prSet presAssocID="{52F73144-20F2-4A24-B476-48D85C88945C}" presName="negativeSpace" presStyleCnt="0"/>
      <dgm:spPr/>
      <dgm:t>
        <a:bodyPr/>
        <a:lstStyle/>
        <a:p>
          <a:endParaRPr lang="en-GB"/>
        </a:p>
      </dgm:t>
    </dgm:pt>
    <dgm:pt modelId="{2AEF6546-4768-43C5-8FB9-00AFD4FE1FFB}" type="pres">
      <dgm:prSet presAssocID="{52F73144-20F2-4A24-B476-48D85C88945C}" presName="childText" presStyleLbl="conFgAcc1" presStyleIdx="3" presStyleCnt="4">
        <dgm:presLayoutVars>
          <dgm:bulletEnabled val="1"/>
        </dgm:presLayoutVars>
      </dgm:prSet>
      <dgm:spPr/>
      <dgm:t>
        <a:bodyPr/>
        <a:lstStyle/>
        <a:p>
          <a:endParaRPr lang="en-GB"/>
        </a:p>
      </dgm:t>
    </dgm:pt>
  </dgm:ptLst>
  <dgm:cxnLst>
    <dgm:cxn modelId="{9719E66A-E8C7-4578-B4C8-36CA70526D71}" type="presOf" srcId="{39908868-E6AF-4F76-9F73-7148E424FE7C}" destId="{24ABF437-F96B-422D-A74B-504EBFC14AAB}" srcOrd="1" destOrd="0" presId="urn:microsoft.com/office/officeart/2005/8/layout/list1"/>
    <dgm:cxn modelId="{B125D743-C427-4105-9576-E68188B6A022}" srcId="{4DE83C6C-8B19-4FC8-B865-0FB1022A5B6D}" destId="{39908868-E6AF-4F76-9F73-7148E424FE7C}" srcOrd="1" destOrd="0" parTransId="{8680E126-B13D-4194-B28E-53E5F18A9054}" sibTransId="{6C583307-4144-4D41-8081-EEB3D299212F}"/>
    <dgm:cxn modelId="{7890D0CB-30FF-4B44-8B94-AEA224126422}" srcId="{4DE83C6C-8B19-4FC8-B865-0FB1022A5B6D}" destId="{278A0E15-9CFB-4F9C-9274-3C59C70EF692}" srcOrd="0" destOrd="0" parTransId="{07D6C997-476B-4E16-A71F-498C2379A9AA}" sibTransId="{4BD5A3E3-2652-47ED-8870-DCE772343C32}"/>
    <dgm:cxn modelId="{FDD079ED-D704-4844-AD67-5A788C56E5EF}" type="presOf" srcId="{278A0E15-9CFB-4F9C-9274-3C59C70EF692}" destId="{041C312A-AF70-4F21-89BF-3F87AB441E7A}" srcOrd="1" destOrd="0" presId="urn:microsoft.com/office/officeart/2005/8/layout/list1"/>
    <dgm:cxn modelId="{0D01A6E4-6A6F-4D11-AB2B-0DFBF7522B02}" srcId="{4DE83C6C-8B19-4FC8-B865-0FB1022A5B6D}" destId="{52F73144-20F2-4A24-B476-48D85C88945C}" srcOrd="3" destOrd="0" parTransId="{A79CCC92-B7EC-4FB5-A693-8FC2F381065F}" sibTransId="{6FECCB41-B88C-4A22-871D-42265911607E}"/>
    <dgm:cxn modelId="{E9D833AB-8873-498C-B77C-4730CF841282}" type="presOf" srcId="{52F73144-20F2-4A24-B476-48D85C88945C}" destId="{82B77AA9-3F54-4AFA-AFFD-A8C4027ACDEF}" srcOrd="1" destOrd="0" presId="urn:microsoft.com/office/officeart/2005/8/layout/list1"/>
    <dgm:cxn modelId="{F5071DA7-CE78-4655-878E-F6886501AB94}" type="presOf" srcId="{52F73144-20F2-4A24-B476-48D85C88945C}" destId="{68ACC00F-08DF-4998-847D-FC56786050F8}" srcOrd="0" destOrd="0" presId="urn:microsoft.com/office/officeart/2005/8/layout/list1"/>
    <dgm:cxn modelId="{EB96B174-F612-4242-A930-5F74F9BBA080}" type="presOf" srcId="{59D691B1-7BCF-443C-80C9-C24AEAE084D8}" destId="{C7FDA698-8628-4136-A6F5-22B6447A16B3}" srcOrd="0" destOrd="0" presId="urn:microsoft.com/office/officeart/2005/8/layout/list1"/>
    <dgm:cxn modelId="{0DAB41E9-3ACF-4B5A-93A4-84FEC329D718}" type="presOf" srcId="{39908868-E6AF-4F76-9F73-7148E424FE7C}" destId="{3E7C4ADC-B30A-438C-BC77-116DFF386023}" srcOrd="0" destOrd="0" presId="urn:microsoft.com/office/officeart/2005/8/layout/list1"/>
    <dgm:cxn modelId="{4DAB1132-18FF-43A1-B5A3-9668783E6A73}" srcId="{4DE83C6C-8B19-4FC8-B865-0FB1022A5B6D}" destId="{59D691B1-7BCF-443C-80C9-C24AEAE084D8}" srcOrd="2" destOrd="0" parTransId="{CC27E32A-79C8-4215-987C-25D3EC2CA19A}" sibTransId="{A31E6E3E-C084-4E57-ABE8-6136FB1DF904}"/>
    <dgm:cxn modelId="{A59BF51C-E572-4E28-90E6-98FDC2F782B7}" type="presOf" srcId="{278A0E15-9CFB-4F9C-9274-3C59C70EF692}" destId="{562BA04A-0087-4D2B-92D7-1FE6AFFDF47E}" srcOrd="0" destOrd="0" presId="urn:microsoft.com/office/officeart/2005/8/layout/list1"/>
    <dgm:cxn modelId="{9C80FBA2-A485-40A2-83A2-D1798457B0EB}" type="presOf" srcId="{4DE83C6C-8B19-4FC8-B865-0FB1022A5B6D}" destId="{68100598-8635-47F6-89DB-9D851BDC8829}" srcOrd="0" destOrd="0" presId="urn:microsoft.com/office/officeart/2005/8/layout/list1"/>
    <dgm:cxn modelId="{804D95EF-8788-42F6-A8E1-E3DF61C3B352}" type="presOf" srcId="{59D691B1-7BCF-443C-80C9-C24AEAE084D8}" destId="{CF66BB5D-F9DC-434A-A59A-643CAEBD5FC9}" srcOrd="1" destOrd="0" presId="urn:microsoft.com/office/officeart/2005/8/layout/list1"/>
    <dgm:cxn modelId="{B8C0E0B3-F229-4819-B709-05C4A31B804B}" type="presParOf" srcId="{68100598-8635-47F6-89DB-9D851BDC8829}" destId="{CCA44612-7B38-407B-9917-631D7694529C}" srcOrd="0" destOrd="0" presId="urn:microsoft.com/office/officeart/2005/8/layout/list1"/>
    <dgm:cxn modelId="{E5D6B030-8A38-4908-B7D0-E42B4C53BB37}" type="presParOf" srcId="{CCA44612-7B38-407B-9917-631D7694529C}" destId="{562BA04A-0087-4D2B-92D7-1FE6AFFDF47E}" srcOrd="0" destOrd="0" presId="urn:microsoft.com/office/officeart/2005/8/layout/list1"/>
    <dgm:cxn modelId="{F12FA2F4-DD90-465B-BAED-C7D6752780C7}" type="presParOf" srcId="{CCA44612-7B38-407B-9917-631D7694529C}" destId="{041C312A-AF70-4F21-89BF-3F87AB441E7A}" srcOrd="1" destOrd="0" presId="urn:microsoft.com/office/officeart/2005/8/layout/list1"/>
    <dgm:cxn modelId="{B6B90A47-2CCB-40D2-8EE8-099A4133CB42}" type="presParOf" srcId="{68100598-8635-47F6-89DB-9D851BDC8829}" destId="{66E24575-E101-4D6D-B262-8995597C7C37}" srcOrd="1" destOrd="0" presId="urn:microsoft.com/office/officeart/2005/8/layout/list1"/>
    <dgm:cxn modelId="{8CEBEA63-A0F6-45E8-998B-6928C2E16160}" type="presParOf" srcId="{68100598-8635-47F6-89DB-9D851BDC8829}" destId="{3CB0148F-99E9-426F-8287-138F9BA835C0}" srcOrd="2" destOrd="0" presId="urn:microsoft.com/office/officeart/2005/8/layout/list1"/>
    <dgm:cxn modelId="{366690E4-99CC-4EA6-8112-C6B6633070C0}" type="presParOf" srcId="{68100598-8635-47F6-89DB-9D851BDC8829}" destId="{C22BC55B-69C9-43D0-9907-CDE5280AB10E}" srcOrd="3" destOrd="0" presId="urn:microsoft.com/office/officeart/2005/8/layout/list1"/>
    <dgm:cxn modelId="{BD15866D-225D-4636-88FB-562FEA9A808A}" type="presParOf" srcId="{68100598-8635-47F6-89DB-9D851BDC8829}" destId="{4F7CB422-F8A5-426E-9102-024CF10BB094}" srcOrd="4" destOrd="0" presId="urn:microsoft.com/office/officeart/2005/8/layout/list1"/>
    <dgm:cxn modelId="{9944B483-EFF4-4097-8690-AE76A591A83B}" type="presParOf" srcId="{4F7CB422-F8A5-426E-9102-024CF10BB094}" destId="{3E7C4ADC-B30A-438C-BC77-116DFF386023}" srcOrd="0" destOrd="0" presId="urn:microsoft.com/office/officeart/2005/8/layout/list1"/>
    <dgm:cxn modelId="{F9EDF96E-118D-4D9E-8C62-46C5B5A61978}" type="presParOf" srcId="{4F7CB422-F8A5-426E-9102-024CF10BB094}" destId="{24ABF437-F96B-422D-A74B-504EBFC14AAB}" srcOrd="1" destOrd="0" presId="urn:microsoft.com/office/officeart/2005/8/layout/list1"/>
    <dgm:cxn modelId="{4E29FB35-25A9-4DED-A0CA-5EADBE0364FF}" type="presParOf" srcId="{68100598-8635-47F6-89DB-9D851BDC8829}" destId="{DA31F4C9-D181-4B35-A5F6-307A0BA4F098}" srcOrd="5" destOrd="0" presId="urn:microsoft.com/office/officeart/2005/8/layout/list1"/>
    <dgm:cxn modelId="{1DB7D0FB-6799-44BF-9FCB-F661191D37D5}" type="presParOf" srcId="{68100598-8635-47F6-89DB-9D851BDC8829}" destId="{E78E4FCD-E2BA-43C2-8345-5C2477173A73}" srcOrd="6" destOrd="0" presId="urn:microsoft.com/office/officeart/2005/8/layout/list1"/>
    <dgm:cxn modelId="{2F353DE0-3565-4900-B903-B7773BF9A019}" type="presParOf" srcId="{68100598-8635-47F6-89DB-9D851BDC8829}" destId="{1229E552-B3CA-4AE6-9329-1B62026438B6}" srcOrd="7" destOrd="0" presId="urn:microsoft.com/office/officeart/2005/8/layout/list1"/>
    <dgm:cxn modelId="{99E9C388-C5CD-4B14-9F96-A57119AD5357}" type="presParOf" srcId="{68100598-8635-47F6-89DB-9D851BDC8829}" destId="{1E0F6337-8EAC-4210-A5AA-75ED995D7651}" srcOrd="8" destOrd="0" presId="urn:microsoft.com/office/officeart/2005/8/layout/list1"/>
    <dgm:cxn modelId="{49999703-67AB-4050-8821-1ED88BD08286}" type="presParOf" srcId="{1E0F6337-8EAC-4210-A5AA-75ED995D7651}" destId="{C7FDA698-8628-4136-A6F5-22B6447A16B3}" srcOrd="0" destOrd="0" presId="urn:microsoft.com/office/officeart/2005/8/layout/list1"/>
    <dgm:cxn modelId="{C5A0AFA7-2375-411A-A26F-8FED06B298D3}" type="presParOf" srcId="{1E0F6337-8EAC-4210-A5AA-75ED995D7651}" destId="{CF66BB5D-F9DC-434A-A59A-643CAEBD5FC9}" srcOrd="1" destOrd="0" presId="urn:microsoft.com/office/officeart/2005/8/layout/list1"/>
    <dgm:cxn modelId="{6CAFBF5B-43FF-441A-B4B4-CBA714A8F0E8}" type="presParOf" srcId="{68100598-8635-47F6-89DB-9D851BDC8829}" destId="{0DD7F77C-B106-4498-B80F-FFE978EB39FD}" srcOrd="9" destOrd="0" presId="urn:microsoft.com/office/officeart/2005/8/layout/list1"/>
    <dgm:cxn modelId="{B810D3D9-AF08-4A3F-B17F-166D9CAC5DA6}" type="presParOf" srcId="{68100598-8635-47F6-89DB-9D851BDC8829}" destId="{48D98403-2FCA-4C19-9476-BF1A91E32DF3}" srcOrd="10" destOrd="0" presId="urn:microsoft.com/office/officeart/2005/8/layout/list1"/>
    <dgm:cxn modelId="{B8EDA49D-D150-4FD9-89AE-B3B40F3089F1}" type="presParOf" srcId="{68100598-8635-47F6-89DB-9D851BDC8829}" destId="{C6AC092A-DCEA-40B7-95CB-148F37975713}" srcOrd="11" destOrd="0" presId="urn:microsoft.com/office/officeart/2005/8/layout/list1"/>
    <dgm:cxn modelId="{A40E8308-6DAD-4E3C-B8B9-BD7F50E12A79}" type="presParOf" srcId="{68100598-8635-47F6-89DB-9D851BDC8829}" destId="{14CE57AF-45DF-411D-A3B1-2684B5B97F72}" srcOrd="12" destOrd="0" presId="urn:microsoft.com/office/officeart/2005/8/layout/list1"/>
    <dgm:cxn modelId="{692658EB-EAB4-473C-B87E-88D6B3319078}" type="presParOf" srcId="{14CE57AF-45DF-411D-A3B1-2684B5B97F72}" destId="{68ACC00F-08DF-4998-847D-FC56786050F8}" srcOrd="0" destOrd="0" presId="urn:microsoft.com/office/officeart/2005/8/layout/list1"/>
    <dgm:cxn modelId="{F6A34325-570D-4BD1-86A2-176B163159D3}" type="presParOf" srcId="{14CE57AF-45DF-411D-A3B1-2684B5B97F72}" destId="{82B77AA9-3F54-4AFA-AFFD-A8C4027ACDEF}" srcOrd="1" destOrd="0" presId="urn:microsoft.com/office/officeart/2005/8/layout/list1"/>
    <dgm:cxn modelId="{D9AFAF19-CD73-4729-A0E9-9D856F9939BD}" type="presParOf" srcId="{68100598-8635-47F6-89DB-9D851BDC8829}" destId="{1895681F-DB5A-4030-A260-A73773D739DE}" srcOrd="13" destOrd="0" presId="urn:microsoft.com/office/officeart/2005/8/layout/list1"/>
    <dgm:cxn modelId="{048656C5-445A-4D57-9EE8-EE92C760B3E5}" type="presParOf" srcId="{68100598-8635-47F6-89DB-9D851BDC8829}" destId="{2AEF6546-4768-43C5-8FB9-00AFD4FE1FFB}"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88E828-F0B2-41E5-830A-20D345EE9877}" type="doc">
      <dgm:prSet loTypeId="urn:microsoft.com/office/officeart/2005/8/layout/list1" loCatId="list" qsTypeId="urn:microsoft.com/office/officeart/2005/8/quickstyle/3d2" qsCatId="3D" csTypeId="urn:microsoft.com/office/officeart/2005/8/colors/colorful3" csCatId="colorful" phldr="1"/>
      <dgm:spPr/>
      <dgm:t>
        <a:bodyPr/>
        <a:lstStyle/>
        <a:p>
          <a:endParaRPr lang="en-GB"/>
        </a:p>
      </dgm:t>
    </dgm:pt>
    <dgm:pt modelId="{00CC5C05-EECA-40DC-AE02-77BED96493CA}">
      <dgm:prSet phldrT="[Text]" custT="1"/>
      <dgm:spPr/>
      <dgm:t>
        <a:bodyPr/>
        <a:lstStyle/>
        <a:p>
          <a:r>
            <a:rPr lang="en-GB" sz="2400" b="1" dirty="0" smtClean="0"/>
            <a:t>Accountability</a:t>
          </a:r>
          <a:endParaRPr lang="en-GB" sz="2400" b="1" dirty="0"/>
        </a:p>
      </dgm:t>
    </dgm:pt>
    <dgm:pt modelId="{E8A6D29F-AFC8-41E7-844E-607238DAB015}" type="parTrans" cxnId="{D2373CF7-9146-42B5-8B52-548A527C60D2}">
      <dgm:prSet/>
      <dgm:spPr/>
      <dgm:t>
        <a:bodyPr/>
        <a:lstStyle/>
        <a:p>
          <a:endParaRPr lang="en-GB"/>
        </a:p>
      </dgm:t>
    </dgm:pt>
    <dgm:pt modelId="{8F0C19F5-6A86-4650-8DB0-0CEFCFE15FF2}" type="sibTrans" cxnId="{D2373CF7-9146-42B5-8B52-548A527C60D2}">
      <dgm:prSet/>
      <dgm:spPr/>
      <dgm:t>
        <a:bodyPr/>
        <a:lstStyle/>
        <a:p>
          <a:endParaRPr lang="en-GB"/>
        </a:p>
      </dgm:t>
    </dgm:pt>
    <dgm:pt modelId="{914796DC-AF34-4E66-A237-B0CF5F3A6976}">
      <dgm:prSet phldrT="[Text]" custT="1"/>
      <dgm:spPr/>
      <dgm:t>
        <a:bodyPr/>
        <a:lstStyle/>
        <a:p>
          <a:r>
            <a:rPr lang="en-GB" sz="2400" b="1" dirty="0" smtClean="0"/>
            <a:t>Accessibility</a:t>
          </a:r>
          <a:endParaRPr lang="en-GB" sz="2400" b="1" dirty="0"/>
        </a:p>
      </dgm:t>
    </dgm:pt>
    <dgm:pt modelId="{43FE35EF-A812-4966-B5F5-9C68B489AC78}" type="parTrans" cxnId="{8D7F33E4-7E22-44D5-B0BB-D163FAF6683A}">
      <dgm:prSet/>
      <dgm:spPr/>
      <dgm:t>
        <a:bodyPr/>
        <a:lstStyle/>
        <a:p>
          <a:endParaRPr lang="en-GB"/>
        </a:p>
      </dgm:t>
    </dgm:pt>
    <dgm:pt modelId="{5355A249-4BF2-401F-AB50-03862800A941}" type="sibTrans" cxnId="{8D7F33E4-7E22-44D5-B0BB-D163FAF6683A}">
      <dgm:prSet/>
      <dgm:spPr/>
      <dgm:t>
        <a:bodyPr/>
        <a:lstStyle/>
        <a:p>
          <a:endParaRPr lang="en-GB"/>
        </a:p>
      </dgm:t>
    </dgm:pt>
    <dgm:pt modelId="{AAD6C130-855A-49BE-9D43-5AE647E84A16}">
      <dgm:prSet phldrT="[Text]" custT="1"/>
      <dgm:spPr/>
      <dgm:t>
        <a:bodyPr/>
        <a:lstStyle/>
        <a:p>
          <a:r>
            <a:rPr lang="en-GB" sz="2400" b="1" dirty="0" smtClean="0"/>
            <a:t>Supporting advocates</a:t>
          </a:r>
          <a:endParaRPr lang="en-GB" sz="2400" b="1" dirty="0"/>
        </a:p>
      </dgm:t>
    </dgm:pt>
    <dgm:pt modelId="{E1878D74-619E-4AEC-9062-925FFDAACA6B}" type="parTrans" cxnId="{1E825370-8E0D-48C2-BD57-8C144A49C226}">
      <dgm:prSet/>
      <dgm:spPr/>
      <dgm:t>
        <a:bodyPr/>
        <a:lstStyle/>
        <a:p>
          <a:endParaRPr lang="en-GB"/>
        </a:p>
      </dgm:t>
    </dgm:pt>
    <dgm:pt modelId="{D8C456BF-1000-4B5C-90B3-8C71EB00A024}" type="sibTrans" cxnId="{1E825370-8E0D-48C2-BD57-8C144A49C226}">
      <dgm:prSet/>
      <dgm:spPr/>
      <dgm:t>
        <a:bodyPr/>
        <a:lstStyle/>
        <a:p>
          <a:endParaRPr lang="en-GB"/>
        </a:p>
      </dgm:t>
    </dgm:pt>
    <dgm:pt modelId="{4FD89C04-15BA-4114-A059-0F01F7A2A056}">
      <dgm:prSet custT="1"/>
      <dgm:spPr/>
      <dgm:t>
        <a:bodyPr/>
        <a:lstStyle/>
        <a:p>
          <a:r>
            <a:rPr lang="en-GB" sz="2400" b="1" dirty="0" smtClean="0"/>
            <a:t>Confidentiality</a:t>
          </a:r>
          <a:endParaRPr lang="en-GB" sz="2400" b="1" dirty="0"/>
        </a:p>
      </dgm:t>
    </dgm:pt>
    <dgm:pt modelId="{B5EA30E1-AAE2-4BC1-A995-C82594CB750D}" type="parTrans" cxnId="{EB67B7CA-702E-4ADE-A3E4-B8B9FCBFE2EB}">
      <dgm:prSet/>
      <dgm:spPr/>
      <dgm:t>
        <a:bodyPr/>
        <a:lstStyle/>
        <a:p>
          <a:endParaRPr lang="en-GB"/>
        </a:p>
      </dgm:t>
    </dgm:pt>
    <dgm:pt modelId="{23004FC9-5DE9-473B-B202-8A3672139FA7}" type="sibTrans" cxnId="{EB67B7CA-702E-4ADE-A3E4-B8B9FCBFE2EB}">
      <dgm:prSet/>
      <dgm:spPr/>
      <dgm:t>
        <a:bodyPr/>
        <a:lstStyle/>
        <a:p>
          <a:endParaRPr lang="en-GB"/>
        </a:p>
      </dgm:t>
    </dgm:pt>
    <dgm:pt modelId="{E2D121D3-70C1-4035-B518-284CCC1AE3E7}">
      <dgm:prSet custT="1"/>
      <dgm:spPr/>
      <dgm:t>
        <a:bodyPr/>
        <a:lstStyle/>
        <a:p>
          <a:r>
            <a:rPr lang="en-GB" sz="2400" b="1" dirty="0" smtClean="0"/>
            <a:t>Complaints</a:t>
          </a:r>
          <a:endParaRPr lang="en-GB" sz="2400" b="1" dirty="0"/>
        </a:p>
      </dgm:t>
    </dgm:pt>
    <dgm:pt modelId="{BE623100-CD50-4E1B-9A4D-ED8888682D87}" type="parTrans" cxnId="{5F36F8A2-D813-45AB-91CA-3E6EA6B9602D}">
      <dgm:prSet/>
      <dgm:spPr/>
      <dgm:t>
        <a:bodyPr/>
        <a:lstStyle/>
        <a:p>
          <a:endParaRPr lang="en-GB"/>
        </a:p>
      </dgm:t>
    </dgm:pt>
    <dgm:pt modelId="{B74CBAE3-158F-421A-8077-2DA9C7529F42}" type="sibTrans" cxnId="{5F36F8A2-D813-45AB-91CA-3E6EA6B9602D}">
      <dgm:prSet/>
      <dgm:spPr/>
      <dgm:t>
        <a:bodyPr/>
        <a:lstStyle/>
        <a:p>
          <a:endParaRPr lang="en-GB"/>
        </a:p>
      </dgm:t>
    </dgm:pt>
    <dgm:pt modelId="{E5E7AD24-CAD1-4024-92BF-EC7F4C8D4BE4}">
      <dgm:prSet custT="1"/>
      <dgm:spPr/>
      <dgm:t>
        <a:bodyPr/>
        <a:lstStyle/>
        <a:p>
          <a:r>
            <a:rPr lang="en-GB" sz="2400" b="1" dirty="0" smtClean="0"/>
            <a:t>Safeguarding</a:t>
          </a:r>
          <a:endParaRPr lang="en-GB" sz="2400" b="1" dirty="0"/>
        </a:p>
      </dgm:t>
    </dgm:pt>
    <dgm:pt modelId="{6E43F828-6152-401A-A1A0-9235D2E175B2}" type="parTrans" cxnId="{5F88843E-FAE1-45A0-BA0D-CA55BF5B1EDE}">
      <dgm:prSet/>
      <dgm:spPr/>
      <dgm:t>
        <a:bodyPr/>
        <a:lstStyle/>
        <a:p>
          <a:endParaRPr lang="en-GB"/>
        </a:p>
      </dgm:t>
    </dgm:pt>
    <dgm:pt modelId="{FD5CE972-BC85-4F80-9A99-8D14FD509EE1}" type="sibTrans" cxnId="{5F88843E-FAE1-45A0-BA0D-CA55BF5B1EDE}">
      <dgm:prSet/>
      <dgm:spPr/>
      <dgm:t>
        <a:bodyPr/>
        <a:lstStyle/>
        <a:p>
          <a:endParaRPr lang="en-GB"/>
        </a:p>
      </dgm:t>
    </dgm:pt>
    <dgm:pt modelId="{F38A0945-4199-4C45-A72D-4E4E98138A0E}" type="pres">
      <dgm:prSet presAssocID="{5888E828-F0B2-41E5-830A-20D345EE9877}" presName="linear" presStyleCnt="0">
        <dgm:presLayoutVars>
          <dgm:dir/>
          <dgm:animLvl val="lvl"/>
          <dgm:resizeHandles val="exact"/>
        </dgm:presLayoutVars>
      </dgm:prSet>
      <dgm:spPr/>
      <dgm:t>
        <a:bodyPr/>
        <a:lstStyle/>
        <a:p>
          <a:endParaRPr lang="en-GB"/>
        </a:p>
      </dgm:t>
    </dgm:pt>
    <dgm:pt modelId="{FE495CD2-B66A-478A-87EB-02171EF22CCF}" type="pres">
      <dgm:prSet presAssocID="{00CC5C05-EECA-40DC-AE02-77BED96493CA}" presName="parentLin" presStyleCnt="0"/>
      <dgm:spPr/>
      <dgm:t>
        <a:bodyPr/>
        <a:lstStyle/>
        <a:p>
          <a:endParaRPr lang="en-GB"/>
        </a:p>
      </dgm:t>
    </dgm:pt>
    <dgm:pt modelId="{90292591-3152-49B8-8157-850870121B59}" type="pres">
      <dgm:prSet presAssocID="{00CC5C05-EECA-40DC-AE02-77BED96493CA}" presName="parentLeftMargin" presStyleLbl="node1" presStyleIdx="0" presStyleCnt="6"/>
      <dgm:spPr/>
      <dgm:t>
        <a:bodyPr/>
        <a:lstStyle/>
        <a:p>
          <a:endParaRPr lang="en-GB"/>
        </a:p>
      </dgm:t>
    </dgm:pt>
    <dgm:pt modelId="{4B5015A1-DB8D-4091-9DE6-A4C8F147CCDE}" type="pres">
      <dgm:prSet presAssocID="{00CC5C05-EECA-40DC-AE02-77BED96493CA}" presName="parentText" presStyleLbl="node1" presStyleIdx="0" presStyleCnt="6" custScaleX="140754">
        <dgm:presLayoutVars>
          <dgm:chMax val="0"/>
          <dgm:bulletEnabled val="1"/>
        </dgm:presLayoutVars>
      </dgm:prSet>
      <dgm:spPr/>
      <dgm:t>
        <a:bodyPr/>
        <a:lstStyle/>
        <a:p>
          <a:endParaRPr lang="en-GB"/>
        </a:p>
      </dgm:t>
    </dgm:pt>
    <dgm:pt modelId="{52660CFA-A9C9-4D76-A1D5-391ABA5E9DC4}" type="pres">
      <dgm:prSet presAssocID="{00CC5C05-EECA-40DC-AE02-77BED96493CA}" presName="negativeSpace" presStyleCnt="0"/>
      <dgm:spPr/>
      <dgm:t>
        <a:bodyPr/>
        <a:lstStyle/>
        <a:p>
          <a:endParaRPr lang="en-GB"/>
        </a:p>
      </dgm:t>
    </dgm:pt>
    <dgm:pt modelId="{D416F37E-E12E-446B-9E79-7D8394A66846}" type="pres">
      <dgm:prSet presAssocID="{00CC5C05-EECA-40DC-AE02-77BED96493CA}" presName="childText" presStyleLbl="conFgAcc1" presStyleIdx="0" presStyleCnt="6">
        <dgm:presLayoutVars>
          <dgm:bulletEnabled val="1"/>
        </dgm:presLayoutVars>
      </dgm:prSet>
      <dgm:spPr/>
      <dgm:t>
        <a:bodyPr/>
        <a:lstStyle/>
        <a:p>
          <a:endParaRPr lang="en-GB"/>
        </a:p>
      </dgm:t>
    </dgm:pt>
    <dgm:pt modelId="{DF90036A-2E0B-4AEB-B6D5-6AA6362E044D}" type="pres">
      <dgm:prSet presAssocID="{8F0C19F5-6A86-4650-8DB0-0CEFCFE15FF2}" presName="spaceBetweenRectangles" presStyleCnt="0"/>
      <dgm:spPr/>
      <dgm:t>
        <a:bodyPr/>
        <a:lstStyle/>
        <a:p>
          <a:endParaRPr lang="en-GB"/>
        </a:p>
      </dgm:t>
    </dgm:pt>
    <dgm:pt modelId="{94319B4E-61F6-440D-99B6-10AF2638A052}" type="pres">
      <dgm:prSet presAssocID="{914796DC-AF34-4E66-A237-B0CF5F3A6976}" presName="parentLin" presStyleCnt="0"/>
      <dgm:spPr/>
      <dgm:t>
        <a:bodyPr/>
        <a:lstStyle/>
        <a:p>
          <a:endParaRPr lang="en-GB"/>
        </a:p>
      </dgm:t>
    </dgm:pt>
    <dgm:pt modelId="{14E6D1EA-76CB-486B-9D9C-A85040F24778}" type="pres">
      <dgm:prSet presAssocID="{914796DC-AF34-4E66-A237-B0CF5F3A6976}" presName="parentLeftMargin" presStyleLbl="node1" presStyleIdx="0" presStyleCnt="6"/>
      <dgm:spPr/>
      <dgm:t>
        <a:bodyPr/>
        <a:lstStyle/>
        <a:p>
          <a:endParaRPr lang="en-GB"/>
        </a:p>
      </dgm:t>
    </dgm:pt>
    <dgm:pt modelId="{AFEC3BA5-4398-47F6-B2F1-648DEE390D88}" type="pres">
      <dgm:prSet presAssocID="{914796DC-AF34-4E66-A237-B0CF5F3A6976}" presName="parentText" presStyleLbl="node1" presStyleIdx="1" presStyleCnt="6" custScaleX="135660">
        <dgm:presLayoutVars>
          <dgm:chMax val="0"/>
          <dgm:bulletEnabled val="1"/>
        </dgm:presLayoutVars>
      </dgm:prSet>
      <dgm:spPr/>
      <dgm:t>
        <a:bodyPr/>
        <a:lstStyle/>
        <a:p>
          <a:endParaRPr lang="en-GB"/>
        </a:p>
      </dgm:t>
    </dgm:pt>
    <dgm:pt modelId="{FB850F33-DD24-402F-ABE7-444AF5DBCCDE}" type="pres">
      <dgm:prSet presAssocID="{914796DC-AF34-4E66-A237-B0CF5F3A6976}" presName="negativeSpace" presStyleCnt="0"/>
      <dgm:spPr/>
      <dgm:t>
        <a:bodyPr/>
        <a:lstStyle/>
        <a:p>
          <a:endParaRPr lang="en-GB"/>
        </a:p>
      </dgm:t>
    </dgm:pt>
    <dgm:pt modelId="{6289EE4D-3DD9-4162-AF6E-3A6ABA4AB1E1}" type="pres">
      <dgm:prSet presAssocID="{914796DC-AF34-4E66-A237-B0CF5F3A6976}" presName="childText" presStyleLbl="conFgAcc1" presStyleIdx="1" presStyleCnt="6">
        <dgm:presLayoutVars>
          <dgm:bulletEnabled val="1"/>
        </dgm:presLayoutVars>
      </dgm:prSet>
      <dgm:spPr/>
      <dgm:t>
        <a:bodyPr/>
        <a:lstStyle/>
        <a:p>
          <a:endParaRPr lang="en-GB"/>
        </a:p>
      </dgm:t>
    </dgm:pt>
    <dgm:pt modelId="{A283A07F-8972-417E-8D63-02A6D0C734CF}" type="pres">
      <dgm:prSet presAssocID="{5355A249-4BF2-401F-AB50-03862800A941}" presName="spaceBetweenRectangles" presStyleCnt="0"/>
      <dgm:spPr/>
      <dgm:t>
        <a:bodyPr/>
        <a:lstStyle/>
        <a:p>
          <a:endParaRPr lang="en-GB"/>
        </a:p>
      </dgm:t>
    </dgm:pt>
    <dgm:pt modelId="{B873C849-B3A8-4CBF-9C5A-7BD0E96754A4}" type="pres">
      <dgm:prSet presAssocID="{AAD6C130-855A-49BE-9D43-5AE647E84A16}" presName="parentLin" presStyleCnt="0"/>
      <dgm:spPr/>
      <dgm:t>
        <a:bodyPr/>
        <a:lstStyle/>
        <a:p>
          <a:endParaRPr lang="en-GB"/>
        </a:p>
      </dgm:t>
    </dgm:pt>
    <dgm:pt modelId="{E2EB62B2-F73C-40A4-9D1C-F9A3C79D0C8D}" type="pres">
      <dgm:prSet presAssocID="{AAD6C130-855A-49BE-9D43-5AE647E84A16}" presName="parentLeftMargin" presStyleLbl="node1" presStyleIdx="1" presStyleCnt="6"/>
      <dgm:spPr/>
      <dgm:t>
        <a:bodyPr/>
        <a:lstStyle/>
        <a:p>
          <a:endParaRPr lang="en-GB"/>
        </a:p>
      </dgm:t>
    </dgm:pt>
    <dgm:pt modelId="{7BEFA892-24B3-4732-8001-A035352CBA04}" type="pres">
      <dgm:prSet presAssocID="{AAD6C130-855A-49BE-9D43-5AE647E84A16}" presName="parentText" presStyleLbl="node1" presStyleIdx="2" presStyleCnt="6" custScaleX="142857">
        <dgm:presLayoutVars>
          <dgm:chMax val="0"/>
          <dgm:bulletEnabled val="1"/>
        </dgm:presLayoutVars>
      </dgm:prSet>
      <dgm:spPr/>
      <dgm:t>
        <a:bodyPr/>
        <a:lstStyle/>
        <a:p>
          <a:endParaRPr lang="en-GB"/>
        </a:p>
      </dgm:t>
    </dgm:pt>
    <dgm:pt modelId="{3AD508A9-8524-4E87-9F99-DC5BE58242FD}" type="pres">
      <dgm:prSet presAssocID="{AAD6C130-855A-49BE-9D43-5AE647E84A16}" presName="negativeSpace" presStyleCnt="0"/>
      <dgm:spPr/>
      <dgm:t>
        <a:bodyPr/>
        <a:lstStyle/>
        <a:p>
          <a:endParaRPr lang="en-GB"/>
        </a:p>
      </dgm:t>
    </dgm:pt>
    <dgm:pt modelId="{4F6CBBF9-F3F2-495E-AA08-4682833A5BEA}" type="pres">
      <dgm:prSet presAssocID="{AAD6C130-855A-49BE-9D43-5AE647E84A16}" presName="childText" presStyleLbl="conFgAcc1" presStyleIdx="2" presStyleCnt="6">
        <dgm:presLayoutVars>
          <dgm:bulletEnabled val="1"/>
        </dgm:presLayoutVars>
      </dgm:prSet>
      <dgm:spPr/>
      <dgm:t>
        <a:bodyPr/>
        <a:lstStyle/>
        <a:p>
          <a:endParaRPr lang="en-GB"/>
        </a:p>
      </dgm:t>
    </dgm:pt>
    <dgm:pt modelId="{EBD92F4B-F4EB-4C8E-A14B-5DCFDF3A9C5F}" type="pres">
      <dgm:prSet presAssocID="{D8C456BF-1000-4B5C-90B3-8C71EB00A024}" presName="spaceBetweenRectangles" presStyleCnt="0"/>
      <dgm:spPr/>
      <dgm:t>
        <a:bodyPr/>
        <a:lstStyle/>
        <a:p>
          <a:endParaRPr lang="en-GB"/>
        </a:p>
      </dgm:t>
    </dgm:pt>
    <dgm:pt modelId="{A7C4C748-ED13-4CDD-B732-4D7BCB2BFB85}" type="pres">
      <dgm:prSet presAssocID="{4FD89C04-15BA-4114-A059-0F01F7A2A056}" presName="parentLin" presStyleCnt="0"/>
      <dgm:spPr/>
      <dgm:t>
        <a:bodyPr/>
        <a:lstStyle/>
        <a:p>
          <a:endParaRPr lang="en-GB"/>
        </a:p>
      </dgm:t>
    </dgm:pt>
    <dgm:pt modelId="{BC02D603-6B0C-46D3-B639-07A0321F702B}" type="pres">
      <dgm:prSet presAssocID="{4FD89C04-15BA-4114-A059-0F01F7A2A056}" presName="parentLeftMargin" presStyleLbl="node1" presStyleIdx="2" presStyleCnt="6"/>
      <dgm:spPr/>
      <dgm:t>
        <a:bodyPr/>
        <a:lstStyle/>
        <a:p>
          <a:endParaRPr lang="en-GB"/>
        </a:p>
      </dgm:t>
    </dgm:pt>
    <dgm:pt modelId="{059F397A-DCAE-4C04-957D-236B46519458}" type="pres">
      <dgm:prSet presAssocID="{4FD89C04-15BA-4114-A059-0F01F7A2A056}" presName="parentText" presStyleLbl="node1" presStyleIdx="3" presStyleCnt="6" custScaleX="142857">
        <dgm:presLayoutVars>
          <dgm:chMax val="0"/>
          <dgm:bulletEnabled val="1"/>
        </dgm:presLayoutVars>
      </dgm:prSet>
      <dgm:spPr/>
      <dgm:t>
        <a:bodyPr/>
        <a:lstStyle/>
        <a:p>
          <a:endParaRPr lang="en-GB"/>
        </a:p>
      </dgm:t>
    </dgm:pt>
    <dgm:pt modelId="{6F542CA3-FFBE-4789-9458-FC3BF8296060}" type="pres">
      <dgm:prSet presAssocID="{4FD89C04-15BA-4114-A059-0F01F7A2A056}" presName="negativeSpace" presStyleCnt="0"/>
      <dgm:spPr/>
      <dgm:t>
        <a:bodyPr/>
        <a:lstStyle/>
        <a:p>
          <a:endParaRPr lang="en-GB"/>
        </a:p>
      </dgm:t>
    </dgm:pt>
    <dgm:pt modelId="{C72D123F-538D-4222-BAB5-5DFB715BB2AB}" type="pres">
      <dgm:prSet presAssocID="{4FD89C04-15BA-4114-A059-0F01F7A2A056}" presName="childText" presStyleLbl="conFgAcc1" presStyleIdx="3" presStyleCnt="6">
        <dgm:presLayoutVars>
          <dgm:bulletEnabled val="1"/>
        </dgm:presLayoutVars>
      </dgm:prSet>
      <dgm:spPr/>
      <dgm:t>
        <a:bodyPr/>
        <a:lstStyle/>
        <a:p>
          <a:endParaRPr lang="en-GB"/>
        </a:p>
      </dgm:t>
    </dgm:pt>
    <dgm:pt modelId="{BA1DE7A7-6C7D-4527-BA1B-15D08D8B20F5}" type="pres">
      <dgm:prSet presAssocID="{23004FC9-5DE9-473B-B202-8A3672139FA7}" presName="spaceBetweenRectangles" presStyleCnt="0"/>
      <dgm:spPr/>
      <dgm:t>
        <a:bodyPr/>
        <a:lstStyle/>
        <a:p>
          <a:endParaRPr lang="en-GB"/>
        </a:p>
      </dgm:t>
    </dgm:pt>
    <dgm:pt modelId="{1C1A0BF0-1634-4068-8F7A-552C7A307818}" type="pres">
      <dgm:prSet presAssocID="{E2D121D3-70C1-4035-B518-284CCC1AE3E7}" presName="parentLin" presStyleCnt="0"/>
      <dgm:spPr/>
      <dgm:t>
        <a:bodyPr/>
        <a:lstStyle/>
        <a:p>
          <a:endParaRPr lang="en-GB"/>
        </a:p>
      </dgm:t>
    </dgm:pt>
    <dgm:pt modelId="{E5801C89-D3E4-466C-9E3A-7C287E6E1ACA}" type="pres">
      <dgm:prSet presAssocID="{E2D121D3-70C1-4035-B518-284CCC1AE3E7}" presName="parentLeftMargin" presStyleLbl="node1" presStyleIdx="3" presStyleCnt="6"/>
      <dgm:spPr/>
      <dgm:t>
        <a:bodyPr/>
        <a:lstStyle/>
        <a:p>
          <a:endParaRPr lang="en-GB"/>
        </a:p>
      </dgm:t>
    </dgm:pt>
    <dgm:pt modelId="{ADF390E9-E57B-4972-8969-37ECE2DEAC86}" type="pres">
      <dgm:prSet presAssocID="{E2D121D3-70C1-4035-B518-284CCC1AE3E7}" presName="parentText" presStyleLbl="node1" presStyleIdx="4" presStyleCnt="6" custScaleX="142857">
        <dgm:presLayoutVars>
          <dgm:chMax val="0"/>
          <dgm:bulletEnabled val="1"/>
        </dgm:presLayoutVars>
      </dgm:prSet>
      <dgm:spPr/>
      <dgm:t>
        <a:bodyPr/>
        <a:lstStyle/>
        <a:p>
          <a:endParaRPr lang="en-GB"/>
        </a:p>
      </dgm:t>
    </dgm:pt>
    <dgm:pt modelId="{F860FD5E-90B1-420B-8F48-32FA19701667}" type="pres">
      <dgm:prSet presAssocID="{E2D121D3-70C1-4035-B518-284CCC1AE3E7}" presName="negativeSpace" presStyleCnt="0"/>
      <dgm:spPr/>
      <dgm:t>
        <a:bodyPr/>
        <a:lstStyle/>
        <a:p>
          <a:endParaRPr lang="en-GB"/>
        </a:p>
      </dgm:t>
    </dgm:pt>
    <dgm:pt modelId="{1B37674C-AED1-4BC4-ADAA-3C7EFF22CA37}" type="pres">
      <dgm:prSet presAssocID="{E2D121D3-70C1-4035-B518-284CCC1AE3E7}" presName="childText" presStyleLbl="conFgAcc1" presStyleIdx="4" presStyleCnt="6">
        <dgm:presLayoutVars>
          <dgm:bulletEnabled val="1"/>
        </dgm:presLayoutVars>
      </dgm:prSet>
      <dgm:spPr/>
      <dgm:t>
        <a:bodyPr/>
        <a:lstStyle/>
        <a:p>
          <a:endParaRPr lang="en-GB"/>
        </a:p>
      </dgm:t>
    </dgm:pt>
    <dgm:pt modelId="{FF8FDBE0-4DC7-4C27-B148-5B96E3B375B8}" type="pres">
      <dgm:prSet presAssocID="{B74CBAE3-158F-421A-8077-2DA9C7529F42}" presName="spaceBetweenRectangles" presStyleCnt="0"/>
      <dgm:spPr/>
    </dgm:pt>
    <dgm:pt modelId="{421C66E7-E5B3-4F82-BE25-4CC21D9EC40D}" type="pres">
      <dgm:prSet presAssocID="{E5E7AD24-CAD1-4024-92BF-EC7F4C8D4BE4}" presName="parentLin" presStyleCnt="0"/>
      <dgm:spPr/>
    </dgm:pt>
    <dgm:pt modelId="{FE740C70-81B2-40DF-8773-235777A500BC}" type="pres">
      <dgm:prSet presAssocID="{E5E7AD24-CAD1-4024-92BF-EC7F4C8D4BE4}" presName="parentLeftMargin" presStyleLbl="node1" presStyleIdx="4" presStyleCnt="6"/>
      <dgm:spPr/>
      <dgm:t>
        <a:bodyPr/>
        <a:lstStyle/>
        <a:p>
          <a:endParaRPr lang="en-GB"/>
        </a:p>
      </dgm:t>
    </dgm:pt>
    <dgm:pt modelId="{4C9EEC53-4DCB-4431-A3EC-E191DDE25330}" type="pres">
      <dgm:prSet presAssocID="{E5E7AD24-CAD1-4024-92BF-EC7F4C8D4BE4}" presName="parentText" presStyleLbl="node1" presStyleIdx="5" presStyleCnt="6" custScaleX="142857">
        <dgm:presLayoutVars>
          <dgm:chMax val="0"/>
          <dgm:bulletEnabled val="1"/>
        </dgm:presLayoutVars>
      </dgm:prSet>
      <dgm:spPr/>
      <dgm:t>
        <a:bodyPr/>
        <a:lstStyle/>
        <a:p>
          <a:endParaRPr lang="en-GB"/>
        </a:p>
      </dgm:t>
    </dgm:pt>
    <dgm:pt modelId="{1D3B2F1A-CB4D-4D1D-ABD9-9C146E1BB48B}" type="pres">
      <dgm:prSet presAssocID="{E5E7AD24-CAD1-4024-92BF-EC7F4C8D4BE4}" presName="negativeSpace" presStyleCnt="0"/>
      <dgm:spPr/>
    </dgm:pt>
    <dgm:pt modelId="{6E3A66C5-1F1F-4A10-A3E7-5CD8AF44D67C}" type="pres">
      <dgm:prSet presAssocID="{E5E7AD24-CAD1-4024-92BF-EC7F4C8D4BE4}" presName="childText" presStyleLbl="conFgAcc1" presStyleIdx="5" presStyleCnt="6">
        <dgm:presLayoutVars>
          <dgm:bulletEnabled val="1"/>
        </dgm:presLayoutVars>
      </dgm:prSet>
      <dgm:spPr/>
    </dgm:pt>
  </dgm:ptLst>
  <dgm:cxnLst>
    <dgm:cxn modelId="{B57286E7-E975-4861-9768-749150ECCE7B}" type="presOf" srcId="{00CC5C05-EECA-40DC-AE02-77BED96493CA}" destId="{90292591-3152-49B8-8157-850870121B59}" srcOrd="0" destOrd="0" presId="urn:microsoft.com/office/officeart/2005/8/layout/list1"/>
    <dgm:cxn modelId="{1E825370-8E0D-48C2-BD57-8C144A49C226}" srcId="{5888E828-F0B2-41E5-830A-20D345EE9877}" destId="{AAD6C130-855A-49BE-9D43-5AE647E84A16}" srcOrd="2" destOrd="0" parTransId="{E1878D74-619E-4AEC-9062-925FFDAACA6B}" sibTransId="{D8C456BF-1000-4B5C-90B3-8C71EB00A024}"/>
    <dgm:cxn modelId="{F437D2CB-DE7E-4E9B-8795-9BDE98448055}" type="presOf" srcId="{E2D121D3-70C1-4035-B518-284CCC1AE3E7}" destId="{ADF390E9-E57B-4972-8969-37ECE2DEAC86}" srcOrd="1" destOrd="0" presId="urn:microsoft.com/office/officeart/2005/8/layout/list1"/>
    <dgm:cxn modelId="{5F88843E-FAE1-45A0-BA0D-CA55BF5B1EDE}" srcId="{5888E828-F0B2-41E5-830A-20D345EE9877}" destId="{E5E7AD24-CAD1-4024-92BF-EC7F4C8D4BE4}" srcOrd="5" destOrd="0" parTransId="{6E43F828-6152-401A-A1A0-9235D2E175B2}" sibTransId="{FD5CE972-BC85-4F80-9A99-8D14FD509EE1}"/>
    <dgm:cxn modelId="{0F83E294-2F93-468B-AE26-D2A0E0FCD1ED}" type="presOf" srcId="{4FD89C04-15BA-4114-A059-0F01F7A2A056}" destId="{059F397A-DCAE-4C04-957D-236B46519458}" srcOrd="1" destOrd="0" presId="urn:microsoft.com/office/officeart/2005/8/layout/list1"/>
    <dgm:cxn modelId="{8237BE60-39EE-4292-A8EC-8F8906F6172C}" type="presOf" srcId="{914796DC-AF34-4E66-A237-B0CF5F3A6976}" destId="{14E6D1EA-76CB-486B-9D9C-A85040F24778}" srcOrd="0" destOrd="0" presId="urn:microsoft.com/office/officeart/2005/8/layout/list1"/>
    <dgm:cxn modelId="{73C85654-F28C-4C58-B60C-905D60A43149}" type="presOf" srcId="{5888E828-F0B2-41E5-830A-20D345EE9877}" destId="{F38A0945-4199-4C45-A72D-4E4E98138A0E}" srcOrd="0" destOrd="0" presId="urn:microsoft.com/office/officeart/2005/8/layout/list1"/>
    <dgm:cxn modelId="{C98732F3-4E40-4D9D-AD7A-CFE450ADD318}" type="presOf" srcId="{AAD6C130-855A-49BE-9D43-5AE647E84A16}" destId="{7BEFA892-24B3-4732-8001-A035352CBA04}" srcOrd="1" destOrd="0" presId="urn:microsoft.com/office/officeart/2005/8/layout/list1"/>
    <dgm:cxn modelId="{5941CD46-F7F8-4E0D-81FC-E1392F1532EA}" type="presOf" srcId="{914796DC-AF34-4E66-A237-B0CF5F3A6976}" destId="{AFEC3BA5-4398-47F6-B2F1-648DEE390D88}" srcOrd="1" destOrd="0" presId="urn:microsoft.com/office/officeart/2005/8/layout/list1"/>
    <dgm:cxn modelId="{80BE5261-3546-4E9C-923C-62C0BED6700C}" type="presOf" srcId="{E2D121D3-70C1-4035-B518-284CCC1AE3E7}" destId="{E5801C89-D3E4-466C-9E3A-7C287E6E1ACA}" srcOrd="0" destOrd="0" presId="urn:microsoft.com/office/officeart/2005/8/layout/list1"/>
    <dgm:cxn modelId="{8D7F33E4-7E22-44D5-B0BB-D163FAF6683A}" srcId="{5888E828-F0B2-41E5-830A-20D345EE9877}" destId="{914796DC-AF34-4E66-A237-B0CF5F3A6976}" srcOrd="1" destOrd="0" parTransId="{43FE35EF-A812-4966-B5F5-9C68B489AC78}" sibTransId="{5355A249-4BF2-401F-AB50-03862800A941}"/>
    <dgm:cxn modelId="{EB67B7CA-702E-4ADE-A3E4-B8B9FCBFE2EB}" srcId="{5888E828-F0B2-41E5-830A-20D345EE9877}" destId="{4FD89C04-15BA-4114-A059-0F01F7A2A056}" srcOrd="3" destOrd="0" parTransId="{B5EA30E1-AAE2-4BC1-A995-C82594CB750D}" sibTransId="{23004FC9-5DE9-473B-B202-8A3672139FA7}"/>
    <dgm:cxn modelId="{7861F44A-2C81-4376-8386-4BA51B512D62}" type="presOf" srcId="{00CC5C05-EECA-40DC-AE02-77BED96493CA}" destId="{4B5015A1-DB8D-4091-9DE6-A4C8F147CCDE}" srcOrd="1" destOrd="0" presId="urn:microsoft.com/office/officeart/2005/8/layout/list1"/>
    <dgm:cxn modelId="{CCEEF652-47B1-43A7-8E47-54AAD95DC781}" type="presOf" srcId="{E5E7AD24-CAD1-4024-92BF-EC7F4C8D4BE4}" destId="{FE740C70-81B2-40DF-8773-235777A500BC}" srcOrd="0" destOrd="0" presId="urn:microsoft.com/office/officeart/2005/8/layout/list1"/>
    <dgm:cxn modelId="{5F36F8A2-D813-45AB-91CA-3E6EA6B9602D}" srcId="{5888E828-F0B2-41E5-830A-20D345EE9877}" destId="{E2D121D3-70C1-4035-B518-284CCC1AE3E7}" srcOrd="4" destOrd="0" parTransId="{BE623100-CD50-4E1B-9A4D-ED8888682D87}" sibTransId="{B74CBAE3-158F-421A-8077-2DA9C7529F42}"/>
    <dgm:cxn modelId="{D2373CF7-9146-42B5-8B52-548A527C60D2}" srcId="{5888E828-F0B2-41E5-830A-20D345EE9877}" destId="{00CC5C05-EECA-40DC-AE02-77BED96493CA}" srcOrd="0" destOrd="0" parTransId="{E8A6D29F-AFC8-41E7-844E-607238DAB015}" sibTransId="{8F0C19F5-6A86-4650-8DB0-0CEFCFE15FF2}"/>
    <dgm:cxn modelId="{2625F127-3A41-47A6-BE1E-7704B6BAE241}" type="presOf" srcId="{AAD6C130-855A-49BE-9D43-5AE647E84A16}" destId="{E2EB62B2-F73C-40A4-9D1C-F9A3C79D0C8D}" srcOrd="0" destOrd="0" presId="urn:microsoft.com/office/officeart/2005/8/layout/list1"/>
    <dgm:cxn modelId="{56C5C399-A459-4D0E-988A-BECEDDB43FD2}" type="presOf" srcId="{E5E7AD24-CAD1-4024-92BF-EC7F4C8D4BE4}" destId="{4C9EEC53-4DCB-4431-A3EC-E191DDE25330}" srcOrd="1" destOrd="0" presId="urn:microsoft.com/office/officeart/2005/8/layout/list1"/>
    <dgm:cxn modelId="{E737DEAC-A9F4-4E55-AA4D-71669E342488}" type="presOf" srcId="{4FD89C04-15BA-4114-A059-0F01F7A2A056}" destId="{BC02D603-6B0C-46D3-B639-07A0321F702B}" srcOrd="0" destOrd="0" presId="urn:microsoft.com/office/officeart/2005/8/layout/list1"/>
    <dgm:cxn modelId="{BD7B9918-1F71-4BA5-91A2-7B0528A19604}" type="presParOf" srcId="{F38A0945-4199-4C45-A72D-4E4E98138A0E}" destId="{FE495CD2-B66A-478A-87EB-02171EF22CCF}" srcOrd="0" destOrd="0" presId="urn:microsoft.com/office/officeart/2005/8/layout/list1"/>
    <dgm:cxn modelId="{7D315B53-9F8B-4A18-AB1C-1EBAF994847B}" type="presParOf" srcId="{FE495CD2-B66A-478A-87EB-02171EF22CCF}" destId="{90292591-3152-49B8-8157-850870121B59}" srcOrd="0" destOrd="0" presId="urn:microsoft.com/office/officeart/2005/8/layout/list1"/>
    <dgm:cxn modelId="{9F3E9E59-8EF0-45B0-9584-FED62D5D1DF9}" type="presParOf" srcId="{FE495CD2-B66A-478A-87EB-02171EF22CCF}" destId="{4B5015A1-DB8D-4091-9DE6-A4C8F147CCDE}" srcOrd="1" destOrd="0" presId="urn:microsoft.com/office/officeart/2005/8/layout/list1"/>
    <dgm:cxn modelId="{4DBA27A9-ACDD-4490-AFC2-E6C87B3CD5A4}" type="presParOf" srcId="{F38A0945-4199-4C45-A72D-4E4E98138A0E}" destId="{52660CFA-A9C9-4D76-A1D5-391ABA5E9DC4}" srcOrd="1" destOrd="0" presId="urn:microsoft.com/office/officeart/2005/8/layout/list1"/>
    <dgm:cxn modelId="{3A28B56C-1FA7-4145-863F-D9C754D12660}" type="presParOf" srcId="{F38A0945-4199-4C45-A72D-4E4E98138A0E}" destId="{D416F37E-E12E-446B-9E79-7D8394A66846}" srcOrd="2" destOrd="0" presId="urn:microsoft.com/office/officeart/2005/8/layout/list1"/>
    <dgm:cxn modelId="{B84D01FD-5A8C-483D-B09C-DF51D447E221}" type="presParOf" srcId="{F38A0945-4199-4C45-A72D-4E4E98138A0E}" destId="{DF90036A-2E0B-4AEB-B6D5-6AA6362E044D}" srcOrd="3" destOrd="0" presId="urn:microsoft.com/office/officeart/2005/8/layout/list1"/>
    <dgm:cxn modelId="{98D974B6-3E30-47A4-9A1D-64DFC795058F}" type="presParOf" srcId="{F38A0945-4199-4C45-A72D-4E4E98138A0E}" destId="{94319B4E-61F6-440D-99B6-10AF2638A052}" srcOrd="4" destOrd="0" presId="urn:microsoft.com/office/officeart/2005/8/layout/list1"/>
    <dgm:cxn modelId="{13D24A32-30C5-468A-A258-38AE2803DFA7}" type="presParOf" srcId="{94319B4E-61F6-440D-99B6-10AF2638A052}" destId="{14E6D1EA-76CB-486B-9D9C-A85040F24778}" srcOrd="0" destOrd="0" presId="urn:microsoft.com/office/officeart/2005/8/layout/list1"/>
    <dgm:cxn modelId="{D60A9EDC-0BEA-42F6-BD76-34CA7E71E143}" type="presParOf" srcId="{94319B4E-61F6-440D-99B6-10AF2638A052}" destId="{AFEC3BA5-4398-47F6-B2F1-648DEE390D88}" srcOrd="1" destOrd="0" presId="urn:microsoft.com/office/officeart/2005/8/layout/list1"/>
    <dgm:cxn modelId="{6240D130-EC73-43F4-AC60-1763D3A522F6}" type="presParOf" srcId="{F38A0945-4199-4C45-A72D-4E4E98138A0E}" destId="{FB850F33-DD24-402F-ABE7-444AF5DBCCDE}" srcOrd="5" destOrd="0" presId="urn:microsoft.com/office/officeart/2005/8/layout/list1"/>
    <dgm:cxn modelId="{43EA7D7C-F1B8-4C83-9787-2AE211B86A93}" type="presParOf" srcId="{F38A0945-4199-4C45-A72D-4E4E98138A0E}" destId="{6289EE4D-3DD9-4162-AF6E-3A6ABA4AB1E1}" srcOrd="6" destOrd="0" presId="urn:microsoft.com/office/officeart/2005/8/layout/list1"/>
    <dgm:cxn modelId="{75B98674-3157-4D8E-9BD2-A50089231624}" type="presParOf" srcId="{F38A0945-4199-4C45-A72D-4E4E98138A0E}" destId="{A283A07F-8972-417E-8D63-02A6D0C734CF}" srcOrd="7" destOrd="0" presId="urn:microsoft.com/office/officeart/2005/8/layout/list1"/>
    <dgm:cxn modelId="{30D85510-734A-4860-A9F7-341EDB10951F}" type="presParOf" srcId="{F38A0945-4199-4C45-A72D-4E4E98138A0E}" destId="{B873C849-B3A8-4CBF-9C5A-7BD0E96754A4}" srcOrd="8" destOrd="0" presId="urn:microsoft.com/office/officeart/2005/8/layout/list1"/>
    <dgm:cxn modelId="{0B7656F9-13A1-424D-8B8D-DE3CB68EA4A1}" type="presParOf" srcId="{B873C849-B3A8-4CBF-9C5A-7BD0E96754A4}" destId="{E2EB62B2-F73C-40A4-9D1C-F9A3C79D0C8D}" srcOrd="0" destOrd="0" presId="urn:microsoft.com/office/officeart/2005/8/layout/list1"/>
    <dgm:cxn modelId="{60DD5B55-D719-4A91-B7E3-E6EF1EEFD0AD}" type="presParOf" srcId="{B873C849-B3A8-4CBF-9C5A-7BD0E96754A4}" destId="{7BEFA892-24B3-4732-8001-A035352CBA04}" srcOrd="1" destOrd="0" presId="urn:microsoft.com/office/officeart/2005/8/layout/list1"/>
    <dgm:cxn modelId="{F3B4B8EC-C6D2-441D-AC3F-93F77C509A58}" type="presParOf" srcId="{F38A0945-4199-4C45-A72D-4E4E98138A0E}" destId="{3AD508A9-8524-4E87-9F99-DC5BE58242FD}" srcOrd="9" destOrd="0" presId="urn:microsoft.com/office/officeart/2005/8/layout/list1"/>
    <dgm:cxn modelId="{38CB5F7F-421F-4FC0-8B27-CCEE73F7D7BE}" type="presParOf" srcId="{F38A0945-4199-4C45-A72D-4E4E98138A0E}" destId="{4F6CBBF9-F3F2-495E-AA08-4682833A5BEA}" srcOrd="10" destOrd="0" presId="urn:microsoft.com/office/officeart/2005/8/layout/list1"/>
    <dgm:cxn modelId="{76D05B37-3D3B-4926-BF37-ED04EC74AD50}" type="presParOf" srcId="{F38A0945-4199-4C45-A72D-4E4E98138A0E}" destId="{EBD92F4B-F4EB-4C8E-A14B-5DCFDF3A9C5F}" srcOrd="11" destOrd="0" presId="urn:microsoft.com/office/officeart/2005/8/layout/list1"/>
    <dgm:cxn modelId="{09CB469E-8BEB-422A-AE2D-C84939E1A95B}" type="presParOf" srcId="{F38A0945-4199-4C45-A72D-4E4E98138A0E}" destId="{A7C4C748-ED13-4CDD-B732-4D7BCB2BFB85}" srcOrd="12" destOrd="0" presId="urn:microsoft.com/office/officeart/2005/8/layout/list1"/>
    <dgm:cxn modelId="{8274C8E9-31AE-41D1-B748-2E74426B2680}" type="presParOf" srcId="{A7C4C748-ED13-4CDD-B732-4D7BCB2BFB85}" destId="{BC02D603-6B0C-46D3-B639-07A0321F702B}" srcOrd="0" destOrd="0" presId="urn:microsoft.com/office/officeart/2005/8/layout/list1"/>
    <dgm:cxn modelId="{BD1F477D-95EC-4AFD-9782-1F5801F15A39}" type="presParOf" srcId="{A7C4C748-ED13-4CDD-B732-4D7BCB2BFB85}" destId="{059F397A-DCAE-4C04-957D-236B46519458}" srcOrd="1" destOrd="0" presId="urn:microsoft.com/office/officeart/2005/8/layout/list1"/>
    <dgm:cxn modelId="{58FB72F3-19F4-45FA-8425-EF6A2755CE9E}" type="presParOf" srcId="{F38A0945-4199-4C45-A72D-4E4E98138A0E}" destId="{6F542CA3-FFBE-4789-9458-FC3BF8296060}" srcOrd="13" destOrd="0" presId="urn:microsoft.com/office/officeart/2005/8/layout/list1"/>
    <dgm:cxn modelId="{BF01A1F8-ADD7-4310-B3B1-424AD4CEA25F}" type="presParOf" srcId="{F38A0945-4199-4C45-A72D-4E4E98138A0E}" destId="{C72D123F-538D-4222-BAB5-5DFB715BB2AB}" srcOrd="14" destOrd="0" presId="urn:microsoft.com/office/officeart/2005/8/layout/list1"/>
    <dgm:cxn modelId="{EB961A4C-7460-4057-B456-C5E48F7B8A94}" type="presParOf" srcId="{F38A0945-4199-4C45-A72D-4E4E98138A0E}" destId="{BA1DE7A7-6C7D-4527-BA1B-15D08D8B20F5}" srcOrd="15" destOrd="0" presId="urn:microsoft.com/office/officeart/2005/8/layout/list1"/>
    <dgm:cxn modelId="{B52C4CE6-DB8E-4B82-8D65-19B6B05E2CEB}" type="presParOf" srcId="{F38A0945-4199-4C45-A72D-4E4E98138A0E}" destId="{1C1A0BF0-1634-4068-8F7A-552C7A307818}" srcOrd="16" destOrd="0" presId="urn:microsoft.com/office/officeart/2005/8/layout/list1"/>
    <dgm:cxn modelId="{AB8589EF-8E87-40AA-AD62-398845292744}" type="presParOf" srcId="{1C1A0BF0-1634-4068-8F7A-552C7A307818}" destId="{E5801C89-D3E4-466C-9E3A-7C287E6E1ACA}" srcOrd="0" destOrd="0" presId="urn:microsoft.com/office/officeart/2005/8/layout/list1"/>
    <dgm:cxn modelId="{C428FDB5-7D2C-49F2-A14D-EE822BB2E687}" type="presParOf" srcId="{1C1A0BF0-1634-4068-8F7A-552C7A307818}" destId="{ADF390E9-E57B-4972-8969-37ECE2DEAC86}" srcOrd="1" destOrd="0" presId="urn:microsoft.com/office/officeart/2005/8/layout/list1"/>
    <dgm:cxn modelId="{2D6810E9-299E-4BD8-AA56-DC07C067CAFA}" type="presParOf" srcId="{F38A0945-4199-4C45-A72D-4E4E98138A0E}" destId="{F860FD5E-90B1-420B-8F48-32FA19701667}" srcOrd="17" destOrd="0" presId="urn:microsoft.com/office/officeart/2005/8/layout/list1"/>
    <dgm:cxn modelId="{54FE0881-868E-429E-9996-071AD3F268EC}" type="presParOf" srcId="{F38A0945-4199-4C45-A72D-4E4E98138A0E}" destId="{1B37674C-AED1-4BC4-ADAA-3C7EFF22CA37}" srcOrd="18" destOrd="0" presId="urn:microsoft.com/office/officeart/2005/8/layout/list1"/>
    <dgm:cxn modelId="{A777339D-2DCD-4B66-BE9E-B1852DD56E07}" type="presParOf" srcId="{F38A0945-4199-4C45-A72D-4E4E98138A0E}" destId="{FF8FDBE0-4DC7-4C27-B148-5B96E3B375B8}" srcOrd="19" destOrd="0" presId="urn:microsoft.com/office/officeart/2005/8/layout/list1"/>
    <dgm:cxn modelId="{B0F6B6FD-37BE-4B1D-A7F2-A4AAE9D75F8D}" type="presParOf" srcId="{F38A0945-4199-4C45-A72D-4E4E98138A0E}" destId="{421C66E7-E5B3-4F82-BE25-4CC21D9EC40D}" srcOrd="20" destOrd="0" presId="urn:microsoft.com/office/officeart/2005/8/layout/list1"/>
    <dgm:cxn modelId="{C79EDE90-4353-474B-92D4-40459EBB5DEF}" type="presParOf" srcId="{421C66E7-E5B3-4F82-BE25-4CC21D9EC40D}" destId="{FE740C70-81B2-40DF-8773-235777A500BC}" srcOrd="0" destOrd="0" presId="urn:microsoft.com/office/officeart/2005/8/layout/list1"/>
    <dgm:cxn modelId="{33A34CC4-4B09-44E4-ACE1-FD139858550D}" type="presParOf" srcId="{421C66E7-E5B3-4F82-BE25-4CC21D9EC40D}" destId="{4C9EEC53-4DCB-4431-A3EC-E191DDE25330}" srcOrd="1" destOrd="0" presId="urn:microsoft.com/office/officeart/2005/8/layout/list1"/>
    <dgm:cxn modelId="{FB9AEBAE-7740-4AE8-85DF-87A701008295}" type="presParOf" srcId="{F38A0945-4199-4C45-A72D-4E4E98138A0E}" destId="{1D3B2F1A-CB4D-4D1D-ABD9-9C146E1BB48B}" srcOrd="21" destOrd="0" presId="urn:microsoft.com/office/officeart/2005/8/layout/list1"/>
    <dgm:cxn modelId="{FE34F50A-A8A7-4AF0-A910-79018A7CD98B}" type="presParOf" srcId="{F38A0945-4199-4C45-A72D-4E4E98138A0E}" destId="{6E3A66C5-1F1F-4A10-A3E7-5CD8AF44D67C}" srcOrd="2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B8B9E914-15F2-40AE-BF81-43FEFE25F558}" type="doc">
      <dgm:prSet loTypeId="urn:microsoft.com/office/officeart/2005/8/layout/list1" loCatId="list" qsTypeId="urn:microsoft.com/office/officeart/2005/8/quickstyle/3d2" qsCatId="3D" csTypeId="urn:microsoft.com/office/officeart/2005/8/colors/colorful4" csCatId="colorful" phldr="1"/>
      <dgm:spPr/>
      <dgm:t>
        <a:bodyPr/>
        <a:lstStyle/>
        <a:p>
          <a:endParaRPr lang="en-GB"/>
        </a:p>
      </dgm:t>
    </dgm:pt>
    <dgm:pt modelId="{E689F72E-DEE3-46FF-9111-B8B65CC695E2}">
      <dgm:prSet phldrT="[Text]" custT="1"/>
      <dgm:spPr/>
      <dgm:t>
        <a:bodyPr/>
        <a:lstStyle/>
        <a:p>
          <a:r>
            <a:rPr lang="en-GB" sz="2400" b="1" dirty="0" smtClean="0"/>
            <a:t>To ensure rights are upheld</a:t>
          </a:r>
          <a:endParaRPr lang="en-GB" sz="2400" b="1" dirty="0"/>
        </a:p>
      </dgm:t>
    </dgm:pt>
    <dgm:pt modelId="{7B3BB8F5-6320-47E5-BDB1-096334FF82F0}" type="parTrans" cxnId="{6C046582-E9A5-4647-8F79-2363A981B1E3}">
      <dgm:prSet/>
      <dgm:spPr/>
      <dgm:t>
        <a:bodyPr/>
        <a:lstStyle/>
        <a:p>
          <a:endParaRPr lang="en-GB"/>
        </a:p>
      </dgm:t>
    </dgm:pt>
    <dgm:pt modelId="{D8AC84C0-C3AD-462C-9088-97D674F17B0C}" type="sibTrans" cxnId="{6C046582-E9A5-4647-8F79-2363A981B1E3}">
      <dgm:prSet/>
      <dgm:spPr/>
      <dgm:t>
        <a:bodyPr/>
        <a:lstStyle/>
        <a:p>
          <a:endParaRPr lang="en-GB"/>
        </a:p>
      </dgm:t>
    </dgm:pt>
    <dgm:pt modelId="{23672918-E71A-4E2F-B179-D7D090A4437A}">
      <dgm:prSet phldrT="[Text]" custT="1"/>
      <dgm:spPr/>
      <dgm:t>
        <a:bodyPr/>
        <a:lstStyle/>
        <a:p>
          <a:r>
            <a:rPr lang="en-GB" sz="2400" b="1" dirty="0" smtClean="0"/>
            <a:t>To develop well-being outcomes</a:t>
          </a:r>
          <a:endParaRPr lang="en-GB" sz="2400" b="1" dirty="0"/>
        </a:p>
      </dgm:t>
    </dgm:pt>
    <dgm:pt modelId="{F8F288D7-582C-4137-A0EF-1B1782A895DA}" type="parTrans" cxnId="{D2D768F3-25C8-4D26-AEA3-59DA8B5066E2}">
      <dgm:prSet/>
      <dgm:spPr/>
      <dgm:t>
        <a:bodyPr/>
        <a:lstStyle/>
        <a:p>
          <a:endParaRPr lang="en-GB"/>
        </a:p>
      </dgm:t>
    </dgm:pt>
    <dgm:pt modelId="{76F9D06E-780E-48CF-B823-A841986411E1}" type="sibTrans" cxnId="{D2D768F3-25C8-4D26-AEA3-59DA8B5066E2}">
      <dgm:prSet/>
      <dgm:spPr/>
      <dgm:t>
        <a:bodyPr/>
        <a:lstStyle/>
        <a:p>
          <a:endParaRPr lang="en-GB"/>
        </a:p>
      </dgm:t>
    </dgm:pt>
    <dgm:pt modelId="{C216E97B-A904-449E-A154-9754F7AD0479}">
      <dgm:prSet phldrT="[Text]" custT="1"/>
      <dgm:spPr/>
      <dgm:t>
        <a:bodyPr/>
        <a:lstStyle/>
        <a:p>
          <a:r>
            <a:rPr lang="en-GB" sz="2400" b="1" dirty="0" smtClean="0"/>
            <a:t>To prevent ‘knock-on’ delays to other services</a:t>
          </a:r>
          <a:endParaRPr lang="en-GB" sz="2400" b="1" dirty="0"/>
        </a:p>
      </dgm:t>
    </dgm:pt>
    <dgm:pt modelId="{3A09CFB6-1283-475E-B493-147E6C5BDB5A}" type="parTrans" cxnId="{5FF247A6-EB5F-48FC-8FC4-63534846626C}">
      <dgm:prSet/>
      <dgm:spPr/>
      <dgm:t>
        <a:bodyPr/>
        <a:lstStyle/>
        <a:p>
          <a:endParaRPr lang="en-GB"/>
        </a:p>
      </dgm:t>
    </dgm:pt>
    <dgm:pt modelId="{055CD8E7-DCE1-4365-88EE-861B52C05357}" type="sibTrans" cxnId="{5FF247A6-EB5F-48FC-8FC4-63534846626C}">
      <dgm:prSet/>
      <dgm:spPr/>
      <dgm:t>
        <a:bodyPr/>
        <a:lstStyle/>
        <a:p>
          <a:endParaRPr lang="en-GB"/>
        </a:p>
      </dgm:t>
    </dgm:pt>
    <dgm:pt modelId="{89427F9B-9B70-4598-90B1-276DCBBEF3B8}">
      <dgm:prSet custT="1"/>
      <dgm:spPr/>
      <dgm:t>
        <a:bodyPr/>
        <a:lstStyle/>
        <a:p>
          <a:r>
            <a:rPr lang="en-GB" sz="2400" b="1" dirty="0" smtClean="0"/>
            <a:t>To prevent further abuse or neglect</a:t>
          </a:r>
          <a:endParaRPr lang="en-GB" sz="2400" b="1" dirty="0"/>
        </a:p>
      </dgm:t>
    </dgm:pt>
    <dgm:pt modelId="{2F62844C-8258-4BD7-9E89-792920073C6A}" type="parTrans" cxnId="{A5955A65-8ECD-4491-8806-AB582A4789AE}">
      <dgm:prSet/>
      <dgm:spPr/>
      <dgm:t>
        <a:bodyPr/>
        <a:lstStyle/>
        <a:p>
          <a:endParaRPr lang="en-GB"/>
        </a:p>
      </dgm:t>
    </dgm:pt>
    <dgm:pt modelId="{D7E91D15-BD14-4699-AA6B-3CF5CA6AD715}" type="sibTrans" cxnId="{A5955A65-8ECD-4491-8806-AB582A4789AE}">
      <dgm:prSet/>
      <dgm:spPr/>
      <dgm:t>
        <a:bodyPr/>
        <a:lstStyle/>
        <a:p>
          <a:endParaRPr lang="en-GB"/>
        </a:p>
      </dgm:t>
    </dgm:pt>
    <dgm:pt modelId="{24C74B35-EA02-4110-A618-3BB53B31FF20}">
      <dgm:prSet custT="1"/>
      <dgm:spPr/>
      <dgm:t>
        <a:bodyPr/>
        <a:lstStyle/>
        <a:p>
          <a:r>
            <a:rPr lang="en-GB" sz="2200" b="1" dirty="0" smtClean="0"/>
            <a:t>To overcome barriers to participation and enable choice and control</a:t>
          </a:r>
          <a:endParaRPr lang="en-GB" sz="2200" b="1" dirty="0"/>
        </a:p>
      </dgm:t>
    </dgm:pt>
    <dgm:pt modelId="{A46B8744-C7C6-4116-A59C-B66EB2B1FC92}" type="parTrans" cxnId="{D6F65682-C59D-45DD-8459-B3FCD6B60412}">
      <dgm:prSet/>
      <dgm:spPr/>
      <dgm:t>
        <a:bodyPr/>
        <a:lstStyle/>
        <a:p>
          <a:endParaRPr lang="en-GB"/>
        </a:p>
      </dgm:t>
    </dgm:pt>
    <dgm:pt modelId="{EDD5A01C-A9C4-4793-AC94-D8C08BB8D18A}" type="sibTrans" cxnId="{D6F65682-C59D-45DD-8459-B3FCD6B60412}">
      <dgm:prSet/>
      <dgm:spPr/>
      <dgm:t>
        <a:bodyPr/>
        <a:lstStyle/>
        <a:p>
          <a:endParaRPr lang="en-GB"/>
        </a:p>
      </dgm:t>
    </dgm:pt>
    <dgm:pt modelId="{32E7516A-0F2A-4EAB-98C5-6B647D56C08F}">
      <dgm:prSet custT="1"/>
      <dgm:spPr/>
      <dgm:t>
        <a:bodyPr/>
        <a:lstStyle/>
        <a:p>
          <a:r>
            <a:rPr lang="en-GB" sz="2400" b="1" dirty="0" smtClean="0"/>
            <a:t>To develop a relationship with the advocate</a:t>
          </a:r>
          <a:endParaRPr lang="en-GB" sz="2400" b="1" dirty="0"/>
        </a:p>
      </dgm:t>
    </dgm:pt>
    <dgm:pt modelId="{046E066A-DD79-403B-B9E4-CB8D6D15CA8B}" type="parTrans" cxnId="{E7811F7B-C85A-4B83-AA4D-5DEFA02F8F6A}">
      <dgm:prSet/>
      <dgm:spPr/>
      <dgm:t>
        <a:bodyPr/>
        <a:lstStyle/>
        <a:p>
          <a:endParaRPr lang="en-GB"/>
        </a:p>
      </dgm:t>
    </dgm:pt>
    <dgm:pt modelId="{D83426DB-635C-4F49-A834-204C941C47BE}" type="sibTrans" cxnId="{E7811F7B-C85A-4B83-AA4D-5DEFA02F8F6A}">
      <dgm:prSet/>
      <dgm:spPr/>
      <dgm:t>
        <a:bodyPr/>
        <a:lstStyle/>
        <a:p>
          <a:endParaRPr lang="en-GB"/>
        </a:p>
      </dgm:t>
    </dgm:pt>
    <dgm:pt modelId="{8CCA715F-DB8D-4215-83C3-00CC49DDBB26}" type="pres">
      <dgm:prSet presAssocID="{B8B9E914-15F2-40AE-BF81-43FEFE25F558}" presName="linear" presStyleCnt="0">
        <dgm:presLayoutVars>
          <dgm:dir/>
          <dgm:animLvl val="lvl"/>
          <dgm:resizeHandles val="exact"/>
        </dgm:presLayoutVars>
      </dgm:prSet>
      <dgm:spPr/>
      <dgm:t>
        <a:bodyPr/>
        <a:lstStyle/>
        <a:p>
          <a:endParaRPr lang="en-GB"/>
        </a:p>
      </dgm:t>
    </dgm:pt>
    <dgm:pt modelId="{5834DB09-A5C9-468D-94D3-1F54B26A25C4}" type="pres">
      <dgm:prSet presAssocID="{E689F72E-DEE3-46FF-9111-B8B65CC695E2}" presName="parentLin" presStyleCnt="0"/>
      <dgm:spPr/>
    </dgm:pt>
    <dgm:pt modelId="{B2B15B4E-7FBC-4D32-BEA8-3BB6B2475A4F}" type="pres">
      <dgm:prSet presAssocID="{E689F72E-DEE3-46FF-9111-B8B65CC695E2}" presName="parentLeftMargin" presStyleLbl="node1" presStyleIdx="0" presStyleCnt="6"/>
      <dgm:spPr/>
      <dgm:t>
        <a:bodyPr/>
        <a:lstStyle/>
        <a:p>
          <a:endParaRPr lang="en-GB"/>
        </a:p>
      </dgm:t>
    </dgm:pt>
    <dgm:pt modelId="{1664DFB0-6308-439A-94F0-A829F22BD5C5}" type="pres">
      <dgm:prSet presAssocID="{E689F72E-DEE3-46FF-9111-B8B65CC695E2}" presName="parentText" presStyleLbl="node1" presStyleIdx="0" presStyleCnt="6" custScaleX="142857">
        <dgm:presLayoutVars>
          <dgm:chMax val="0"/>
          <dgm:bulletEnabled val="1"/>
        </dgm:presLayoutVars>
      </dgm:prSet>
      <dgm:spPr/>
      <dgm:t>
        <a:bodyPr/>
        <a:lstStyle/>
        <a:p>
          <a:endParaRPr lang="en-GB"/>
        </a:p>
      </dgm:t>
    </dgm:pt>
    <dgm:pt modelId="{36A783C9-788E-4900-8DD6-35BBC9AA6630}" type="pres">
      <dgm:prSet presAssocID="{E689F72E-DEE3-46FF-9111-B8B65CC695E2}" presName="negativeSpace" presStyleCnt="0"/>
      <dgm:spPr/>
    </dgm:pt>
    <dgm:pt modelId="{30F35148-36A7-4192-8C69-3801158F9907}" type="pres">
      <dgm:prSet presAssocID="{E689F72E-DEE3-46FF-9111-B8B65CC695E2}" presName="childText" presStyleLbl="conFgAcc1" presStyleIdx="0" presStyleCnt="6">
        <dgm:presLayoutVars>
          <dgm:bulletEnabled val="1"/>
        </dgm:presLayoutVars>
      </dgm:prSet>
      <dgm:spPr/>
    </dgm:pt>
    <dgm:pt modelId="{89DB358B-4D82-491A-A2AC-4816C0F2CBE9}" type="pres">
      <dgm:prSet presAssocID="{D8AC84C0-C3AD-462C-9088-97D674F17B0C}" presName="spaceBetweenRectangles" presStyleCnt="0"/>
      <dgm:spPr/>
    </dgm:pt>
    <dgm:pt modelId="{932B76DC-E0A2-4345-8502-0BB1E89F5D54}" type="pres">
      <dgm:prSet presAssocID="{23672918-E71A-4E2F-B179-D7D090A4437A}" presName="parentLin" presStyleCnt="0"/>
      <dgm:spPr/>
    </dgm:pt>
    <dgm:pt modelId="{645207F2-F9C6-4D00-8151-558311B93C3A}" type="pres">
      <dgm:prSet presAssocID="{23672918-E71A-4E2F-B179-D7D090A4437A}" presName="parentLeftMargin" presStyleLbl="node1" presStyleIdx="0" presStyleCnt="6"/>
      <dgm:spPr/>
      <dgm:t>
        <a:bodyPr/>
        <a:lstStyle/>
        <a:p>
          <a:endParaRPr lang="en-GB"/>
        </a:p>
      </dgm:t>
    </dgm:pt>
    <dgm:pt modelId="{6DD4736E-061D-4D5B-B8F5-11EFE2C6D5AF}" type="pres">
      <dgm:prSet presAssocID="{23672918-E71A-4E2F-B179-D7D090A4437A}" presName="parentText" presStyleLbl="node1" presStyleIdx="1" presStyleCnt="6" custScaleX="142857">
        <dgm:presLayoutVars>
          <dgm:chMax val="0"/>
          <dgm:bulletEnabled val="1"/>
        </dgm:presLayoutVars>
      </dgm:prSet>
      <dgm:spPr/>
      <dgm:t>
        <a:bodyPr/>
        <a:lstStyle/>
        <a:p>
          <a:endParaRPr lang="en-GB"/>
        </a:p>
      </dgm:t>
    </dgm:pt>
    <dgm:pt modelId="{92FF84B7-BF05-46B0-AFD0-3B33910ACB1A}" type="pres">
      <dgm:prSet presAssocID="{23672918-E71A-4E2F-B179-D7D090A4437A}" presName="negativeSpace" presStyleCnt="0"/>
      <dgm:spPr/>
    </dgm:pt>
    <dgm:pt modelId="{92A04B60-E638-4A58-ADE7-29CFA227A39D}" type="pres">
      <dgm:prSet presAssocID="{23672918-E71A-4E2F-B179-D7D090A4437A}" presName="childText" presStyleLbl="conFgAcc1" presStyleIdx="1" presStyleCnt="6">
        <dgm:presLayoutVars>
          <dgm:bulletEnabled val="1"/>
        </dgm:presLayoutVars>
      </dgm:prSet>
      <dgm:spPr/>
    </dgm:pt>
    <dgm:pt modelId="{835CB058-5C85-40E1-8616-0E9829B2757B}" type="pres">
      <dgm:prSet presAssocID="{76F9D06E-780E-48CF-B823-A841986411E1}" presName="spaceBetweenRectangles" presStyleCnt="0"/>
      <dgm:spPr/>
    </dgm:pt>
    <dgm:pt modelId="{1E4F7CCD-272F-4623-AFA9-38DA7CE2000E}" type="pres">
      <dgm:prSet presAssocID="{C216E97B-A904-449E-A154-9754F7AD0479}" presName="parentLin" presStyleCnt="0"/>
      <dgm:spPr/>
    </dgm:pt>
    <dgm:pt modelId="{6A996E5F-B83F-4DC9-8615-CE1C0F6D0CCE}" type="pres">
      <dgm:prSet presAssocID="{C216E97B-A904-449E-A154-9754F7AD0479}" presName="parentLeftMargin" presStyleLbl="node1" presStyleIdx="1" presStyleCnt="6"/>
      <dgm:spPr/>
      <dgm:t>
        <a:bodyPr/>
        <a:lstStyle/>
        <a:p>
          <a:endParaRPr lang="en-GB"/>
        </a:p>
      </dgm:t>
    </dgm:pt>
    <dgm:pt modelId="{12EF1048-3EA9-4925-805C-CBB88E2EEA50}" type="pres">
      <dgm:prSet presAssocID="{C216E97B-A904-449E-A154-9754F7AD0479}" presName="parentText" presStyleLbl="node1" presStyleIdx="2" presStyleCnt="6" custScaleX="142857">
        <dgm:presLayoutVars>
          <dgm:chMax val="0"/>
          <dgm:bulletEnabled val="1"/>
        </dgm:presLayoutVars>
      </dgm:prSet>
      <dgm:spPr/>
      <dgm:t>
        <a:bodyPr/>
        <a:lstStyle/>
        <a:p>
          <a:endParaRPr lang="en-GB"/>
        </a:p>
      </dgm:t>
    </dgm:pt>
    <dgm:pt modelId="{86D2DAA2-BC80-417E-97B3-BD45A9CBD615}" type="pres">
      <dgm:prSet presAssocID="{C216E97B-A904-449E-A154-9754F7AD0479}" presName="negativeSpace" presStyleCnt="0"/>
      <dgm:spPr/>
    </dgm:pt>
    <dgm:pt modelId="{AE978466-8A28-4C89-99FE-55862B434B9F}" type="pres">
      <dgm:prSet presAssocID="{C216E97B-A904-449E-A154-9754F7AD0479}" presName="childText" presStyleLbl="conFgAcc1" presStyleIdx="2" presStyleCnt="6">
        <dgm:presLayoutVars>
          <dgm:bulletEnabled val="1"/>
        </dgm:presLayoutVars>
      </dgm:prSet>
      <dgm:spPr/>
    </dgm:pt>
    <dgm:pt modelId="{7387B9E0-06C9-44B8-818F-88F8B35E704C}" type="pres">
      <dgm:prSet presAssocID="{055CD8E7-DCE1-4365-88EE-861B52C05357}" presName="spaceBetweenRectangles" presStyleCnt="0"/>
      <dgm:spPr/>
    </dgm:pt>
    <dgm:pt modelId="{43E38673-33F7-44B6-BBE1-13613B7A38AC}" type="pres">
      <dgm:prSet presAssocID="{89427F9B-9B70-4598-90B1-276DCBBEF3B8}" presName="parentLin" presStyleCnt="0"/>
      <dgm:spPr/>
    </dgm:pt>
    <dgm:pt modelId="{B6A88BA8-C6E5-4A65-8CBE-E1FEAAF929C9}" type="pres">
      <dgm:prSet presAssocID="{89427F9B-9B70-4598-90B1-276DCBBEF3B8}" presName="parentLeftMargin" presStyleLbl="node1" presStyleIdx="2" presStyleCnt="6"/>
      <dgm:spPr/>
      <dgm:t>
        <a:bodyPr/>
        <a:lstStyle/>
        <a:p>
          <a:endParaRPr lang="en-GB"/>
        </a:p>
      </dgm:t>
    </dgm:pt>
    <dgm:pt modelId="{36EC25A6-8EFF-4DF8-9071-41ECF5262672}" type="pres">
      <dgm:prSet presAssocID="{89427F9B-9B70-4598-90B1-276DCBBEF3B8}" presName="parentText" presStyleLbl="node1" presStyleIdx="3" presStyleCnt="6" custScaleX="142857">
        <dgm:presLayoutVars>
          <dgm:chMax val="0"/>
          <dgm:bulletEnabled val="1"/>
        </dgm:presLayoutVars>
      </dgm:prSet>
      <dgm:spPr/>
      <dgm:t>
        <a:bodyPr/>
        <a:lstStyle/>
        <a:p>
          <a:endParaRPr lang="en-GB"/>
        </a:p>
      </dgm:t>
    </dgm:pt>
    <dgm:pt modelId="{A59E66B5-B7B5-4C94-A15F-FA47005E8CA4}" type="pres">
      <dgm:prSet presAssocID="{89427F9B-9B70-4598-90B1-276DCBBEF3B8}" presName="negativeSpace" presStyleCnt="0"/>
      <dgm:spPr/>
    </dgm:pt>
    <dgm:pt modelId="{779D44C2-548F-4472-9AE3-6A9AEACCC740}" type="pres">
      <dgm:prSet presAssocID="{89427F9B-9B70-4598-90B1-276DCBBEF3B8}" presName="childText" presStyleLbl="conFgAcc1" presStyleIdx="3" presStyleCnt="6">
        <dgm:presLayoutVars>
          <dgm:bulletEnabled val="1"/>
        </dgm:presLayoutVars>
      </dgm:prSet>
      <dgm:spPr/>
    </dgm:pt>
    <dgm:pt modelId="{1F57B74D-620D-4395-B76F-BE5A0CB444AD}" type="pres">
      <dgm:prSet presAssocID="{D7E91D15-BD14-4699-AA6B-3CF5CA6AD715}" presName="spaceBetweenRectangles" presStyleCnt="0"/>
      <dgm:spPr/>
    </dgm:pt>
    <dgm:pt modelId="{CC54E394-4319-45EB-95B8-362C6C5CA1C8}" type="pres">
      <dgm:prSet presAssocID="{24C74B35-EA02-4110-A618-3BB53B31FF20}" presName="parentLin" presStyleCnt="0"/>
      <dgm:spPr/>
    </dgm:pt>
    <dgm:pt modelId="{348D7E11-5048-4AEE-9C1D-8AFBF35F59B8}" type="pres">
      <dgm:prSet presAssocID="{24C74B35-EA02-4110-A618-3BB53B31FF20}" presName="parentLeftMargin" presStyleLbl="node1" presStyleIdx="3" presStyleCnt="6"/>
      <dgm:spPr/>
      <dgm:t>
        <a:bodyPr/>
        <a:lstStyle/>
        <a:p>
          <a:endParaRPr lang="en-GB"/>
        </a:p>
      </dgm:t>
    </dgm:pt>
    <dgm:pt modelId="{2F511CC1-C4B7-4D4E-8235-05C2B761F211}" type="pres">
      <dgm:prSet presAssocID="{24C74B35-EA02-4110-A618-3BB53B31FF20}" presName="parentText" presStyleLbl="node1" presStyleIdx="4" presStyleCnt="6" custScaleX="142857">
        <dgm:presLayoutVars>
          <dgm:chMax val="0"/>
          <dgm:bulletEnabled val="1"/>
        </dgm:presLayoutVars>
      </dgm:prSet>
      <dgm:spPr/>
      <dgm:t>
        <a:bodyPr/>
        <a:lstStyle/>
        <a:p>
          <a:endParaRPr lang="en-GB"/>
        </a:p>
      </dgm:t>
    </dgm:pt>
    <dgm:pt modelId="{63524ADE-3D09-4FB8-A357-BAC9886789C0}" type="pres">
      <dgm:prSet presAssocID="{24C74B35-EA02-4110-A618-3BB53B31FF20}" presName="negativeSpace" presStyleCnt="0"/>
      <dgm:spPr/>
    </dgm:pt>
    <dgm:pt modelId="{4F434A2E-92DD-45CB-BF79-B8BB29C7F6F6}" type="pres">
      <dgm:prSet presAssocID="{24C74B35-EA02-4110-A618-3BB53B31FF20}" presName="childText" presStyleLbl="conFgAcc1" presStyleIdx="4" presStyleCnt="6">
        <dgm:presLayoutVars>
          <dgm:bulletEnabled val="1"/>
        </dgm:presLayoutVars>
      </dgm:prSet>
      <dgm:spPr/>
    </dgm:pt>
    <dgm:pt modelId="{BE8A3D9F-D6F2-45CF-AF2F-C1DACE523D56}" type="pres">
      <dgm:prSet presAssocID="{EDD5A01C-A9C4-4793-AC94-D8C08BB8D18A}" presName="spaceBetweenRectangles" presStyleCnt="0"/>
      <dgm:spPr/>
    </dgm:pt>
    <dgm:pt modelId="{366C4271-28CE-45FC-A46F-EF53DB817338}" type="pres">
      <dgm:prSet presAssocID="{32E7516A-0F2A-4EAB-98C5-6B647D56C08F}" presName="parentLin" presStyleCnt="0"/>
      <dgm:spPr/>
    </dgm:pt>
    <dgm:pt modelId="{30E28268-23D7-4CA2-876B-BE6870D688BE}" type="pres">
      <dgm:prSet presAssocID="{32E7516A-0F2A-4EAB-98C5-6B647D56C08F}" presName="parentLeftMargin" presStyleLbl="node1" presStyleIdx="4" presStyleCnt="6"/>
      <dgm:spPr/>
      <dgm:t>
        <a:bodyPr/>
        <a:lstStyle/>
        <a:p>
          <a:endParaRPr lang="en-GB"/>
        </a:p>
      </dgm:t>
    </dgm:pt>
    <dgm:pt modelId="{49B8C5F8-8113-424D-8973-7BB945D539DF}" type="pres">
      <dgm:prSet presAssocID="{32E7516A-0F2A-4EAB-98C5-6B647D56C08F}" presName="parentText" presStyleLbl="node1" presStyleIdx="5" presStyleCnt="6" custScaleX="142857">
        <dgm:presLayoutVars>
          <dgm:chMax val="0"/>
          <dgm:bulletEnabled val="1"/>
        </dgm:presLayoutVars>
      </dgm:prSet>
      <dgm:spPr/>
      <dgm:t>
        <a:bodyPr/>
        <a:lstStyle/>
        <a:p>
          <a:endParaRPr lang="en-GB"/>
        </a:p>
      </dgm:t>
    </dgm:pt>
    <dgm:pt modelId="{A409F917-0AD7-47D0-AF38-11E74FB5EB1B}" type="pres">
      <dgm:prSet presAssocID="{32E7516A-0F2A-4EAB-98C5-6B647D56C08F}" presName="negativeSpace" presStyleCnt="0"/>
      <dgm:spPr/>
    </dgm:pt>
    <dgm:pt modelId="{E8DB85D4-5E77-48DD-A1C0-D8DE8FD80266}" type="pres">
      <dgm:prSet presAssocID="{32E7516A-0F2A-4EAB-98C5-6B647D56C08F}" presName="childText" presStyleLbl="conFgAcc1" presStyleIdx="5" presStyleCnt="6">
        <dgm:presLayoutVars>
          <dgm:bulletEnabled val="1"/>
        </dgm:presLayoutVars>
      </dgm:prSet>
      <dgm:spPr/>
    </dgm:pt>
  </dgm:ptLst>
  <dgm:cxnLst>
    <dgm:cxn modelId="{9CC28C71-BC07-47FA-934A-6F7432B14F57}" type="presOf" srcId="{E689F72E-DEE3-46FF-9111-B8B65CC695E2}" destId="{B2B15B4E-7FBC-4D32-BEA8-3BB6B2475A4F}" srcOrd="0" destOrd="0" presId="urn:microsoft.com/office/officeart/2005/8/layout/list1"/>
    <dgm:cxn modelId="{C397B5C1-47DD-4B59-94E4-1B3795724CB4}" type="presOf" srcId="{24C74B35-EA02-4110-A618-3BB53B31FF20}" destId="{348D7E11-5048-4AEE-9C1D-8AFBF35F59B8}" srcOrd="0" destOrd="0" presId="urn:microsoft.com/office/officeart/2005/8/layout/list1"/>
    <dgm:cxn modelId="{A5955A65-8ECD-4491-8806-AB582A4789AE}" srcId="{B8B9E914-15F2-40AE-BF81-43FEFE25F558}" destId="{89427F9B-9B70-4598-90B1-276DCBBEF3B8}" srcOrd="3" destOrd="0" parTransId="{2F62844C-8258-4BD7-9E89-792920073C6A}" sibTransId="{D7E91D15-BD14-4699-AA6B-3CF5CA6AD715}"/>
    <dgm:cxn modelId="{D2D768F3-25C8-4D26-AEA3-59DA8B5066E2}" srcId="{B8B9E914-15F2-40AE-BF81-43FEFE25F558}" destId="{23672918-E71A-4E2F-B179-D7D090A4437A}" srcOrd="1" destOrd="0" parTransId="{F8F288D7-582C-4137-A0EF-1B1782A895DA}" sibTransId="{76F9D06E-780E-48CF-B823-A841986411E1}"/>
    <dgm:cxn modelId="{D6F65682-C59D-45DD-8459-B3FCD6B60412}" srcId="{B8B9E914-15F2-40AE-BF81-43FEFE25F558}" destId="{24C74B35-EA02-4110-A618-3BB53B31FF20}" srcOrd="4" destOrd="0" parTransId="{A46B8744-C7C6-4116-A59C-B66EB2B1FC92}" sibTransId="{EDD5A01C-A9C4-4793-AC94-D8C08BB8D18A}"/>
    <dgm:cxn modelId="{70D211B1-B015-4479-957D-0F7B46DFC888}" type="presOf" srcId="{23672918-E71A-4E2F-B179-D7D090A4437A}" destId="{6DD4736E-061D-4D5B-B8F5-11EFE2C6D5AF}" srcOrd="1" destOrd="0" presId="urn:microsoft.com/office/officeart/2005/8/layout/list1"/>
    <dgm:cxn modelId="{FCE4C826-A3C0-48B4-B50B-50ACAA09D7D9}" type="presOf" srcId="{B8B9E914-15F2-40AE-BF81-43FEFE25F558}" destId="{8CCA715F-DB8D-4215-83C3-00CC49DDBB26}" srcOrd="0" destOrd="0" presId="urn:microsoft.com/office/officeart/2005/8/layout/list1"/>
    <dgm:cxn modelId="{5FF247A6-EB5F-48FC-8FC4-63534846626C}" srcId="{B8B9E914-15F2-40AE-BF81-43FEFE25F558}" destId="{C216E97B-A904-449E-A154-9754F7AD0479}" srcOrd="2" destOrd="0" parTransId="{3A09CFB6-1283-475E-B493-147E6C5BDB5A}" sibTransId="{055CD8E7-DCE1-4365-88EE-861B52C05357}"/>
    <dgm:cxn modelId="{E93D8466-13F5-4672-B977-53ECE3B0BDE0}" type="presOf" srcId="{89427F9B-9B70-4598-90B1-276DCBBEF3B8}" destId="{B6A88BA8-C6E5-4A65-8CBE-E1FEAAF929C9}" srcOrd="0" destOrd="0" presId="urn:microsoft.com/office/officeart/2005/8/layout/list1"/>
    <dgm:cxn modelId="{6C046582-E9A5-4647-8F79-2363A981B1E3}" srcId="{B8B9E914-15F2-40AE-BF81-43FEFE25F558}" destId="{E689F72E-DEE3-46FF-9111-B8B65CC695E2}" srcOrd="0" destOrd="0" parTransId="{7B3BB8F5-6320-47E5-BDB1-096334FF82F0}" sibTransId="{D8AC84C0-C3AD-462C-9088-97D674F17B0C}"/>
    <dgm:cxn modelId="{5110B61E-12C1-409F-B6E6-A094A1E6F82A}" type="presOf" srcId="{C216E97B-A904-449E-A154-9754F7AD0479}" destId="{6A996E5F-B83F-4DC9-8615-CE1C0F6D0CCE}" srcOrd="0" destOrd="0" presId="urn:microsoft.com/office/officeart/2005/8/layout/list1"/>
    <dgm:cxn modelId="{4A4A8DB3-050B-4259-9349-A30F5E13F54E}" type="presOf" srcId="{24C74B35-EA02-4110-A618-3BB53B31FF20}" destId="{2F511CC1-C4B7-4D4E-8235-05C2B761F211}" srcOrd="1" destOrd="0" presId="urn:microsoft.com/office/officeart/2005/8/layout/list1"/>
    <dgm:cxn modelId="{3A6B4656-34E7-4768-9CB2-FC0738187175}" type="presOf" srcId="{C216E97B-A904-449E-A154-9754F7AD0479}" destId="{12EF1048-3EA9-4925-805C-CBB88E2EEA50}" srcOrd="1" destOrd="0" presId="urn:microsoft.com/office/officeart/2005/8/layout/list1"/>
    <dgm:cxn modelId="{ED8E8A21-4FBB-4C3C-A3A2-F892846B748C}" type="presOf" srcId="{E689F72E-DEE3-46FF-9111-B8B65CC695E2}" destId="{1664DFB0-6308-439A-94F0-A829F22BD5C5}" srcOrd="1" destOrd="0" presId="urn:microsoft.com/office/officeart/2005/8/layout/list1"/>
    <dgm:cxn modelId="{E7811F7B-C85A-4B83-AA4D-5DEFA02F8F6A}" srcId="{B8B9E914-15F2-40AE-BF81-43FEFE25F558}" destId="{32E7516A-0F2A-4EAB-98C5-6B647D56C08F}" srcOrd="5" destOrd="0" parTransId="{046E066A-DD79-403B-B9E4-CB8D6D15CA8B}" sibTransId="{D83426DB-635C-4F49-A834-204C941C47BE}"/>
    <dgm:cxn modelId="{DE5D9439-2131-4D48-B9F0-2CCB041B4FA9}" type="presOf" srcId="{89427F9B-9B70-4598-90B1-276DCBBEF3B8}" destId="{36EC25A6-8EFF-4DF8-9071-41ECF5262672}" srcOrd="1" destOrd="0" presId="urn:microsoft.com/office/officeart/2005/8/layout/list1"/>
    <dgm:cxn modelId="{F92B21B7-BE51-42D8-9A08-51E82714BEA3}" type="presOf" srcId="{32E7516A-0F2A-4EAB-98C5-6B647D56C08F}" destId="{49B8C5F8-8113-424D-8973-7BB945D539DF}" srcOrd="1" destOrd="0" presId="urn:microsoft.com/office/officeart/2005/8/layout/list1"/>
    <dgm:cxn modelId="{38259C52-328B-4216-AB48-34BB3317F56A}" type="presOf" srcId="{23672918-E71A-4E2F-B179-D7D090A4437A}" destId="{645207F2-F9C6-4D00-8151-558311B93C3A}" srcOrd="0" destOrd="0" presId="urn:microsoft.com/office/officeart/2005/8/layout/list1"/>
    <dgm:cxn modelId="{B7E53109-DA34-4ED0-B3B9-6EFEB6A22847}" type="presOf" srcId="{32E7516A-0F2A-4EAB-98C5-6B647D56C08F}" destId="{30E28268-23D7-4CA2-876B-BE6870D688BE}" srcOrd="0" destOrd="0" presId="urn:microsoft.com/office/officeart/2005/8/layout/list1"/>
    <dgm:cxn modelId="{EA948283-12E0-487A-8C78-65901DCC025B}" type="presParOf" srcId="{8CCA715F-DB8D-4215-83C3-00CC49DDBB26}" destId="{5834DB09-A5C9-468D-94D3-1F54B26A25C4}" srcOrd="0" destOrd="0" presId="urn:microsoft.com/office/officeart/2005/8/layout/list1"/>
    <dgm:cxn modelId="{21B2AB64-E0EE-4FD5-83AE-671AA8CE949C}" type="presParOf" srcId="{5834DB09-A5C9-468D-94D3-1F54B26A25C4}" destId="{B2B15B4E-7FBC-4D32-BEA8-3BB6B2475A4F}" srcOrd="0" destOrd="0" presId="urn:microsoft.com/office/officeart/2005/8/layout/list1"/>
    <dgm:cxn modelId="{2530902E-0B9B-4257-B46E-A1DBDA11993C}" type="presParOf" srcId="{5834DB09-A5C9-468D-94D3-1F54B26A25C4}" destId="{1664DFB0-6308-439A-94F0-A829F22BD5C5}" srcOrd="1" destOrd="0" presId="urn:microsoft.com/office/officeart/2005/8/layout/list1"/>
    <dgm:cxn modelId="{D56C8BB8-139D-4966-A263-7F96630EB0BC}" type="presParOf" srcId="{8CCA715F-DB8D-4215-83C3-00CC49DDBB26}" destId="{36A783C9-788E-4900-8DD6-35BBC9AA6630}" srcOrd="1" destOrd="0" presId="urn:microsoft.com/office/officeart/2005/8/layout/list1"/>
    <dgm:cxn modelId="{79CA0052-8145-4084-AA6D-048825507239}" type="presParOf" srcId="{8CCA715F-DB8D-4215-83C3-00CC49DDBB26}" destId="{30F35148-36A7-4192-8C69-3801158F9907}" srcOrd="2" destOrd="0" presId="urn:microsoft.com/office/officeart/2005/8/layout/list1"/>
    <dgm:cxn modelId="{C68030E0-E9E8-4484-A050-C283EBFFEE54}" type="presParOf" srcId="{8CCA715F-DB8D-4215-83C3-00CC49DDBB26}" destId="{89DB358B-4D82-491A-A2AC-4816C0F2CBE9}" srcOrd="3" destOrd="0" presId="urn:microsoft.com/office/officeart/2005/8/layout/list1"/>
    <dgm:cxn modelId="{AB7C768E-7E66-406D-BD2A-F02AF51E6150}" type="presParOf" srcId="{8CCA715F-DB8D-4215-83C3-00CC49DDBB26}" destId="{932B76DC-E0A2-4345-8502-0BB1E89F5D54}" srcOrd="4" destOrd="0" presId="urn:microsoft.com/office/officeart/2005/8/layout/list1"/>
    <dgm:cxn modelId="{F7B312D2-A8A8-4F69-BC94-22D973FE505A}" type="presParOf" srcId="{932B76DC-E0A2-4345-8502-0BB1E89F5D54}" destId="{645207F2-F9C6-4D00-8151-558311B93C3A}" srcOrd="0" destOrd="0" presId="urn:microsoft.com/office/officeart/2005/8/layout/list1"/>
    <dgm:cxn modelId="{47CA9401-A5E7-41E3-9E9E-5287001ECBE9}" type="presParOf" srcId="{932B76DC-E0A2-4345-8502-0BB1E89F5D54}" destId="{6DD4736E-061D-4D5B-B8F5-11EFE2C6D5AF}" srcOrd="1" destOrd="0" presId="urn:microsoft.com/office/officeart/2005/8/layout/list1"/>
    <dgm:cxn modelId="{6B4515F0-9106-4C79-A20C-E314C8356328}" type="presParOf" srcId="{8CCA715F-DB8D-4215-83C3-00CC49DDBB26}" destId="{92FF84B7-BF05-46B0-AFD0-3B33910ACB1A}" srcOrd="5" destOrd="0" presId="urn:microsoft.com/office/officeart/2005/8/layout/list1"/>
    <dgm:cxn modelId="{2B953884-65D9-4EBE-9EB5-99ADD784342B}" type="presParOf" srcId="{8CCA715F-DB8D-4215-83C3-00CC49DDBB26}" destId="{92A04B60-E638-4A58-ADE7-29CFA227A39D}" srcOrd="6" destOrd="0" presId="urn:microsoft.com/office/officeart/2005/8/layout/list1"/>
    <dgm:cxn modelId="{9009A349-901B-406C-B7F5-B2ACB5D28264}" type="presParOf" srcId="{8CCA715F-DB8D-4215-83C3-00CC49DDBB26}" destId="{835CB058-5C85-40E1-8616-0E9829B2757B}" srcOrd="7" destOrd="0" presId="urn:microsoft.com/office/officeart/2005/8/layout/list1"/>
    <dgm:cxn modelId="{C3D97E05-205F-44F5-A70D-D71B5FBDCC5C}" type="presParOf" srcId="{8CCA715F-DB8D-4215-83C3-00CC49DDBB26}" destId="{1E4F7CCD-272F-4623-AFA9-38DA7CE2000E}" srcOrd="8" destOrd="0" presId="urn:microsoft.com/office/officeart/2005/8/layout/list1"/>
    <dgm:cxn modelId="{FC500AF5-D07E-466E-9BB0-F1B73D2931EF}" type="presParOf" srcId="{1E4F7CCD-272F-4623-AFA9-38DA7CE2000E}" destId="{6A996E5F-B83F-4DC9-8615-CE1C0F6D0CCE}" srcOrd="0" destOrd="0" presId="urn:microsoft.com/office/officeart/2005/8/layout/list1"/>
    <dgm:cxn modelId="{14332499-8C8E-47BF-B5BC-D55AFFFDCA55}" type="presParOf" srcId="{1E4F7CCD-272F-4623-AFA9-38DA7CE2000E}" destId="{12EF1048-3EA9-4925-805C-CBB88E2EEA50}" srcOrd="1" destOrd="0" presId="urn:microsoft.com/office/officeart/2005/8/layout/list1"/>
    <dgm:cxn modelId="{F3B9D4E5-DD8E-4BCF-8360-64A5E2C2E9F2}" type="presParOf" srcId="{8CCA715F-DB8D-4215-83C3-00CC49DDBB26}" destId="{86D2DAA2-BC80-417E-97B3-BD45A9CBD615}" srcOrd="9" destOrd="0" presId="urn:microsoft.com/office/officeart/2005/8/layout/list1"/>
    <dgm:cxn modelId="{0FABA400-A2DD-41DA-97AC-0BD8AA2A27A8}" type="presParOf" srcId="{8CCA715F-DB8D-4215-83C3-00CC49DDBB26}" destId="{AE978466-8A28-4C89-99FE-55862B434B9F}" srcOrd="10" destOrd="0" presId="urn:microsoft.com/office/officeart/2005/8/layout/list1"/>
    <dgm:cxn modelId="{BF777EA8-4B35-482C-A60F-E402BFA4DE11}" type="presParOf" srcId="{8CCA715F-DB8D-4215-83C3-00CC49DDBB26}" destId="{7387B9E0-06C9-44B8-818F-88F8B35E704C}" srcOrd="11" destOrd="0" presId="urn:microsoft.com/office/officeart/2005/8/layout/list1"/>
    <dgm:cxn modelId="{4151E96C-E83D-4691-A4B5-3BF3274D791B}" type="presParOf" srcId="{8CCA715F-DB8D-4215-83C3-00CC49DDBB26}" destId="{43E38673-33F7-44B6-BBE1-13613B7A38AC}" srcOrd="12" destOrd="0" presId="urn:microsoft.com/office/officeart/2005/8/layout/list1"/>
    <dgm:cxn modelId="{56F55483-0482-4F1F-A13C-B879F4967DEE}" type="presParOf" srcId="{43E38673-33F7-44B6-BBE1-13613B7A38AC}" destId="{B6A88BA8-C6E5-4A65-8CBE-E1FEAAF929C9}" srcOrd="0" destOrd="0" presId="urn:microsoft.com/office/officeart/2005/8/layout/list1"/>
    <dgm:cxn modelId="{FFAAA0AF-587F-4F5B-AA8B-907E499DC633}" type="presParOf" srcId="{43E38673-33F7-44B6-BBE1-13613B7A38AC}" destId="{36EC25A6-8EFF-4DF8-9071-41ECF5262672}" srcOrd="1" destOrd="0" presId="urn:microsoft.com/office/officeart/2005/8/layout/list1"/>
    <dgm:cxn modelId="{B5283478-55C9-4EFE-8058-2CC34C370191}" type="presParOf" srcId="{8CCA715F-DB8D-4215-83C3-00CC49DDBB26}" destId="{A59E66B5-B7B5-4C94-A15F-FA47005E8CA4}" srcOrd="13" destOrd="0" presId="urn:microsoft.com/office/officeart/2005/8/layout/list1"/>
    <dgm:cxn modelId="{F80335F3-0881-4FFC-BE6F-730538F01C94}" type="presParOf" srcId="{8CCA715F-DB8D-4215-83C3-00CC49DDBB26}" destId="{779D44C2-548F-4472-9AE3-6A9AEACCC740}" srcOrd="14" destOrd="0" presId="urn:microsoft.com/office/officeart/2005/8/layout/list1"/>
    <dgm:cxn modelId="{0FE08822-9E94-4C3C-8828-3AE247B2E9A3}" type="presParOf" srcId="{8CCA715F-DB8D-4215-83C3-00CC49DDBB26}" destId="{1F57B74D-620D-4395-B76F-BE5A0CB444AD}" srcOrd="15" destOrd="0" presId="urn:microsoft.com/office/officeart/2005/8/layout/list1"/>
    <dgm:cxn modelId="{D2EB5F29-F5EB-4056-A1A1-0FC5AEBC92B0}" type="presParOf" srcId="{8CCA715F-DB8D-4215-83C3-00CC49DDBB26}" destId="{CC54E394-4319-45EB-95B8-362C6C5CA1C8}" srcOrd="16" destOrd="0" presId="urn:microsoft.com/office/officeart/2005/8/layout/list1"/>
    <dgm:cxn modelId="{DBE0E6F1-4EE1-4018-B189-133F4B1705F7}" type="presParOf" srcId="{CC54E394-4319-45EB-95B8-362C6C5CA1C8}" destId="{348D7E11-5048-4AEE-9C1D-8AFBF35F59B8}" srcOrd="0" destOrd="0" presId="urn:microsoft.com/office/officeart/2005/8/layout/list1"/>
    <dgm:cxn modelId="{D75BFD9F-12D3-47D2-9035-7767A2082087}" type="presParOf" srcId="{CC54E394-4319-45EB-95B8-362C6C5CA1C8}" destId="{2F511CC1-C4B7-4D4E-8235-05C2B761F211}" srcOrd="1" destOrd="0" presId="urn:microsoft.com/office/officeart/2005/8/layout/list1"/>
    <dgm:cxn modelId="{FD62B08E-6A4F-4165-B926-6D72D5829D44}" type="presParOf" srcId="{8CCA715F-DB8D-4215-83C3-00CC49DDBB26}" destId="{63524ADE-3D09-4FB8-A357-BAC9886789C0}" srcOrd="17" destOrd="0" presId="urn:microsoft.com/office/officeart/2005/8/layout/list1"/>
    <dgm:cxn modelId="{7AE4790A-1782-478A-AEBD-0C702E91463D}" type="presParOf" srcId="{8CCA715F-DB8D-4215-83C3-00CC49DDBB26}" destId="{4F434A2E-92DD-45CB-BF79-B8BB29C7F6F6}" srcOrd="18" destOrd="0" presId="urn:microsoft.com/office/officeart/2005/8/layout/list1"/>
    <dgm:cxn modelId="{544570C2-A724-4BDD-A6AE-E1BBBA06BB33}" type="presParOf" srcId="{8CCA715F-DB8D-4215-83C3-00CC49DDBB26}" destId="{BE8A3D9F-D6F2-45CF-AF2F-C1DACE523D56}" srcOrd="19" destOrd="0" presId="urn:microsoft.com/office/officeart/2005/8/layout/list1"/>
    <dgm:cxn modelId="{5F8DD1E6-1F6F-415B-9561-57A4EEDCBC59}" type="presParOf" srcId="{8CCA715F-DB8D-4215-83C3-00CC49DDBB26}" destId="{366C4271-28CE-45FC-A46F-EF53DB817338}" srcOrd="20" destOrd="0" presId="urn:microsoft.com/office/officeart/2005/8/layout/list1"/>
    <dgm:cxn modelId="{F47DEB30-ED68-43CF-BCB8-C2DDBF65F742}" type="presParOf" srcId="{366C4271-28CE-45FC-A46F-EF53DB817338}" destId="{30E28268-23D7-4CA2-876B-BE6870D688BE}" srcOrd="0" destOrd="0" presId="urn:microsoft.com/office/officeart/2005/8/layout/list1"/>
    <dgm:cxn modelId="{2E55CA15-FC7A-435D-8E8D-F685399A1068}" type="presParOf" srcId="{366C4271-28CE-45FC-A46F-EF53DB817338}" destId="{49B8C5F8-8113-424D-8973-7BB945D539DF}" srcOrd="1" destOrd="0" presId="urn:microsoft.com/office/officeart/2005/8/layout/list1"/>
    <dgm:cxn modelId="{0CC2F36B-FC4F-46B9-9E3A-25620C81FDFC}" type="presParOf" srcId="{8CCA715F-DB8D-4215-83C3-00CC49DDBB26}" destId="{A409F917-0AD7-47D0-AF38-11E74FB5EB1B}" srcOrd="21" destOrd="0" presId="urn:microsoft.com/office/officeart/2005/8/layout/list1"/>
    <dgm:cxn modelId="{B4EDAFB2-7CAE-4A41-85D8-260F952B3B23}" type="presParOf" srcId="{8CCA715F-DB8D-4215-83C3-00CC49DDBB26}" destId="{E8DB85D4-5E77-48DD-A1C0-D8DE8FD80266}"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6EA45B5B-4068-4F71-9782-2E71C22E5F23}" type="doc">
      <dgm:prSet loTypeId="urn:microsoft.com/office/officeart/2005/8/layout/radial4" loCatId="relationship" qsTypeId="urn:microsoft.com/office/officeart/2005/8/quickstyle/3d3" qsCatId="3D" csTypeId="urn:microsoft.com/office/officeart/2005/8/colors/colorful4" csCatId="colorful" phldr="1"/>
      <dgm:spPr/>
      <dgm:t>
        <a:bodyPr/>
        <a:lstStyle/>
        <a:p>
          <a:endParaRPr lang="en-GB"/>
        </a:p>
      </dgm:t>
    </dgm:pt>
    <dgm:pt modelId="{763F4E97-0CA1-4932-9670-8C9A6D6CFE69}">
      <dgm:prSet phldrT="[Text]"/>
      <dgm:spPr/>
      <dgm:t>
        <a:bodyPr/>
        <a:lstStyle/>
        <a:p>
          <a:r>
            <a:rPr lang="en-GB" b="1" dirty="0" smtClean="0"/>
            <a:t>Independent Professional Advocate</a:t>
          </a:r>
          <a:endParaRPr lang="en-GB" b="1" dirty="0"/>
        </a:p>
      </dgm:t>
    </dgm:pt>
    <dgm:pt modelId="{15C83949-EEE6-4224-8D1F-0EB5C1BAE2FE}" type="parTrans" cxnId="{2D5B20C2-F8F2-4520-B795-B48355508DF9}">
      <dgm:prSet/>
      <dgm:spPr/>
      <dgm:t>
        <a:bodyPr/>
        <a:lstStyle/>
        <a:p>
          <a:endParaRPr lang="en-GB"/>
        </a:p>
      </dgm:t>
    </dgm:pt>
    <dgm:pt modelId="{BEFD0756-E98A-41AB-A683-0E4BE417ED6F}" type="sibTrans" cxnId="{2D5B20C2-F8F2-4520-B795-B48355508DF9}">
      <dgm:prSet/>
      <dgm:spPr/>
      <dgm:t>
        <a:bodyPr/>
        <a:lstStyle/>
        <a:p>
          <a:endParaRPr lang="en-GB"/>
        </a:p>
      </dgm:t>
    </dgm:pt>
    <dgm:pt modelId="{BB099B4A-5785-4530-90B2-C88A4141F6A6}">
      <dgm:prSet phldrT="[Text]"/>
      <dgm:spPr/>
      <dgm:t>
        <a:bodyPr/>
        <a:lstStyle/>
        <a:p>
          <a:r>
            <a:rPr lang="en-GB" b="1" dirty="0" smtClean="0"/>
            <a:t>Choice not to have family or friend</a:t>
          </a:r>
          <a:endParaRPr lang="en-GB" b="1" dirty="0"/>
        </a:p>
      </dgm:t>
    </dgm:pt>
    <dgm:pt modelId="{AC943772-9C74-4FBE-87CE-C6271F59ED52}" type="parTrans" cxnId="{54857E44-6988-4828-86F6-F28CB07AD67E}">
      <dgm:prSet/>
      <dgm:spPr/>
      <dgm:t>
        <a:bodyPr/>
        <a:lstStyle/>
        <a:p>
          <a:endParaRPr lang="en-GB"/>
        </a:p>
      </dgm:t>
    </dgm:pt>
    <dgm:pt modelId="{5FC98455-3CE2-473A-BD7A-035963B00E33}" type="sibTrans" cxnId="{54857E44-6988-4828-86F6-F28CB07AD67E}">
      <dgm:prSet/>
      <dgm:spPr/>
      <dgm:t>
        <a:bodyPr/>
        <a:lstStyle/>
        <a:p>
          <a:endParaRPr lang="en-GB"/>
        </a:p>
      </dgm:t>
    </dgm:pt>
    <dgm:pt modelId="{523DB29C-F2B8-40AA-A4F7-2F77C1434ACF}">
      <dgm:prSet phldrT="[Text]"/>
      <dgm:spPr/>
      <dgm:t>
        <a:bodyPr/>
        <a:lstStyle/>
        <a:p>
          <a:r>
            <a:rPr lang="en-GB" b="1" dirty="0" smtClean="0"/>
            <a:t>Not able to support someone</a:t>
          </a:r>
          <a:endParaRPr lang="en-GB" b="1" dirty="0"/>
        </a:p>
      </dgm:t>
    </dgm:pt>
    <dgm:pt modelId="{EEB16CF9-F20E-4503-A0B6-3923AD59E12B}" type="parTrans" cxnId="{149A9A33-C695-4FEB-BC44-895CADC3A241}">
      <dgm:prSet/>
      <dgm:spPr/>
      <dgm:t>
        <a:bodyPr/>
        <a:lstStyle/>
        <a:p>
          <a:endParaRPr lang="en-GB"/>
        </a:p>
      </dgm:t>
    </dgm:pt>
    <dgm:pt modelId="{EAB149F8-F52E-4B75-B9F0-9934B638432F}" type="sibTrans" cxnId="{149A9A33-C695-4FEB-BC44-895CADC3A241}">
      <dgm:prSet/>
      <dgm:spPr/>
      <dgm:t>
        <a:bodyPr/>
        <a:lstStyle/>
        <a:p>
          <a:endParaRPr lang="en-GB"/>
        </a:p>
      </dgm:t>
    </dgm:pt>
    <dgm:pt modelId="{C0B0748F-B7AF-4223-A765-9CCA9B072B0C}">
      <dgm:prSet phldrT="[Text]"/>
      <dgm:spPr/>
      <dgm:t>
        <a:bodyPr/>
        <a:lstStyle/>
        <a:p>
          <a:r>
            <a:rPr lang="en-GB" b="1" dirty="0" smtClean="0"/>
            <a:t>Implicated in abuse or neglect</a:t>
          </a:r>
          <a:endParaRPr lang="en-GB" b="1" dirty="0"/>
        </a:p>
      </dgm:t>
    </dgm:pt>
    <dgm:pt modelId="{7517AC5C-AA64-4115-B68B-578014A0DA08}" type="parTrans" cxnId="{78D861A6-DCA2-4A11-811C-4F272B124370}">
      <dgm:prSet/>
      <dgm:spPr/>
      <dgm:t>
        <a:bodyPr/>
        <a:lstStyle/>
        <a:p>
          <a:endParaRPr lang="en-GB"/>
        </a:p>
      </dgm:t>
    </dgm:pt>
    <dgm:pt modelId="{DDA4FC50-59FF-4285-82F8-538017D4BF7B}" type="sibTrans" cxnId="{78D861A6-DCA2-4A11-811C-4F272B124370}">
      <dgm:prSet/>
      <dgm:spPr/>
      <dgm:t>
        <a:bodyPr/>
        <a:lstStyle/>
        <a:p>
          <a:endParaRPr lang="en-GB"/>
        </a:p>
      </dgm:t>
    </dgm:pt>
    <dgm:pt modelId="{B5AE65D3-E88F-4D10-9A5F-61832FECAEBC}">
      <dgm:prSet/>
      <dgm:spPr/>
      <dgm:t>
        <a:bodyPr/>
        <a:lstStyle/>
        <a:p>
          <a:r>
            <a:rPr lang="en-GB" b="1" dirty="0" smtClean="0"/>
            <a:t>Conflict of interest</a:t>
          </a:r>
          <a:endParaRPr lang="en-GB" b="1" dirty="0"/>
        </a:p>
      </dgm:t>
    </dgm:pt>
    <dgm:pt modelId="{662950A5-A229-404B-8BF4-BFB248E98FAA}" type="parTrans" cxnId="{B841104B-6FAC-42A3-A006-208EE87931C8}">
      <dgm:prSet/>
      <dgm:spPr/>
      <dgm:t>
        <a:bodyPr/>
        <a:lstStyle/>
        <a:p>
          <a:endParaRPr lang="en-GB"/>
        </a:p>
      </dgm:t>
    </dgm:pt>
    <dgm:pt modelId="{42126975-1DEF-40D0-BC87-A5A87AD94C99}" type="sibTrans" cxnId="{B841104B-6FAC-42A3-A006-208EE87931C8}">
      <dgm:prSet/>
      <dgm:spPr/>
      <dgm:t>
        <a:bodyPr/>
        <a:lstStyle/>
        <a:p>
          <a:endParaRPr lang="en-GB"/>
        </a:p>
      </dgm:t>
    </dgm:pt>
    <dgm:pt modelId="{8003FC58-CE9E-4AA4-8FDB-0AB221CF8895}" type="pres">
      <dgm:prSet presAssocID="{6EA45B5B-4068-4F71-9782-2E71C22E5F23}" presName="cycle" presStyleCnt="0">
        <dgm:presLayoutVars>
          <dgm:chMax val="1"/>
          <dgm:dir/>
          <dgm:animLvl val="ctr"/>
          <dgm:resizeHandles val="exact"/>
        </dgm:presLayoutVars>
      </dgm:prSet>
      <dgm:spPr/>
      <dgm:t>
        <a:bodyPr/>
        <a:lstStyle/>
        <a:p>
          <a:endParaRPr lang="en-GB"/>
        </a:p>
      </dgm:t>
    </dgm:pt>
    <dgm:pt modelId="{C0BABEC4-D883-4C46-8EB3-4FBEEF09671B}" type="pres">
      <dgm:prSet presAssocID="{763F4E97-0CA1-4932-9670-8C9A6D6CFE69}" presName="centerShape" presStyleLbl="node0" presStyleIdx="0" presStyleCnt="1"/>
      <dgm:spPr/>
      <dgm:t>
        <a:bodyPr/>
        <a:lstStyle/>
        <a:p>
          <a:endParaRPr lang="en-GB"/>
        </a:p>
      </dgm:t>
    </dgm:pt>
    <dgm:pt modelId="{6A576B4D-4E33-4900-A4E1-1994B98464B9}" type="pres">
      <dgm:prSet presAssocID="{AC943772-9C74-4FBE-87CE-C6271F59ED52}" presName="parTrans" presStyleLbl="bgSibTrans2D1" presStyleIdx="0" presStyleCnt="4"/>
      <dgm:spPr/>
      <dgm:t>
        <a:bodyPr/>
        <a:lstStyle/>
        <a:p>
          <a:endParaRPr lang="en-GB"/>
        </a:p>
      </dgm:t>
    </dgm:pt>
    <dgm:pt modelId="{C5499866-6991-4895-BAEB-8ADF0C7EC591}" type="pres">
      <dgm:prSet presAssocID="{BB099B4A-5785-4530-90B2-C88A4141F6A6}" presName="node" presStyleLbl="node1" presStyleIdx="0" presStyleCnt="4">
        <dgm:presLayoutVars>
          <dgm:bulletEnabled val="1"/>
        </dgm:presLayoutVars>
      </dgm:prSet>
      <dgm:spPr/>
      <dgm:t>
        <a:bodyPr/>
        <a:lstStyle/>
        <a:p>
          <a:endParaRPr lang="en-GB"/>
        </a:p>
      </dgm:t>
    </dgm:pt>
    <dgm:pt modelId="{DBD252AB-3619-4043-846B-D3C0925D7124}" type="pres">
      <dgm:prSet presAssocID="{EEB16CF9-F20E-4503-A0B6-3923AD59E12B}" presName="parTrans" presStyleLbl="bgSibTrans2D1" presStyleIdx="1" presStyleCnt="4"/>
      <dgm:spPr/>
      <dgm:t>
        <a:bodyPr/>
        <a:lstStyle/>
        <a:p>
          <a:endParaRPr lang="en-GB"/>
        </a:p>
      </dgm:t>
    </dgm:pt>
    <dgm:pt modelId="{38A92334-8B3C-4F60-8401-B6DEA4DDD1C1}" type="pres">
      <dgm:prSet presAssocID="{523DB29C-F2B8-40AA-A4F7-2F77C1434ACF}" presName="node" presStyleLbl="node1" presStyleIdx="1" presStyleCnt="4">
        <dgm:presLayoutVars>
          <dgm:bulletEnabled val="1"/>
        </dgm:presLayoutVars>
      </dgm:prSet>
      <dgm:spPr/>
      <dgm:t>
        <a:bodyPr/>
        <a:lstStyle/>
        <a:p>
          <a:endParaRPr lang="en-GB"/>
        </a:p>
      </dgm:t>
    </dgm:pt>
    <dgm:pt modelId="{5F735853-A528-483E-B86B-08740E97C603}" type="pres">
      <dgm:prSet presAssocID="{7517AC5C-AA64-4115-B68B-578014A0DA08}" presName="parTrans" presStyleLbl="bgSibTrans2D1" presStyleIdx="2" presStyleCnt="4"/>
      <dgm:spPr/>
      <dgm:t>
        <a:bodyPr/>
        <a:lstStyle/>
        <a:p>
          <a:endParaRPr lang="en-GB"/>
        </a:p>
      </dgm:t>
    </dgm:pt>
    <dgm:pt modelId="{2ADE4E0B-D178-4848-93CA-CED8692A9123}" type="pres">
      <dgm:prSet presAssocID="{C0B0748F-B7AF-4223-A765-9CCA9B072B0C}" presName="node" presStyleLbl="node1" presStyleIdx="2" presStyleCnt="4">
        <dgm:presLayoutVars>
          <dgm:bulletEnabled val="1"/>
        </dgm:presLayoutVars>
      </dgm:prSet>
      <dgm:spPr/>
      <dgm:t>
        <a:bodyPr/>
        <a:lstStyle/>
        <a:p>
          <a:endParaRPr lang="en-GB"/>
        </a:p>
      </dgm:t>
    </dgm:pt>
    <dgm:pt modelId="{B22984AB-E342-4230-9363-C0CA58BC8286}" type="pres">
      <dgm:prSet presAssocID="{662950A5-A229-404B-8BF4-BFB248E98FAA}" presName="parTrans" presStyleLbl="bgSibTrans2D1" presStyleIdx="3" presStyleCnt="4"/>
      <dgm:spPr/>
      <dgm:t>
        <a:bodyPr/>
        <a:lstStyle/>
        <a:p>
          <a:endParaRPr lang="en-GB"/>
        </a:p>
      </dgm:t>
    </dgm:pt>
    <dgm:pt modelId="{58E84883-598F-4045-BA3D-7608582F43D7}" type="pres">
      <dgm:prSet presAssocID="{B5AE65D3-E88F-4D10-9A5F-61832FECAEBC}" presName="node" presStyleLbl="node1" presStyleIdx="3" presStyleCnt="4">
        <dgm:presLayoutVars>
          <dgm:bulletEnabled val="1"/>
        </dgm:presLayoutVars>
      </dgm:prSet>
      <dgm:spPr/>
      <dgm:t>
        <a:bodyPr/>
        <a:lstStyle/>
        <a:p>
          <a:endParaRPr lang="en-GB"/>
        </a:p>
      </dgm:t>
    </dgm:pt>
  </dgm:ptLst>
  <dgm:cxnLst>
    <dgm:cxn modelId="{CE29D91A-E49B-4CBB-8872-8AB199C222D6}" type="presOf" srcId="{7517AC5C-AA64-4115-B68B-578014A0DA08}" destId="{5F735853-A528-483E-B86B-08740E97C603}" srcOrd="0" destOrd="0" presId="urn:microsoft.com/office/officeart/2005/8/layout/radial4"/>
    <dgm:cxn modelId="{2D5B20C2-F8F2-4520-B795-B48355508DF9}" srcId="{6EA45B5B-4068-4F71-9782-2E71C22E5F23}" destId="{763F4E97-0CA1-4932-9670-8C9A6D6CFE69}" srcOrd="0" destOrd="0" parTransId="{15C83949-EEE6-4224-8D1F-0EB5C1BAE2FE}" sibTransId="{BEFD0756-E98A-41AB-A683-0E4BE417ED6F}"/>
    <dgm:cxn modelId="{78D861A6-DCA2-4A11-811C-4F272B124370}" srcId="{763F4E97-0CA1-4932-9670-8C9A6D6CFE69}" destId="{C0B0748F-B7AF-4223-A765-9CCA9B072B0C}" srcOrd="2" destOrd="0" parTransId="{7517AC5C-AA64-4115-B68B-578014A0DA08}" sibTransId="{DDA4FC50-59FF-4285-82F8-538017D4BF7B}"/>
    <dgm:cxn modelId="{3BE109C6-772B-491A-9A03-B8134A8EB4AA}" type="presOf" srcId="{AC943772-9C74-4FBE-87CE-C6271F59ED52}" destId="{6A576B4D-4E33-4900-A4E1-1994B98464B9}" srcOrd="0" destOrd="0" presId="urn:microsoft.com/office/officeart/2005/8/layout/radial4"/>
    <dgm:cxn modelId="{3FDFC6EF-A62F-405D-8F70-ACE342A77A42}" type="presOf" srcId="{523DB29C-F2B8-40AA-A4F7-2F77C1434ACF}" destId="{38A92334-8B3C-4F60-8401-B6DEA4DDD1C1}" srcOrd="0" destOrd="0" presId="urn:microsoft.com/office/officeart/2005/8/layout/radial4"/>
    <dgm:cxn modelId="{C9021645-C7E5-460F-9339-B4114E8CDFBF}" type="presOf" srcId="{BB099B4A-5785-4530-90B2-C88A4141F6A6}" destId="{C5499866-6991-4895-BAEB-8ADF0C7EC591}" srcOrd="0" destOrd="0" presId="urn:microsoft.com/office/officeart/2005/8/layout/radial4"/>
    <dgm:cxn modelId="{54857E44-6988-4828-86F6-F28CB07AD67E}" srcId="{763F4E97-0CA1-4932-9670-8C9A6D6CFE69}" destId="{BB099B4A-5785-4530-90B2-C88A4141F6A6}" srcOrd="0" destOrd="0" parTransId="{AC943772-9C74-4FBE-87CE-C6271F59ED52}" sibTransId="{5FC98455-3CE2-473A-BD7A-035963B00E33}"/>
    <dgm:cxn modelId="{C957B3DF-BA68-4ABB-9B23-DE1550B417AC}" type="presOf" srcId="{B5AE65D3-E88F-4D10-9A5F-61832FECAEBC}" destId="{58E84883-598F-4045-BA3D-7608582F43D7}" srcOrd="0" destOrd="0" presId="urn:microsoft.com/office/officeart/2005/8/layout/radial4"/>
    <dgm:cxn modelId="{149A9A33-C695-4FEB-BC44-895CADC3A241}" srcId="{763F4E97-0CA1-4932-9670-8C9A6D6CFE69}" destId="{523DB29C-F2B8-40AA-A4F7-2F77C1434ACF}" srcOrd="1" destOrd="0" parTransId="{EEB16CF9-F20E-4503-A0B6-3923AD59E12B}" sibTransId="{EAB149F8-F52E-4B75-B9F0-9934B638432F}"/>
    <dgm:cxn modelId="{376196FB-7527-42A3-B25D-17B97670B17D}" type="presOf" srcId="{EEB16CF9-F20E-4503-A0B6-3923AD59E12B}" destId="{DBD252AB-3619-4043-846B-D3C0925D7124}" srcOrd="0" destOrd="0" presId="urn:microsoft.com/office/officeart/2005/8/layout/radial4"/>
    <dgm:cxn modelId="{8C7D1D44-7E9F-43E1-8607-1A10A272871C}" type="presOf" srcId="{662950A5-A229-404B-8BF4-BFB248E98FAA}" destId="{B22984AB-E342-4230-9363-C0CA58BC8286}" srcOrd="0" destOrd="0" presId="urn:microsoft.com/office/officeart/2005/8/layout/radial4"/>
    <dgm:cxn modelId="{B841104B-6FAC-42A3-A006-208EE87931C8}" srcId="{763F4E97-0CA1-4932-9670-8C9A6D6CFE69}" destId="{B5AE65D3-E88F-4D10-9A5F-61832FECAEBC}" srcOrd="3" destOrd="0" parTransId="{662950A5-A229-404B-8BF4-BFB248E98FAA}" sibTransId="{42126975-1DEF-40D0-BC87-A5A87AD94C99}"/>
    <dgm:cxn modelId="{2EDCBFA5-DF0A-4306-9736-A2F8D61FFCDC}" type="presOf" srcId="{C0B0748F-B7AF-4223-A765-9CCA9B072B0C}" destId="{2ADE4E0B-D178-4848-93CA-CED8692A9123}" srcOrd="0" destOrd="0" presId="urn:microsoft.com/office/officeart/2005/8/layout/radial4"/>
    <dgm:cxn modelId="{A3C1B6CA-D22B-47F6-8EB6-3B34F2EC7A01}" type="presOf" srcId="{763F4E97-0CA1-4932-9670-8C9A6D6CFE69}" destId="{C0BABEC4-D883-4C46-8EB3-4FBEEF09671B}" srcOrd="0" destOrd="0" presId="urn:microsoft.com/office/officeart/2005/8/layout/radial4"/>
    <dgm:cxn modelId="{ABC50950-1623-4CDA-84A7-AA34078FDD44}" type="presOf" srcId="{6EA45B5B-4068-4F71-9782-2E71C22E5F23}" destId="{8003FC58-CE9E-4AA4-8FDB-0AB221CF8895}" srcOrd="0" destOrd="0" presId="urn:microsoft.com/office/officeart/2005/8/layout/radial4"/>
    <dgm:cxn modelId="{E750A11A-11BF-40D5-9FA6-F3056B244F16}" type="presParOf" srcId="{8003FC58-CE9E-4AA4-8FDB-0AB221CF8895}" destId="{C0BABEC4-D883-4C46-8EB3-4FBEEF09671B}" srcOrd="0" destOrd="0" presId="urn:microsoft.com/office/officeart/2005/8/layout/radial4"/>
    <dgm:cxn modelId="{7C4B32AA-A1D8-4E93-935A-EAC35FF2302A}" type="presParOf" srcId="{8003FC58-CE9E-4AA4-8FDB-0AB221CF8895}" destId="{6A576B4D-4E33-4900-A4E1-1994B98464B9}" srcOrd="1" destOrd="0" presId="urn:microsoft.com/office/officeart/2005/8/layout/radial4"/>
    <dgm:cxn modelId="{CAACE62B-D9A1-434E-ADA5-6CF97DD787CA}" type="presParOf" srcId="{8003FC58-CE9E-4AA4-8FDB-0AB221CF8895}" destId="{C5499866-6991-4895-BAEB-8ADF0C7EC591}" srcOrd="2" destOrd="0" presId="urn:microsoft.com/office/officeart/2005/8/layout/radial4"/>
    <dgm:cxn modelId="{E0E2132D-F2C8-4EF9-A241-B3B930F93711}" type="presParOf" srcId="{8003FC58-CE9E-4AA4-8FDB-0AB221CF8895}" destId="{DBD252AB-3619-4043-846B-D3C0925D7124}" srcOrd="3" destOrd="0" presId="urn:microsoft.com/office/officeart/2005/8/layout/radial4"/>
    <dgm:cxn modelId="{12C36A4E-7A8F-4392-BABB-6D5884F85DCF}" type="presParOf" srcId="{8003FC58-CE9E-4AA4-8FDB-0AB221CF8895}" destId="{38A92334-8B3C-4F60-8401-B6DEA4DDD1C1}" srcOrd="4" destOrd="0" presId="urn:microsoft.com/office/officeart/2005/8/layout/radial4"/>
    <dgm:cxn modelId="{4093A6E4-CF57-41BA-9A31-CCA67022811D}" type="presParOf" srcId="{8003FC58-CE9E-4AA4-8FDB-0AB221CF8895}" destId="{5F735853-A528-483E-B86B-08740E97C603}" srcOrd="5" destOrd="0" presId="urn:microsoft.com/office/officeart/2005/8/layout/radial4"/>
    <dgm:cxn modelId="{4BF722C7-BB85-4504-BF07-F820FF92D5ED}" type="presParOf" srcId="{8003FC58-CE9E-4AA4-8FDB-0AB221CF8895}" destId="{2ADE4E0B-D178-4848-93CA-CED8692A9123}" srcOrd="6" destOrd="0" presId="urn:microsoft.com/office/officeart/2005/8/layout/radial4"/>
    <dgm:cxn modelId="{F74BF85F-E3C0-4534-B627-9698D362AD0B}" type="presParOf" srcId="{8003FC58-CE9E-4AA4-8FDB-0AB221CF8895}" destId="{B22984AB-E342-4230-9363-C0CA58BC8286}" srcOrd="7" destOrd="0" presId="urn:microsoft.com/office/officeart/2005/8/layout/radial4"/>
    <dgm:cxn modelId="{B3E25F56-10B9-461B-81B6-2FE5CE938210}" type="presParOf" srcId="{8003FC58-CE9E-4AA4-8FDB-0AB221CF8895}" destId="{58E84883-598F-4045-BA3D-7608582F43D7}"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F127A8B7-1C7F-431C-8C04-533FE3EE0395}" type="doc">
      <dgm:prSet loTypeId="urn:microsoft.com/office/officeart/2005/8/layout/hList7#2" loCatId="list" qsTypeId="urn:microsoft.com/office/officeart/2005/8/quickstyle/3d3" qsCatId="3D" csTypeId="urn:microsoft.com/office/officeart/2005/8/colors/colorful4" csCatId="colorful" phldr="1"/>
      <dgm:spPr/>
    </dgm:pt>
    <dgm:pt modelId="{80BFA818-9414-4AAE-9606-2E05ED53D8B5}">
      <dgm:prSet phldrT="[Text]"/>
      <dgm:spPr/>
      <dgm:t>
        <a:bodyPr/>
        <a:lstStyle/>
        <a:p>
          <a:r>
            <a:rPr lang="en-GB" b="1" dirty="0" smtClean="0"/>
            <a:t>Safeguarding enquiry for adults </a:t>
          </a:r>
          <a:endParaRPr lang="en-GB" b="1" dirty="0"/>
        </a:p>
      </dgm:t>
    </dgm:pt>
    <dgm:pt modelId="{27D48AE4-69C2-4E54-BEDC-BB397767C980}" type="parTrans" cxnId="{45C74611-8DA9-4AF4-B2D6-53FC20BCA091}">
      <dgm:prSet/>
      <dgm:spPr/>
      <dgm:t>
        <a:bodyPr/>
        <a:lstStyle/>
        <a:p>
          <a:endParaRPr lang="en-GB"/>
        </a:p>
      </dgm:t>
    </dgm:pt>
    <dgm:pt modelId="{0C1824E1-CF8C-4A8A-A437-98946390AEC2}" type="sibTrans" cxnId="{45C74611-8DA9-4AF4-B2D6-53FC20BCA091}">
      <dgm:prSet/>
      <dgm:spPr/>
      <dgm:t>
        <a:bodyPr/>
        <a:lstStyle/>
        <a:p>
          <a:endParaRPr lang="en-GB"/>
        </a:p>
      </dgm:t>
    </dgm:pt>
    <dgm:pt modelId="{9690B9A3-DA10-4068-A22E-EEB56FFF2ED6}">
      <dgm:prSet phldrT="[Text]"/>
      <dgm:spPr/>
      <dgm:t>
        <a:bodyPr/>
        <a:lstStyle/>
        <a:p>
          <a:r>
            <a:rPr lang="en-GB" b="1" dirty="0" smtClean="0"/>
            <a:t>Adult Protection and Support Order</a:t>
          </a:r>
          <a:endParaRPr lang="en-GB" b="1" dirty="0"/>
        </a:p>
      </dgm:t>
    </dgm:pt>
    <dgm:pt modelId="{6B187CEE-C46F-4EDA-8337-7C29C45346BA}" type="parTrans" cxnId="{874FBEB1-96AA-4992-8A77-77C109C142F6}">
      <dgm:prSet/>
      <dgm:spPr/>
      <dgm:t>
        <a:bodyPr/>
        <a:lstStyle/>
        <a:p>
          <a:endParaRPr lang="en-GB"/>
        </a:p>
      </dgm:t>
    </dgm:pt>
    <dgm:pt modelId="{E6E16D9B-7B93-434E-997B-56BD1F7006A0}" type="sibTrans" cxnId="{874FBEB1-96AA-4992-8A77-77C109C142F6}">
      <dgm:prSet/>
      <dgm:spPr/>
      <dgm:t>
        <a:bodyPr/>
        <a:lstStyle/>
        <a:p>
          <a:endParaRPr lang="en-GB"/>
        </a:p>
      </dgm:t>
    </dgm:pt>
    <dgm:pt modelId="{B8C4FE3D-592E-42CE-9D69-3CC24ED4EBA9}">
      <dgm:prSet phldrT="[Text]"/>
      <dgm:spPr/>
      <dgm:t>
        <a:bodyPr/>
        <a:lstStyle/>
        <a:p>
          <a:r>
            <a:rPr lang="en-GB" b="1" dirty="0" smtClean="0"/>
            <a:t>Consider if using Mental Capacity Act </a:t>
          </a:r>
          <a:br>
            <a:rPr lang="en-GB" b="1" dirty="0" smtClean="0"/>
          </a:br>
          <a:r>
            <a:rPr lang="en-GB" b="1" dirty="0" smtClean="0"/>
            <a:t>is more appropriate</a:t>
          </a:r>
          <a:endParaRPr lang="en-GB" b="1" dirty="0"/>
        </a:p>
      </dgm:t>
    </dgm:pt>
    <dgm:pt modelId="{53878DBF-FF62-4DF4-8E79-1255CAB27DCA}" type="parTrans" cxnId="{D5F57193-77F9-455C-94C6-A4BC99D89C74}">
      <dgm:prSet/>
      <dgm:spPr/>
      <dgm:t>
        <a:bodyPr/>
        <a:lstStyle/>
        <a:p>
          <a:endParaRPr lang="en-GB"/>
        </a:p>
      </dgm:t>
    </dgm:pt>
    <dgm:pt modelId="{508E9C7D-CE0F-4C27-A659-B5E7A1CD8625}" type="sibTrans" cxnId="{D5F57193-77F9-455C-94C6-A4BC99D89C74}">
      <dgm:prSet/>
      <dgm:spPr/>
      <dgm:t>
        <a:bodyPr/>
        <a:lstStyle/>
        <a:p>
          <a:endParaRPr lang="en-GB"/>
        </a:p>
      </dgm:t>
    </dgm:pt>
    <dgm:pt modelId="{169372D0-D32E-4A10-B3A2-A2017C89E204}">
      <dgm:prSet/>
      <dgm:spPr/>
      <dgm:t>
        <a:bodyPr/>
        <a:lstStyle/>
        <a:p>
          <a:r>
            <a:rPr lang="en-GB" b="1" dirty="0" smtClean="0"/>
            <a:t>Safeguarding enquiry for children</a:t>
          </a:r>
          <a:endParaRPr lang="en-GB" b="1" dirty="0"/>
        </a:p>
      </dgm:t>
    </dgm:pt>
    <dgm:pt modelId="{B2F06CCC-09FF-4F3A-94CA-1D8BA3DC3D5C}" type="parTrans" cxnId="{35AFAC7C-2175-4060-B908-12DF84FEC649}">
      <dgm:prSet/>
      <dgm:spPr/>
      <dgm:t>
        <a:bodyPr/>
        <a:lstStyle/>
        <a:p>
          <a:endParaRPr lang="en-GB"/>
        </a:p>
      </dgm:t>
    </dgm:pt>
    <dgm:pt modelId="{A1234518-BDCC-4914-B4AB-F4E3B5F6CE2B}" type="sibTrans" cxnId="{35AFAC7C-2175-4060-B908-12DF84FEC649}">
      <dgm:prSet/>
      <dgm:spPr/>
      <dgm:t>
        <a:bodyPr/>
        <a:lstStyle/>
        <a:p>
          <a:endParaRPr lang="en-GB"/>
        </a:p>
      </dgm:t>
    </dgm:pt>
    <dgm:pt modelId="{267010BB-7B00-44CD-8DBC-2D5D43E46199}">
      <dgm:prSet/>
      <dgm:spPr/>
      <dgm:t>
        <a:bodyPr/>
        <a:lstStyle/>
        <a:p>
          <a:r>
            <a:rPr lang="en-GB" b="1" dirty="0" smtClean="0"/>
            <a:t>Entitlement </a:t>
          </a:r>
          <a:br>
            <a:rPr lang="en-GB" b="1" dirty="0" smtClean="0"/>
          </a:br>
          <a:r>
            <a:rPr lang="en-GB" b="1" dirty="0" smtClean="0"/>
            <a:t>to advocacy for children </a:t>
          </a:r>
          <a:br>
            <a:rPr lang="en-GB" b="1" dirty="0" smtClean="0"/>
          </a:br>
          <a:r>
            <a:rPr lang="en-GB" b="1" dirty="0" smtClean="0"/>
            <a:t>to make representation</a:t>
          </a:r>
          <a:endParaRPr lang="en-GB" b="1" dirty="0"/>
        </a:p>
      </dgm:t>
    </dgm:pt>
    <dgm:pt modelId="{A35EAE7E-35DF-482E-9690-5123D702719B}" type="parTrans" cxnId="{34AEEA5F-6833-4113-89DE-DE24DD919D5F}">
      <dgm:prSet/>
      <dgm:spPr/>
      <dgm:t>
        <a:bodyPr/>
        <a:lstStyle/>
        <a:p>
          <a:endParaRPr lang="en-GB"/>
        </a:p>
      </dgm:t>
    </dgm:pt>
    <dgm:pt modelId="{751582E2-69A1-417A-BC31-307401AFAAEB}" type="sibTrans" cxnId="{34AEEA5F-6833-4113-89DE-DE24DD919D5F}">
      <dgm:prSet/>
      <dgm:spPr/>
      <dgm:t>
        <a:bodyPr/>
        <a:lstStyle/>
        <a:p>
          <a:endParaRPr lang="en-GB"/>
        </a:p>
      </dgm:t>
    </dgm:pt>
    <dgm:pt modelId="{58F82ABB-4A96-4F8F-849A-9C09A7F43C32}" type="pres">
      <dgm:prSet presAssocID="{F127A8B7-1C7F-431C-8C04-533FE3EE0395}" presName="Name0" presStyleCnt="0">
        <dgm:presLayoutVars>
          <dgm:dir/>
          <dgm:resizeHandles val="exact"/>
        </dgm:presLayoutVars>
      </dgm:prSet>
      <dgm:spPr/>
    </dgm:pt>
    <dgm:pt modelId="{9425A68C-D6F5-4634-9D33-EBC43240CEB4}" type="pres">
      <dgm:prSet presAssocID="{F127A8B7-1C7F-431C-8C04-533FE3EE0395}" presName="fgShape" presStyleLbl="fgShp" presStyleIdx="0" presStyleCnt="1"/>
      <dgm:spPr/>
    </dgm:pt>
    <dgm:pt modelId="{A0AEA5D7-B10E-40FA-9B46-61AC0365D5F2}" type="pres">
      <dgm:prSet presAssocID="{F127A8B7-1C7F-431C-8C04-533FE3EE0395}" presName="linComp" presStyleCnt="0"/>
      <dgm:spPr/>
    </dgm:pt>
    <dgm:pt modelId="{FBCB1F0D-2DA5-49FB-83A3-2E332BD0BD17}" type="pres">
      <dgm:prSet presAssocID="{80BFA818-9414-4AAE-9606-2E05ED53D8B5}" presName="compNode" presStyleCnt="0"/>
      <dgm:spPr/>
    </dgm:pt>
    <dgm:pt modelId="{9DA050C0-357C-4226-BC3B-5E1116C2C72A}" type="pres">
      <dgm:prSet presAssocID="{80BFA818-9414-4AAE-9606-2E05ED53D8B5}" presName="bkgdShape" presStyleLbl="node1" presStyleIdx="0" presStyleCnt="5"/>
      <dgm:spPr/>
      <dgm:t>
        <a:bodyPr/>
        <a:lstStyle/>
        <a:p>
          <a:endParaRPr lang="en-GB"/>
        </a:p>
      </dgm:t>
    </dgm:pt>
    <dgm:pt modelId="{507F8CBB-DBA0-4F13-830A-5B16AB16C687}" type="pres">
      <dgm:prSet presAssocID="{80BFA818-9414-4AAE-9606-2E05ED53D8B5}" presName="nodeTx" presStyleLbl="node1" presStyleIdx="0" presStyleCnt="5">
        <dgm:presLayoutVars>
          <dgm:bulletEnabled val="1"/>
        </dgm:presLayoutVars>
      </dgm:prSet>
      <dgm:spPr/>
      <dgm:t>
        <a:bodyPr/>
        <a:lstStyle/>
        <a:p>
          <a:endParaRPr lang="en-GB"/>
        </a:p>
      </dgm:t>
    </dgm:pt>
    <dgm:pt modelId="{CE1D1B56-9EFD-4A8E-9225-D8C79867FC04}" type="pres">
      <dgm:prSet presAssocID="{80BFA818-9414-4AAE-9606-2E05ED53D8B5}" presName="invisiNode" presStyleLbl="node1" presStyleIdx="0" presStyleCnt="5"/>
      <dgm:spPr/>
    </dgm:pt>
    <dgm:pt modelId="{D4F6F058-8A82-4CE7-8B81-DA41690E6F64}" type="pres">
      <dgm:prSet presAssocID="{80BFA818-9414-4AAE-9606-2E05ED53D8B5}" presName="imagNode" presStyleLbl="fgImgPlace1" presStyleIdx="0" presStyleCnt="5"/>
      <dgm:spPr>
        <a:blipFill rotWithShape="0">
          <a:blip xmlns:r="http://schemas.openxmlformats.org/officeDocument/2006/relationships" r:embed="rId1"/>
          <a:stretch>
            <a:fillRect/>
          </a:stretch>
        </a:blipFill>
      </dgm:spPr>
    </dgm:pt>
    <dgm:pt modelId="{73473963-2331-4CF3-B8E0-5D78F93CD2D7}" type="pres">
      <dgm:prSet presAssocID="{0C1824E1-CF8C-4A8A-A437-98946390AEC2}" presName="sibTrans" presStyleLbl="sibTrans2D1" presStyleIdx="0" presStyleCnt="0"/>
      <dgm:spPr/>
      <dgm:t>
        <a:bodyPr/>
        <a:lstStyle/>
        <a:p>
          <a:endParaRPr lang="en-GB"/>
        </a:p>
      </dgm:t>
    </dgm:pt>
    <dgm:pt modelId="{5656D136-0F18-4F5D-A24F-75D3233C508F}" type="pres">
      <dgm:prSet presAssocID="{169372D0-D32E-4A10-B3A2-A2017C89E204}" presName="compNode" presStyleCnt="0"/>
      <dgm:spPr/>
    </dgm:pt>
    <dgm:pt modelId="{4ACB7332-5106-4616-94FF-1D52A8031DDD}" type="pres">
      <dgm:prSet presAssocID="{169372D0-D32E-4A10-B3A2-A2017C89E204}" presName="bkgdShape" presStyleLbl="node1" presStyleIdx="1" presStyleCnt="5"/>
      <dgm:spPr/>
      <dgm:t>
        <a:bodyPr/>
        <a:lstStyle/>
        <a:p>
          <a:endParaRPr lang="en-GB"/>
        </a:p>
      </dgm:t>
    </dgm:pt>
    <dgm:pt modelId="{C7524DF3-C617-425C-BC9B-3288D4F405FD}" type="pres">
      <dgm:prSet presAssocID="{169372D0-D32E-4A10-B3A2-A2017C89E204}" presName="nodeTx" presStyleLbl="node1" presStyleIdx="1" presStyleCnt="5">
        <dgm:presLayoutVars>
          <dgm:bulletEnabled val="1"/>
        </dgm:presLayoutVars>
      </dgm:prSet>
      <dgm:spPr/>
      <dgm:t>
        <a:bodyPr/>
        <a:lstStyle/>
        <a:p>
          <a:endParaRPr lang="en-GB"/>
        </a:p>
      </dgm:t>
    </dgm:pt>
    <dgm:pt modelId="{880BD542-08D3-411E-BCDA-904AB4EBE967}" type="pres">
      <dgm:prSet presAssocID="{169372D0-D32E-4A10-B3A2-A2017C89E204}" presName="invisiNode" presStyleLbl="node1" presStyleIdx="1" presStyleCnt="5"/>
      <dgm:spPr/>
    </dgm:pt>
    <dgm:pt modelId="{B35F099C-CB3B-4940-AAE3-B93C8EDBCB6A}" type="pres">
      <dgm:prSet presAssocID="{169372D0-D32E-4A10-B3A2-A2017C89E204}" presName="imagNode" presStyleLbl="fgImgPlace1" presStyleIdx="1" presStyleCnt="5"/>
      <dgm:spPr>
        <a:blipFill rotWithShape="0">
          <a:blip xmlns:r="http://schemas.openxmlformats.org/officeDocument/2006/relationships" r:embed="rId2"/>
          <a:stretch>
            <a:fillRect/>
          </a:stretch>
        </a:blipFill>
      </dgm:spPr>
    </dgm:pt>
    <dgm:pt modelId="{0A99050C-5DCB-48A2-AC94-44D0E38E75EF}" type="pres">
      <dgm:prSet presAssocID="{A1234518-BDCC-4914-B4AB-F4E3B5F6CE2B}" presName="sibTrans" presStyleLbl="sibTrans2D1" presStyleIdx="0" presStyleCnt="0"/>
      <dgm:spPr/>
      <dgm:t>
        <a:bodyPr/>
        <a:lstStyle/>
        <a:p>
          <a:endParaRPr lang="en-GB"/>
        </a:p>
      </dgm:t>
    </dgm:pt>
    <dgm:pt modelId="{6AAACDBC-6EF6-4ABE-9055-8A67D1AD1374}" type="pres">
      <dgm:prSet presAssocID="{9690B9A3-DA10-4068-A22E-EEB56FFF2ED6}" presName="compNode" presStyleCnt="0"/>
      <dgm:spPr/>
    </dgm:pt>
    <dgm:pt modelId="{08EC2C93-54B9-4C8A-A3DD-51013679DF8B}" type="pres">
      <dgm:prSet presAssocID="{9690B9A3-DA10-4068-A22E-EEB56FFF2ED6}" presName="bkgdShape" presStyleLbl="node1" presStyleIdx="2" presStyleCnt="5"/>
      <dgm:spPr/>
      <dgm:t>
        <a:bodyPr/>
        <a:lstStyle/>
        <a:p>
          <a:endParaRPr lang="en-GB"/>
        </a:p>
      </dgm:t>
    </dgm:pt>
    <dgm:pt modelId="{98218CFD-2343-4020-AFA9-924858A6A2C9}" type="pres">
      <dgm:prSet presAssocID="{9690B9A3-DA10-4068-A22E-EEB56FFF2ED6}" presName="nodeTx" presStyleLbl="node1" presStyleIdx="2" presStyleCnt="5">
        <dgm:presLayoutVars>
          <dgm:bulletEnabled val="1"/>
        </dgm:presLayoutVars>
      </dgm:prSet>
      <dgm:spPr/>
      <dgm:t>
        <a:bodyPr/>
        <a:lstStyle/>
        <a:p>
          <a:endParaRPr lang="en-GB"/>
        </a:p>
      </dgm:t>
    </dgm:pt>
    <dgm:pt modelId="{8C4B8F24-B8D5-45D7-9F46-DD6779A9625A}" type="pres">
      <dgm:prSet presAssocID="{9690B9A3-DA10-4068-A22E-EEB56FFF2ED6}" presName="invisiNode" presStyleLbl="node1" presStyleIdx="2" presStyleCnt="5"/>
      <dgm:spPr/>
    </dgm:pt>
    <dgm:pt modelId="{C1D4289C-0E45-48EC-B0CC-366C9BD14259}" type="pres">
      <dgm:prSet presAssocID="{9690B9A3-DA10-4068-A22E-EEB56FFF2ED6}" presName="imagNode" presStyleLbl="fgImgPlace1" presStyleIdx="2" presStyleCnt="5"/>
      <dgm:spPr>
        <a:blipFill rotWithShape="0">
          <a:blip xmlns:r="http://schemas.openxmlformats.org/officeDocument/2006/relationships" r:embed="rId3"/>
          <a:stretch>
            <a:fillRect/>
          </a:stretch>
        </a:blipFill>
      </dgm:spPr>
    </dgm:pt>
    <dgm:pt modelId="{88A9C75C-5E25-4545-81D6-BD0593D9D4C2}" type="pres">
      <dgm:prSet presAssocID="{E6E16D9B-7B93-434E-997B-56BD1F7006A0}" presName="sibTrans" presStyleLbl="sibTrans2D1" presStyleIdx="0" presStyleCnt="0"/>
      <dgm:spPr/>
      <dgm:t>
        <a:bodyPr/>
        <a:lstStyle/>
        <a:p>
          <a:endParaRPr lang="en-GB"/>
        </a:p>
      </dgm:t>
    </dgm:pt>
    <dgm:pt modelId="{5F2DADDB-3697-4E0A-A3DD-FDB2E7E5F139}" type="pres">
      <dgm:prSet presAssocID="{B8C4FE3D-592E-42CE-9D69-3CC24ED4EBA9}" presName="compNode" presStyleCnt="0"/>
      <dgm:spPr/>
    </dgm:pt>
    <dgm:pt modelId="{C7CEEE06-4691-46AC-B294-EAF35130FEAD}" type="pres">
      <dgm:prSet presAssocID="{B8C4FE3D-592E-42CE-9D69-3CC24ED4EBA9}" presName="bkgdShape" presStyleLbl="node1" presStyleIdx="3" presStyleCnt="5"/>
      <dgm:spPr/>
      <dgm:t>
        <a:bodyPr/>
        <a:lstStyle/>
        <a:p>
          <a:endParaRPr lang="en-GB"/>
        </a:p>
      </dgm:t>
    </dgm:pt>
    <dgm:pt modelId="{772376DF-4EB6-4D1C-9329-B992C1C2689E}" type="pres">
      <dgm:prSet presAssocID="{B8C4FE3D-592E-42CE-9D69-3CC24ED4EBA9}" presName="nodeTx" presStyleLbl="node1" presStyleIdx="3" presStyleCnt="5">
        <dgm:presLayoutVars>
          <dgm:bulletEnabled val="1"/>
        </dgm:presLayoutVars>
      </dgm:prSet>
      <dgm:spPr/>
      <dgm:t>
        <a:bodyPr/>
        <a:lstStyle/>
        <a:p>
          <a:endParaRPr lang="en-GB"/>
        </a:p>
      </dgm:t>
    </dgm:pt>
    <dgm:pt modelId="{836C1156-DD15-45C5-BE3E-DBCDBD43E3F5}" type="pres">
      <dgm:prSet presAssocID="{B8C4FE3D-592E-42CE-9D69-3CC24ED4EBA9}" presName="invisiNode" presStyleLbl="node1" presStyleIdx="3" presStyleCnt="5"/>
      <dgm:spPr/>
    </dgm:pt>
    <dgm:pt modelId="{9323BFA4-C824-4746-ABB2-631878AE3276}" type="pres">
      <dgm:prSet presAssocID="{B8C4FE3D-592E-42CE-9D69-3CC24ED4EBA9}" presName="imagNode" presStyleLbl="fgImgPlace1" presStyleIdx="3" presStyleCnt="5"/>
      <dgm:spPr>
        <a:blipFill rotWithShape="0">
          <a:blip xmlns:r="http://schemas.openxmlformats.org/officeDocument/2006/relationships" r:embed="rId4"/>
          <a:stretch>
            <a:fillRect/>
          </a:stretch>
        </a:blipFill>
      </dgm:spPr>
    </dgm:pt>
    <dgm:pt modelId="{EC8820EC-29D2-4590-85A8-6DCE1A5B4349}" type="pres">
      <dgm:prSet presAssocID="{508E9C7D-CE0F-4C27-A659-B5E7A1CD8625}" presName="sibTrans" presStyleLbl="sibTrans2D1" presStyleIdx="0" presStyleCnt="0"/>
      <dgm:spPr/>
      <dgm:t>
        <a:bodyPr/>
        <a:lstStyle/>
        <a:p>
          <a:endParaRPr lang="en-GB"/>
        </a:p>
      </dgm:t>
    </dgm:pt>
    <dgm:pt modelId="{6C4D5274-F22E-49FE-A505-E60DC56D3ADF}" type="pres">
      <dgm:prSet presAssocID="{267010BB-7B00-44CD-8DBC-2D5D43E46199}" presName="compNode" presStyleCnt="0"/>
      <dgm:spPr/>
    </dgm:pt>
    <dgm:pt modelId="{3FB433A4-2E86-4E79-8F1F-B8A96BE2FEA4}" type="pres">
      <dgm:prSet presAssocID="{267010BB-7B00-44CD-8DBC-2D5D43E46199}" presName="bkgdShape" presStyleLbl="node1" presStyleIdx="4" presStyleCnt="5"/>
      <dgm:spPr/>
      <dgm:t>
        <a:bodyPr/>
        <a:lstStyle/>
        <a:p>
          <a:endParaRPr lang="en-GB"/>
        </a:p>
      </dgm:t>
    </dgm:pt>
    <dgm:pt modelId="{D9F2BFE5-2EF6-4441-86DC-6A00F9FF32AB}" type="pres">
      <dgm:prSet presAssocID="{267010BB-7B00-44CD-8DBC-2D5D43E46199}" presName="nodeTx" presStyleLbl="node1" presStyleIdx="4" presStyleCnt="5">
        <dgm:presLayoutVars>
          <dgm:bulletEnabled val="1"/>
        </dgm:presLayoutVars>
      </dgm:prSet>
      <dgm:spPr/>
      <dgm:t>
        <a:bodyPr/>
        <a:lstStyle/>
        <a:p>
          <a:endParaRPr lang="en-GB"/>
        </a:p>
      </dgm:t>
    </dgm:pt>
    <dgm:pt modelId="{FD8187AA-00F7-4757-A008-29A2F7C306FE}" type="pres">
      <dgm:prSet presAssocID="{267010BB-7B00-44CD-8DBC-2D5D43E46199}" presName="invisiNode" presStyleLbl="node1" presStyleIdx="4" presStyleCnt="5"/>
      <dgm:spPr/>
    </dgm:pt>
    <dgm:pt modelId="{3D4F3B8A-CA3E-4E99-827A-8FC9E3BA825D}" type="pres">
      <dgm:prSet presAssocID="{267010BB-7B00-44CD-8DBC-2D5D43E46199}" presName="imagNode" presStyleLbl="fgImgPlace1" presStyleIdx="4" presStyleCnt="5"/>
      <dgm:spPr>
        <a:blipFill rotWithShape="0">
          <a:blip xmlns:r="http://schemas.openxmlformats.org/officeDocument/2006/relationships" r:embed="rId5"/>
          <a:stretch>
            <a:fillRect/>
          </a:stretch>
        </a:blipFill>
      </dgm:spPr>
    </dgm:pt>
  </dgm:ptLst>
  <dgm:cxnLst>
    <dgm:cxn modelId="{874FBEB1-96AA-4992-8A77-77C109C142F6}" srcId="{F127A8B7-1C7F-431C-8C04-533FE3EE0395}" destId="{9690B9A3-DA10-4068-A22E-EEB56FFF2ED6}" srcOrd="2" destOrd="0" parTransId="{6B187CEE-C46F-4EDA-8337-7C29C45346BA}" sibTransId="{E6E16D9B-7B93-434E-997B-56BD1F7006A0}"/>
    <dgm:cxn modelId="{45C74611-8DA9-4AF4-B2D6-53FC20BCA091}" srcId="{F127A8B7-1C7F-431C-8C04-533FE3EE0395}" destId="{80BFA818-9414-4AAE-9606-2E05ED53D8B5}" srcOrd="0" destOrd="0" parTransId="{27D48AE4-69C2-4E54-BEDC-BB397767C980}" sibTransId="{0C1824E1-CF8C-4A8A-A437-98946390AEC2}"/>
    <dgm:cxn modelId="{35AFAC7C-2175-4060-B908-12DF84FEC649}" srcId="{F127A8B7-1C7F-431C-8C04-533FE3EE0395}" destId="{169372D0-D32E-4A10-B3A2-A2017C89E204}" srcOrd="1" destOrd="0" parTransId="{B2F06CCC-09FF-4F3A-94CA-1D8BA3DC3D5C}" sibTransId="{A1234518-BDCC-4914-B4AB-F4E3B5F6CE2B}"/>
    <dgm:cxn modelId="{E6E02129-F173-43AD-BF32-DCF5B34F0353}" type="presOf" srcId="{F127A8B7-1C7F-431C-8C04-533FE3EE0395}" destId="{58F82ABB-4A96-4F8F-849A-9C09A7F43C32}" srcOrd="0" destOrd="0" presId="urn:microsoft.com/office/officeart/2005/8/layout/hList7#2"/>
    <dgm:cxn modelId="{5401C5B3-FD04-4B75-BC38-80DD350A3B82}" type="presOf" srcId="{0C1824E1-CF8C-4A8A-A437-98946390AEC2}" destId="{73473963-2331-4CF3-B8E0-5D78F93CD2D7}" srcOrd="0" destOrd="0" presId="urn:microsoft.com/office/officeart/2005/8/layout/hList7#2"/>
    <dgm:cxn modelId="{3B77B527-764F-4514-BB88-285F47CEBA35}" type="presOf" srcId="{169372D0-D32E-4A10-B3A2-A2017C89E204}" destId="{C7524DF3-C617-425C-BC9B-3288D4F405FD}" srcOrd="1" destOrd="0" presId="urn:microsoft.com/office/officeart/2005/8/layout/hList7#2"/>
    <dgm:cxn modelId="{34AEEA5F-6833-4113-89DE-DE24DD919D5F}" srcId="{F127A8B7-1C7F-431C-8C04-533FE3EE0395}" destId="{267010BB-7B00-44CD-8DBC-2D5D43E46199}" srcOrd="4" destOrd="0" parTransId="{A35EAE7E-35DF-482E-9690-5123D702719B}" sibTransId="{751582E2-69A1-417A-BC31-307401AFAAEB}"/>
    <dgm:cxn modelId="{A256A5BF-EC47-48C7-91DF-2ADB82463FAB}" type="presOf" srcId="{80BFA818-9414-4AAE-9606-2E05ED53D8B5}" destId="{9DA050C0-357C-4226-BC3B-5E1116C2C72A}" srcOrd="0" destOrd="0" presId="urn:microsoft.com/office/officeart/2005/8/layout/hList7#2"/>
    <dgm:cxn modelId="{B5F8869F-5965-4CD4-867B-2D22B89A0296}" type="presOf" srcId="{B8C4FE3D-592E-42CE-9D69-3CC24ED4EBA9}" destId="{772376DF-4EB6-4D1C-9329-B992C1C2689E}" srcOrd="1" destOrd="0" presId="urn:microsoft.com/office/officeart/2005/8/layout/hList7#2"/>
    <dgm:cxn modelId="{168F9417-C0B9-40C8-8BE4-D064BD70CA13}" type="presOf" srcId="{80BFA818-9414-4AAE-9606-2E05ED53D8B5}" destId="{507F8CBB-DBA0-4F13-830A-5B16AB16C687}" srcOrd="1" destOrd="0" presId="urn:microsoft.com/office/officeart/2005/8/layout/hList7#2"/>
    <dgm:cxn modelId="{8D309E08-6699-4D36-93BF-4FB19E2E4DAE}" type="presOf" srcId="{267010BB-7B00-44CD-8DBC-2D5D43E46199}" destId="{3FB433A4-2E86-4E79-8F1F-B8A96BE2FEA4}" srcOrd="0" destOrd="0" presId="urn:microsoft.com/office/officeart/2005/8/layout/hList7#2"/>
    <dgm:cxn modelId="{34162A03-8D29-4EF9-8A8C-381FE8B92E53}" type="presOf" srcId="{A1234518-BDCC-4914-B4AB-F4E3B5F6CE2B}" destId="{0A99050C-5DCB-48A2-AC94-44D0E38E75EF}" srcOrd="0" destOrd="0" presId="urn:microsoft.com/office/officeart/2005/8/layout/hList7#2"/>
    <dgm:cxn modelId="{18A585DD-A545-47B8-A411-F4962FB2FC57}" type="presOf" srcId="{9690B9A3-DA10-4068-A22E-EEB56FFF2ED6}" destId="{08EC2C93-54B9-4C8A-A3DD-51013679DF8B}" srcOrd="0" destOrd="0" presId="urn:microsoft.com/office/officeart/2005/8/layout/hList7#2"/>
    <dgm:cxn modelId="{68F29C87-7F34-467C-A2AA-4893F5E55176}" type="presOf" srcId="{B8C4FE3D-592E-42CE-9D69-3CC24ED4EBA9}" destId="{C7CEEE06-4691-46AC-B294-EAF35130FEAD}" srcOrd="0" destOrd="0" presId="urn:microsoft.com/office/officeart/2005/8/layout/hList7#2"/>
    <dgm:cxn modelId="{B2D607D8-20E5-4237-9E98-ED2CD05AF570}" type="presOf" srcId="{E6E16D9B-7B93-434E-997B-56BD1F7006A0}" destId="{88A9C75C-5E25-4545-81D6-BD0593D9D4C2}" srcOrd="0" destOrd="0" presId="urn:microsoft.com/office/officeart/2005/8/layout/hList7#2"/>
    <dgm:cxn modelId="{002422AA-F124-4C6D-9F8D-370B24C53101}" type="presOf" srcId="{508E9C7D-CE0F-4C27-A659-B5E7A1CD8625}" destId="{EC8820EC-29D2-4590-85A8-6DCE1A5B4349}" srcOrd="0" destOrd="0" presId="urn:microsoft.com/office/officeart/2005/8/layout/hList7#2"/>
    <dgm:cxn modelId="{D5F57193-77F9-455C-94C6-A4BC99D89C74}" srcId="{F127A8B7-1C7F-431C-8C04-533FE3EE0395}" destId="{B8C4FE3D-592E-42CE-9D69-3CC24ED4EBA9}" srcOrd="3" destOrd="0" parTransId="{53878DBF-FF62-4DF4-8E79-1255CAB27DCA}" sibTransId="{508E9C7D-CE0F-4C27-A659-B5E7A1CD8625}"/>
    <dgm:cxn modelId="{8BCDC167-894D-4920-BF0A-744537CD0325}" type="presOf" srcId="{9690B9A3-DA10-4068-A22E-EEB56FFF2ED6}" destId="{98218CFD-2343-4020-AFA9-924858A6A2C9}" srcOrd="1" destOrd="0" presId="urn:microsoft.com/office/officeart/2005/8/layout/hList7#2"/>
    <dgm:cxn modelId="{2DC60546-BF26-450E-8D9D-517D49AE9A69}" type="presOf" srcId="{267010BB-7B00-44CD-8DBC-2D5D43E46199}" destId="{D9F2BFE5-2EF6-4441-86DC-6A00F9FF32AB}" srcOrd="1" destOrd="0" presId="urn:microsoft.com/office/officeart/2005/8/layout/hList7#2"/>
    <dgm:cxn modelId="{E9B24112-67B6-47FE-88A5-8F782DBBD8E2}" type="presOf" srcId="{169372D0-D32E-4A10-B3A2-A2017C89E204}" destId="{4ACB7332-5106-4616-94FF-1D52A8031DDD}" srcOrd="0" destOrd="0" presId="urn:microsoft.com/office/officeart/2005/8/layout/hList7#2"/>
    <dgm:cxn modelId="{8E74E651-6B78-49F8-B885-01AD7F7E96A4}" type="presParOf" srcId="{58F82ABB-4A96-4F8F-849A-9C09A7F43C32}" destId="{9425A68C-D6F5-4634-9D33-EBC43240CEB4}" srcOrd="0" destOrd="0" presId="urn:microsoft.com/office/officeart/2005/8/layout/hList7#2"/>
    <dgm:cxn modelId="{DAA4DCC9-1DB1-4870-BC66-1CBA12899953}" type="presParOf" srcId="{58F82ABB-4A96-4F8F-849A-9C09A7F43C32}" destId="{A0AEA5D7-B10E-40FA-9B46-61AC0365D5F2}" srcOrd="1" destOrd="0" presId="urn:microsoft.com/office/officeart/2005/8/layout/hList7#2"/>
    <dgm:cxn modelId="{BE36D48A-DDD0-44BA-BA43-C1AE68EB3A89}" type="presParOf" srcId="{A0AEA5D7-B10E-40FA-9B46-61AC0365D5F2}" destId="{FBCB1F0D-2DA5-49FB-83A3-2E332BD0BD17}" srcOrd="0" destOrd="0" presId="urn:microsoft.com/office/officeart/2005/8/layout/hList7#2"/>
    <dgm:cxn modelId="{53A8E7B1-5020-4481-85D1-B7CD797B823E}" type="presParOf" srcId="{FBCB1F0D-2DA5-49FB-83A3-2E332BD0BD17}" destId="{9DA050C0-357C-4226-BC3B-5E1116C2C72A}" srcOrd="0" destOrd="0" presId="urn:microsoft.com/office/officeart/2005/8/layout/hList7#2"/>
    <dgm:cxn modelId="{7D2F2DBD-9098-4752-AEFB-A15A9E10F402}" type="presParOf" srcId="{FBCB1F0D-2DA5-49FB-83A3-2E332BD0BD17}" destId="{507F8CBB-DBA0-4F13-830A-5B16AB16C687}" srcOrd="1" destOrd="0" presId="urn:microsoft.com/office/officeart/2005/8/layout/hList7#2"/>
    <dgm:cxn modelId="{3D4A5DEC-4DE1-4993-871F-592043D53C93}" type="presParOf" srcId="{FBCB1F0D-2DA5-49FB-83A3-2E332BD0BD17}" destId="{CE1D1B56-9EFD-4A8E-9225-D8C79867FC04}" srcOrd="2" destOrd="0" presId="urn:microsoft.com/office/officeart/2005/8/layout/hList7#2"/>
    <dgm:cxn modelId="{6EFBA27C-83A3-42CE-9794-079157952B9F}" type="presParOf" srcId="{FBCB1F0D-2DA5-49FB-83A3-2E332BD0BD17}" destId="{D4F6F058-8A82-4CE7-8B81-DA41690E6F64}" srcOrd="3" destOrd="0" presId="urn:microsoft.com/office/officeart/2005/8/layout/hList7#2"/>
    <dgm:cxn modelId="{F6D55750-F211-401C-93FC-A6E4C9EABD81}" type="presParOf" srcId="{A0AEA5D7-B10E-40FA-9B46-61AC0365D5F2}" destId="{73473963-2331-4CF3-B8E0-5D78F93CD2D7}" srcOrd="1" destOrd="0" presId="urn:microsoft.com/office/officeart/2005/8/layout/hList7#2"/>
    <dgm:cxn modelId="{3614D2DC-4FDE-4CE5-B414-F9ED82A18673}" type="presParOf" srcId="{A0AEA5D7-B10E-40FA-9B46-61AC0365D5F2}" destId="{5656D136-0F18-4F5D-A24F-75D3233C508F}" srcOrd="2" destOrd="0" presId="urn:microsoft.com/office/officeart/2005/8/layout/hList7#2"/>
    <dgm:cxn modelId="{4A5A5DB2-D683-4E29-8E24-093DFD602372}" type="presParOf" srcId="{5656D136-0F18-4F5D-A24F-75D3233C508F}" destId="{4ACB7332-5106-4616-94FF-1D52A8031DDD}" srcOrd="0" destOrd="0" presId="urn:microsoft.com/office/officeart/2005/8/layout/hList7#2"/>
    <dgm:cxn modelId="{38F5403D-CACE-488D-AECE-6288F8517418}" type="presParOf" srcId="{5656D136-0F18-4F5D-A24F-75D3233C508F}" destId="{C7524DF3-C617-425C-BC9B-3288D4F405FD}" srcOrd="1" destOrd="0" presId="urn:microsoft.com/office/officeart/2005/8/layout/hList7#2"/>
    <dgm:cxn modelId="{DC53E6CE-B272-4EBC-8DEF-95FE1883F9BA}" type="presParOf" srcId="{5656D136-0F18-4F5D-A24F-75D3233C508F}" destId="{880BD542-08D3-411E-BCDA-904AB4EBE967}" srcOrd="2" destOrd="0" presId="urn:microsoft.com/office/officeart/2005/8/layout/hList7#2"/>
    <dgm:cxn modelId="{689175E5-0CEE-4C70-BD8B-EE8C416002EC}" type="presParOf" srcId="{5656D136-0F18-4F5D-A24F-75D3233C508F}" destId="{B35F099C-CB3B-4940-AAE3-B93C8EDBCB6A}" srcOrd="3" destOrd="0" presId="urn:microsoft.com/office/officeart/2005/8/layout/hList7#2"/>
    <dgm:cxn modelId="{95FAA197-304E-481D-A41A-142D9A4CEDE7}" type="presParOf" srcId="{A0AEA5D7-B10E-40FA-9B46-61AC0365D5F2}" destId="{0A99050C-5DCB-48A2-AC94-44D0E38E75EF}" srcOrd="3" destOrd="0" presId="urn:microsoft.com/office/officeart/2005/8/layout/hList7#2"/>
    <dgm:cxn modelId="{226FBEB4-DC9F-4A16-8DCA-BF3D817BC6EC}" type="presParOf" srcId="{A0AEA5D7-B10E-40FA-9B46-61AC0365D5F2}" destId="{6AAACDBC-6EF6-4ABE-9055-8A67D1AD1374}" srcOrd="4" destOrd="0" presId="urn:microsoft.com/office/officeart/2005/8/layout/hList7#2"/>
    <dgm:cxn modelId="{6426F541-AC0A-447D-BA1C-5D595F04F52F}" type="presParOf" srcId="{6AAACDBC-6EF6-4ABE-9055-8A67D1AD1374}" destId="{08EC2C93-54B9-4C8A-A3DD-51013679DF8B}" srcOrd="0" destOrd="0" presId="urn:microsoft.com/office/officeart/2005/8/layout/hList7#2"/>
    <dgm:cxn modelId="{D28D9CD5-22C5-4194-A852-B9677405E81E}" type="presParOf" srcId="{6AAACDBC-6EF6-4ABE-9055-8A67D1AD1374}" destId="{98218CFD-2343-4020-AFA9-924858A6A2C9}" srcOrd="1" destOrd="0" presId="urn:microsoft.com/office/officeart/2005/8/layout/hList7#2"/>
    <dgm:cxn modelId="{35D415BA-FDF4-4199-B2D6-34125576BB1B}" type="presParOf" srcId="{6AAACDBC-6EF6-4ABE-9055-8A67D1AD1374}" destId="{8C4B8F24-B8D5-45D7-9F46-DD6779A9625A}" srcOrd="2" destOrd="0" presId="urn:microsoft.com/office/officeart/2005/8/layout/hList7#2"/>
    <dgm:cxn modelId="{4BDC29D4-B620-4150-B415-98D0CE46C8CE}" type="presParOf" srcId="{6AAACDBC-6EF6-4ABE-9055-8A67D1AD1374}" destId="{C1D4289C-0E45-48EC-B0CC-366C9BD14259}" srcOrd="3" destOrd="0" presId="urn:microsoft.com/office/officeart/2005/8/layout/hList7#2"/>
    <dgm:cxn modelId="{BC9BBF22-4A6A-4880-BF9D-878E422A661B}" type="presParOf" srcId="{A0AEA5D7-B10E-40FA-9B46-61AC0365D5F2}" destId="{88A9C75C-5E25-4545-81D6-BD0593D9D4C2}" srcOrd="5" destOrd="0" presId="urn:microsoft.com/office/officeart/2005/8/layout/hList7#2"/>
    <dgm:cxn modelId="{CB68F85A-C892-4204-A353-99A9A6BF5427}" type="presParOf" srcId="{A0AEA5D7-B10E-40FA-9B46-61AC0365D5F2}" destId="{5F2DADDB-3697-4E0A-A3DD-FDB2E7E5F139}" srcOrd="6" destOrd="0" presId="urn:microsoft.com/office/officeart/2005/8/layout/hList7#2"/>
    <dgm:cxn modelId="{164620E2-F9DF-439E-965B-43B0C563396F}" type="presParOf" srcId="{5F2DADDB-3697-4E0A-A3DD-FDB2E7E5F139}" destId="{C7CEEE06-4691-46AC-B294-EAF35130FEAD}" srcOrd="0" destOrd="0" presId="urn:microsoft.com/office/officeart/2005/8/layout/hList7#2"/>
    <dgm:cxn modelId="{82254A3B-5281-4216-86E2-290D183DBE12}" type="presParOf" srcId="{5F2DADDB-3697-4E0A-A3DD-FDB2E7E5F139}" destId="{772376DF-4EB6-4D1C-9329-B992C1C2689E}" srcOrd="1" destOrd="0" presId="urn:microsoft.com/office/officeart/2005/8/layout/hList7#2"/>
    <dgm:cxn modelId="{A86DCC02-10D3-4F05-83ED-B65C2C6C684A}" type="presParOf" srcId="{5F2DADDB-3697-4E0A-A3DD-FDB2E7E5F139}" destId="{836C1156-DD15-45C5-BE3E-DBCDBD43E3F5}" srcOrd="2" destOrd="0" presId="urn:microsoft.com/office/officeart/2005/8/layout/hList7#2"/>
    <dgm:cxn modelId="{3A48D7A6-5281-41A0-8490-E7CD80CB7859}" type="presParOf" srcId="{5F2DADDB-3697-4E0A-A3DD-FDB2E7E5F139}" destId="{9323BFA4-C824-4746-ABB2-631878AE3276}" srcOrd="3" destOrd="0" presId="urn:microsoft.com/office/officeart/2005/8/layout/hList7#2"/>
    <dgm:cxn modelId="{CEB49263-8A71-472A-A60D-41C9AABD3B48}" type="presParOf" srcId="{A0AEA5D7-B10E-40FA-9B46-61AC0365D5F2}" destId="{EC8820EC-29D2-4590-85A8-6DCE1A5B4349}" srcOrd="7" destOrd="0" presId="urn:microsoft.com/office/officeart/2005/8/layout/hList7#2"/>
    <dgm:cxn modelId="{20090466-33D8-440A-9F7A-BC65C9747B7B}" type="presParOf" srcId="{A0AEA5D7-B10E-40FA-9B46-61AC0365D5F2}" destId="{6C4D5274-F22E-49FE-A505-E60DC56D3ADF}" srcOrd="8" destOrd="0" presId="urn:microsoft.com/office/officeart/2005/8/layout/hList7#2"/>
    <dgm:cxn modelId="{E539F6F7-6775-4567-8D4F-895A8DC8EF97}" type="presParOf" srcId="{6C4D5274-F22E-49FE-A505-E60DC56D3ADF}" destId="{3FB433A4-2E86-4E79-8F1F-B8A96BE2FEA4}" srcOrd="0" destOrd="0" presId="urn:microsoft.com/office/officeart/2005/8/layout/hList7#2"/>
    <dgm:cxn modelId="{AACBFAC6-34C8-4FAA-BA6F-3670A1AAB87E}" type="presParOf" srcId="{6C4D5274-F22E-49FE-A505-E60DC56D3ADF}" destId="{D9F2BFE5-2EF6-4441-86DC-6A00F9FF32AB}" srcOrd="1" destOrd="0" presId="urn:microsoft.com/office/officeart/2005/8/layout/hList7#2"/>
    <dgm:cxn modelId="{1276C5AB-3A43-469A-A034-705628D6502B}" type="presParOf" srcId="{6C4D5274-F22E-49FE-A505-E60DC56D3ADF}" destId="{FD8187AA-00F7-4757-A008-29A2F7C306FE}" srcOrd="2" destOrd="0" presId="urn:microsoft.com/office/officeart/2005/8/layout/hList7#2"/>
    <dgm:cxn modelId="{BF30BEAB-27CD-40EE-ABE1-AEDFF3317826}" type="presParOf" srcId="{6C4D5274-F22E-49FE-A505-E60DC56D3ADF}" destId="{3D4F3B8A-CA3E-4E99-827A-8FC9E3BA825D}" srcOrd="3" destOrd="0" presId="urn:microsoft.com/office/officeart/2005/8/layout/hList7#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2BFA9C8F-D398-439E-B6C0-CAED6E71C651}" type="doc">
      <dgm:prSet loTypeId="urn:microsoft.com/office/officeart/2005/8/layout/radial4" loCatId="relationship" qsTypeId="urn:microsoft.com/office/officeart/2005/8/quickstyle/3d3" qsCatId="3D" csTypeId="urn:microsoft.com/office/officeart/2005/8/colors/colorful4" csCatId="colorful" phldr="1"/>
      <dgm:spPr/>
      <dgm:t>
        <a:bodyPr/>
        <a:lstStyle/>
        <a:p>
          <a:endParaRPr lang="en-GB"/>
        </a:p>
      </dgm:t>
    </dgm:pt>
    <dgm:pt modelId="{E0E41DA6-D416-4DB2-A210-9716BD2C4D21}">
      <dgm:prSet phldrT="[Text]"/>
      <dgm:spPr/>
      <dgm:t>
        <a:bodyPr/>
        <a:lstStyle/>
        <a:p>
          <a:r>
            <a:rPr lang="en-GB" b="1" dirty="0" smtClean="0"/>
            <a:t>Individual</a:t>
          </a:r>
          <a:endParaRPr lang="en-GB" b="1" dirty="0"/>
        </a:p>
      </dgm:t>
    </dgm:pt>
    <dgm:pt modelId="{E9D9256C-9D74-466F-B265-E47B40622CEE}" type="parTrans" cxnId="{481FCE02-92EA-48AA-BEE4-14730327A2BF}">
      <dgm:prSet/>
      <dgm:spPr/>
      <dgm:t>
        <a:bodyPr/>
        <a:lstStyle/>
        <a:p>
          <a:endParaRPr lang="en-GB"/>
        </a:p>
      </dgm:t>
    </dgm:pt>
    <dgm:pt modelId="{88ADEC6A-6EB0-4E15-BF1A-F5D5F99C0B03}" type="sibTrans" cxnId="{481FCE02-92EA-48AA-BEE4-14730327A2BF}">
      <dgm:prSet/>
      <dgm:spPr/>
      <dgm:t>
        <a:bodyPr/>
        <a:lstStyle/>
        <a:p>
          <a:endParaRPr lang="en-GB"/>
        </a:p>
      </dgm:t>
    </dgm:pt>
    <dgm:pt modelId="{C4C4696F-8B40-417C-B9C9-487FD7C9DB67}">
      <dgm:prSet phldrT="[Text]"/>
      <dgm:spPr/>
      <dgm:t>
        <a:bodyPr/>
        <a:lstStyle/>
        <a:p>
          <a:r>
            <a:rPr lang="en-GB" b="1" dirty="0" smtClean="0"/>
            <a:t>Outcomes or changes?</a:t>
          </a:r>
          <a:endParaRPr lang="en-GB" b="1" dirty="0"/>
        </a:p>
      </dgm:t>
    </dgm:pt>
    <dgm:pt modelId="{EC0B9C2D-2687-4A30-BD95-27665F19868A}" type="parTrans" cxnId="{5A77C8E3-260B-4A0C-AA86-0E45A9CBD04D}">
      <dgm:prSet/>
      <dgm:spPr/>
      <dgm:t>
        <a:bodyPr/>
        <a:lstStyle/>
        <a:p>
          <a:endParaRPr lang="en-GB"/>
        </a:p>
      </dgm:t>
    </dgm:pt>
    <dgm:pt modelId="{4F500A72-6C78-4988-A09B-72E58E65BFF8}" type="sibTrans" cxnId="{5A77C8E3-260B-4A0C-AA86-0E45A9CBD04D}">
      <dgm:prSet/>
      <dgm:spPr/>
      <dgm:t>
        <a:bodyPr/>
        <a:lstStyle/>
        <a:p>
          <a:endParaRPr lang="en-GB"/>
        </a:p>
      </dgm:t>
    </dgm:pt>
    <dgm:pt modelId="{E2922DED-6DA5-42A6-95D9-4A8C361F62E8}">
      <dgm:prSet phldrT="[Text]"/>
      <dgm:spPr/>
      <dgm:t>
        <a:bodyPr/>
        <a:lstStyle/>
        <a:p>
          <a:r>
            <a:rPr lang="en-GB" b="1" dirty="0" smtClean="0"/>
            <a:t>Behaviour of others</a:t>
          </a:r>
          <a:endParaRPr lang="en-GB" b="1" dirty="0"/>
        </a:p>
      </dgm:t>
    </dgm:pt>
    <dgm:pt modelId="{6A9534DB-B50D-406C-A924-7CE08C8546FD}" type="parTrans" cxnId="{666B4890-1B08-4DE4-B7CE-34C0D81E137A}">
      <dgm:prSet/>
      <dgm:spPr/>
      <dgm:t>
        <a:bodyPr/>
        <a:lstStyle/>
        <a:p>
          <a:endParaRPr lang="en-GB"/>
        </a:p>
      </dgm:t>
    </dgm:pt>
    <dgm:pt modelId="{9ACDC681-948D-4AD6-9A7F-F6BAECDA365E}" type="sibTrans" cxnId="{666B4890-1B08-4DE4-B7CE-34C0D81E137A}">
      <dgm:prSet/>
      <dgm:spPr/>
      <dgm:t>
        <a:bodyPr/>
        <a:lstStyle/>
        <a:p>
          <a:endParaRPr lang="en-GB"/>
        </a:p>
      </dgm:t>
    </dgm:pt>
    <dgm:pt modelId="{DE392E1A-C4EF-4524-9FCA-EA4D22145B17}">
      <dgm:prSet phldrT="[Text]"/>
      <dgm:spPr/>
      <dgm:t>
        <a:bodyPr/>
        <a:lstStyle/>
        <a:p>
          <a:r>
            <a:rPr lang="en-GB" b="1" dirty="0" smtClean="0"/>
            <a:t>How to stay safe</a:t>
          </a:r>
          <a:endParaRPr lang="en-GB" b="1" dirty="0"/>
        </a:p>
      </dgm:t>
    </dgm:pt>
    <dgm:pt modelId="{39B21AF7-1A8C-4348-B628-142C8CF50F63}" type="parTrans" cxnId="{2D16660C-65C9-4480-ADE2-AEBBAB218E72}">
      <dgm:prSet/>
      <dgm:spPr/>
      <dgm:t>
        <a:bodyPr/>
        <a:lstStyle/>
        <a:p>
          <a:endParaRPr lang="en-GB"/>
        </a:p>
      </dgm:t>
    </dgm:pt>
    <dgm:pt modelId="{2A765D51-C8D2-4887-828E-188433269168}" type="sibTrans" cxnId="{2D16660C-65C9-4480-ADE2-AEBBAB218E72}">
      <dgm:prSet/>
      <dgm:spPr/>
      <dgm:t>
        <a:bodyPr/>
        <a:lstStyle/>
        <a:p>
          <a:endParaRPr lang="en-GB"/>
        </a:p>
      </dgm:t>
    </dgm:pt>
    <dgm:pt modelId="{73C2E2D8-D90E-4AD4-B586-F2DDD044F607}">
      <dgm:prSet/>
      <dgm:spPr/>
      <dgm:t>
        <a:bodyPr/>
        <a:lstStyle/>
        <a:p>
          <a:r>
            <a:rPr lang="en-GB" b="1" dirty="0" smtClean="0"/>
            <a:t>Can abuse be avoided?</a:t>
          </a:r>
          <a:endParaRPr lang="en-GB" b="1" dirty="0"/>
        </a:p>
      </dgm:t>
    </dgm:pt>
    <dgm:pt modelId="{BB8B6C0B-200F-44A9-9746-28A00C879D01}" type="parTrans" cxnId="{1A945750-8A8C-4269-B599-19A97B3E8450}">
      <dgm:prSet/>
      <dgm:spPr/>
      <dgm:t>
        <a:bodyPr/>
        <a:lstStyle/>
        <a:p>
          <a:endParaRPr lang="en-GB"/>
        </a:p>
      </dgm:t>
    </dgm:pt>
    <dgm:pt modelId="{E10ABC21-D701-43F8-86D8-F977E62E0CBF}" type="sibTrans" cxnId="{1A945750-8A8C-4269-B599-19A97B3E8450}">
      <dgm:prSet/>
      <dgm:spPr/>
      <dgm:t>
        <a:bodyPr/>
        <a:lstStyle/>
        <a:p>
          <a:endParaRPr lang="en-GB"/>
        </a:p>
      </dgm:t>
    </dgm:pt>
    <dgm:pt modelId="{D853FC67-4C9F-4A79-A08C-06251559D799}">
      <dgm:prSet/>
      <dgm:spPr/>
      <dgm:t>
        <a:bodyPr/>
        <a:lstStyle/>
        <a:p>
          <a:r>
            <a:rPr lang="en-GB" b="1" dirty="0" smtClean="0"/>
            <a:t>Role of other agencies</a:t>
          </a:r>
          <a:endParaRPr lang="en-GB" b="1" dirty="0"/>
        </a:p>
      </dgm:t>
    </dgm:pt>
    <dgm:pt modelId="{0881CB7E-4F91-4D4E-829B-301853E99C0D}" type="parTrans" cxnId="{A5CDF533-2640-431C-8EAC-7386AEB74782}">
      <dgm:prSet/>
      <dgm:spPr/>
      <dgm:t>
        <a:bodyPr/>
        <a:lstStyle/>
        <a:p>
          <a:endParaRPr lang="en-GB"/>
        </a:p>
      </dgm:t>
    </dgm:pt>
    <dgm:pt modelId="{24789B0B-7F9B-48D1-8B78-8B5D05FEF0B6}" type="sibTrans" cxnId="{A5CDF533-2640-431C-8EAC-7386AEB74782}">
      <dgm:prSet/>
      <dgm:spPr/>
      <dgm:t>
        <a:bodyPr/>
        <a:lstStyle/>
        <a:p>
          <a:endParaRPr lang="en-GB"/>
        </a:p>
      </dgm:t>
    </dgm:pt>
    <dgm:pt modelId="{9E7F051B-B92E-4733-BB0C-F905718935A9}">
      <dgm:prSet/>
      <dgm:spPr/>
      <dgm:t>
        <a:bodyPr/>
        <a:lstStyle/>
        <a:p>
          <a:r>
            <a:rPr lang="en-GB" b="1" dirty="0" smtClean="0"/>
            <a:t>Safeguarding process</a:t>
          </a:r>
          <a:endParaRPr lang="en-GB" b="1" dirty="0"/>
        </a:p>
      </dgm:t>
    </dgm:pt>
    <dgm:pt modelId="{94E4A6E7-D22C-406E-B7DB-253805C9C2F4}" type="parTrans" cxnId="{FE24A0CB-E7D5-4177-ABDF-A3AEF27DAF45}">
      <dgm:prSet/>
      <dgm:spPr/>
      <dgm:t>
        <a:bodyPr/>
        <a:lstStyle/>
        <a:p>
          <a:endParaRPr lang="en-GB"/>
        </a:p>
      </dgm:t>
    </dgm:pt>
    <dgm:pt modelId="{89FC8525-9A0A-450E-9287-0948F43031C7}" type="sibTrans" cxnId="{FE24A0CB-E7D5-4177-ABDF-A3AEF27DAF45}">
      <dgm:prSet/>
      <dgm:spPr/>
      <dgm:t>
        <a:bodyPr/>
        <a:lstStyle/>
        <a:p>
          <a:endParaRPr lang="en-GB"/>
        </a:p>
      </dgm:t>
    </dgm:pt>
    <dgm:pt modelId="{FD9FFA40-0F2D-47DC-8AB9-CA44869BDEB9}">
      <dgm:prSet/>
      <dgm:spPr/>
      <dgm:t>
        <a:bodyPr/>
        <a:lstStyle/>
        <a:p>
          <a:r>
            <a:rPr lang="en-GB" b="1" dirty="0" smtClean="0"/>
            <a:t>Future support</a:t>
          </a:r>
          <a:endParaRPr lang="en-GB" b="1" dirty="0"/>
        </a:p>
      </dgm:t>
    </dgm:pt>
    <dgm:pt modelId="{C3BA0E6B-EF18-4D08-AEEB-7AABDC7F4C66}" type="parTrans" cxnId="{7214FCF1-441D-4B77-A9F5-E51239F97843}">
      <dgm:prSet/>
      <dgm:spPr/>
      <dgm:t>
        <a:bodyPr/>
        <a:lstStyle/>
        <a:p>
          <a:endParaRPr lang="en-GB"/>
        </a:p>
      </dgm:t>
    </dgm:pt>
    <dgm:pt modelId="{AD0DE8E1-A8AA-4522-80FB-F6486FB1137A}" type="sibTrans" cxnId="{7214FCF1-441D-4B77-A9F5-E51239F97843}">
      <dgm:prSet/>
      <dgm:spPr/>
      <dgm:t>
        <a:bodyPr/>
        <a:lstStyle/>
        <a:p>
          <a:endParaRPr lang="en-GB"/>
        </a:p>
      </dgm:t>
    </dgm:pt>
    <dgm:pt modelId="{9837F7A2-3A08-49B0-85F3-073F633AA1CD}" type="pres">
      <dgm:prSet presAssocID="{2BFA9C8F-D398-439E-B6C0-CAED6E71C651}" presName="cycle" presStyleCnt="0">
        <dgm:presLayoutVars>
          <dgm:chMax val="1"/>
          <dgm:dir/>
          <dgm:animLvl val="ctr"/>
          <dgm:resizeHandles val="exact"/>
        </dgm:presLayoutVars>
      </dgm:prSet>
      <dgm:spPr/>
      <dgm:t>
        <a:bodyPr/>
        <a:lstStyle/>
        <a:p>
          <a:endParaRPr lang="en-GB"/>
        </a:p>
      </dgm:t>
    </dgm:pt>
    <dgm:pt modelId="{7E8F4A92-7124-48D4-B41F-2DC64F511AF1}" type="pres">
      <dgm:prSet presAssocID="{E0E41DA6-D416-4DB2-A210-9716BD2C4D21}" presName="centerShape" presStyleLbl="node0" presStyleIdx="0" presStyleCnt="1"/>
      <dgm:spPr/>
      <dgm:t>
        <a:bodyPr/>
        <a:lstStyle/>
        <a:p>
          <a:endParaRPr lang="en-GB"/>
        </a:p>
      </dgm:t>
    </dgm:pt>
    <dgm:pt modelId="{35C6BEA6-AD7D-42FB-82DD-C27AEC0D05FA}" type="pres">
      <dgm:prSet presAssocID="{EC0B9C2D-2687-4A30-BD95-27665F19868A}" presName="parTrans" presStyleLbl="bgSibTrans2D1" presStyleIdx="0" presStyleCnt="7"/>
      <dgm:spPr/>
      <dgm:t>
        <a:bodyPr/>
        <a:lstStyle/>
        <a:p>
          <a:endParaRPr lang="en-GB"/>
        </a:p>
      </dgm:t>
    </dgm:pt>
    <dgm:pt modelId="{F6DFF437-65B1-4585-B540-2BCA596123B5}" type="pres">
      <dgm:prSet presAssocID="{C4C4696F-8B40-417C-B9C9-487FD7C9DB67}" presName="node" presStyleLbl="node1" presStyleIdx="0" presStyleCnt="7" custScaleX="124586">
        <dgm:presLayoutVars>
          <dgm:bulletEnabled val="1"/>
        </dgm:presLayoutVars>
      </dgm:prSet>
      <dgm:spPr/>
      <dgm:t>
        <a:bodyPr/>
        <a:lstStyle/>
        <a:p>
          <a:endParaRPr lang="en-GB"/>
        </a:p>
      </dgm:t>
    </dgm:pt>
    <dgm:pt modelId="{2333C427-16F8-41C8-8E34-175237C63413}" type="pres">
      <dgm:prSet presAssocID="{6A9534DB-B50D-406C-A924-7CE08C8546FD}" presName="parTrans" presStyleLbl="bgSibTrans2D1" presStyleIdx="1" presStyleCnt="7"/>
      <dgm:spPr/>
      <dgm:t>
        <a:bodyPr/>
        <a:lstStyle/>
        <a:p>
          <a:endParaRPr lang="en-GB"/>
        </a:p>
      </dgm:t>
    </dgm:pt>
    <dgm:pt modelId="{F88FD6C5-FAE0-4CDE-A93D-51092EF18A4F}" type="pres">
      <dgm:prSet presAssocID="{E2922DED-6DA5-42A6-95D9-4A8C361F62E8}" presName="node" presStyleLbl="node1" presStyleIdx="1" presStyleCnt="7" custScaleX="161301" custRadScaleRad="100504" custRadScaleInc="-15228">
        <dgm:presLayoutVars>
          <dgm:bulletEnabled val="1"/>
        </dgm:presLayoutVars>
      </dgm:prSet>
      <dgm:spPr/>
      <dgm:t>
        <a:bodyPr/>
        <a:lstStyle/>
        <a:p>
          <a:endParaRPr lang="en-GB"/>
        </a:p>
      </dgm:t>
    </dgm:pt>
    <dgm:pt modelId="{1504E498-E9DE-4F17-B718-B5D4C7D9A394}" type="pres">
      <dgm:prSet presAssocID="{BB8B6C0B-200F-44A9-9746-28A00C879D01}" presName="parTrans" presStyleLbl="bgSibTrans2D1" presStyleIdx="2" presStyleCnt="7"/>
      <dgm:spPr/>
      <dgm:t>
        <a:bodyPr/>
        <a:lstStyle/>
        <a:p>
          <a:endParaRPr lang="en-GB"/>
        </a:p>
      </dgm:t>
    </dgm:pt>
    <dgm:pt modelId="{6876C498-50BE-479F-93C1-528CBC32E471}" type="pres">
      <dgm:prSet presAssocID="{73C2E2D8-D90E-4AD4-B586-F2DDD044F607}" presName="node" presStyleLbl="node1" presStyleIdx="2" presStyleCnt="7" custScaleX="138634" custRadScaleRad="105618" custRadScaleInc="-22960">
        <dgm:presLayoutVars>
          <dgm:bulletEnabled val="1"/>
        </dgm:presLayoutVars>
      </dgm:prSet>
      <dgm:spPr/>
      <dgm:t>
        <a:bodyPr/>
        <a:lstStyle/>
        <a:p>
          <a:endParaRPr lang="en-GB"/>
        </a:p>
      </dgm:t>
    </dgm:pt>
    <dgm:pt modelId="{729B7ECE-EFE1-4A84-ACF9-F9B6224D37C9}" type="pres">
      <dgm:prSet presAssocID="{39B21AF7-1A8C-4348-B628-142C8CF50F63}" presName="parTrans" presStyleLbl="bgSibTrans2D1" presStyleIdx="3" presStyleCnt="7"/>
      <dgm:spPr/>
      <dgm:t>
        <a:bodyPr/>
        <a:lstStyle/>
        <a:p>
          <a:endParaRPr lang="en-GB"/>
        </a:p>
      </dgm:t>
    </dgm:pt>
    <dgm:pt modelId="{9C20957B-98AC-499E-9C70-1456D3A5E03B}" type="pres">
      <dgm:prSet presAssocID="{DE392E1A-C4EF-4524-9FCA-EA4D22145B17}" presName="node" presStyleLbl="node1" presStyleIdx="3" presStyleCnt="7" custScaleX="128293">
        <dgm:presLayoutVars>
          <dgm:bulletEnabled val="1"/>
        </dgm:presLayoutVars>
      </dgm:prSet>
      <dgm:spPr/>
      <dgm:t>
        <a:bodyPr/>
        <a:lstStyle/>
        <a:p>
          <a:endParaRPr lang="en-GB"/>
        </a:p>
      </dgm:t>
    </dgm:pt>
    <dgm:pt modelId="{D9D11235-C144-41C1-B6D9-9FD52F783FCE}" type="pres">
      <dgm:prSet presAssocID="{0881CB7E-4F91-4D4E-829B-301853E99C0D}" presName="parTrans" presStyleLbl="bgSibTrans2D1" presStyleIdx="4" presStyleCnt="7"/>
      <dgm:spPr/>
      <dgm:t>
        <a:bodyPr/>
        <a:lstStyle/>
        <a:p>
          <a:endParaRPr lang="en-GB"/>
        </a:p>
      </dgm:t>
    </dgm:pt>
    <dgm:pt modelId="{B20D87E8-11A9-4E7B-BB97-5A03232C6ED3}" type="pres">
      <dgm:prSet presAssocID="{D853FC67-4C9F-4A79-A08C-06251559D799}" presName="node" presStyleLbl="node1" presStyleIdx="4" presStyleCnt="7" custScaleX="145852" custRadScaleRad="107882" custRadScaleInc="29297">
        <dgm:presLayoutVars>
          <dgm:bulletEnabled val="1"/>
        </dgm:presLayoutVars>
      </dgm:prSet>
      <dgm:spPr/>
      <dgm:t>
        <a:bodyPr/>
        <a:lstStyle/>
        <a:p>
          <a:endParaRPr lang="en-GB"/>
        </a:p>
      </dgm:t>
    </dgm:pt>
    <dgm:pt modelId="{25521415-894E-4367-B8D5-8E4E12857A54}" type="pres">
      <dgm:prSet presAssocID="{94E4A6E7-D22C-406E-B7DB-253805C9C2F4}" presName="parTrans" presStyleLbl="bgSibTrans2D1" presStyleIdx="5" presStyleCnt="7"/>
      <dgm:spPr/>
      <dgm:t>
        <a:bodyPr/>
        <a:lstStyle/>
        <a:p>
          <a:endParaRPr lang="en-GB"/>
        </a:p>
      </dgm:t>
    </dgm:pt>
    <dgm:pt modelId="{3D914255-3957-4EE4-8B54-9E8A4184EE1F}" type="pres">
      <dgm:prSet presAssocID="{9E7F051B-B92E-4733-BB0C-F905718935A9}" presName="node" presStyleLbl="node1" presStyleIdx="5" presStyleCnt="7" custScaleX="158666" custRadScaleRad="103173" custRadScaleInc="18041">
        <dgm:presLayoutVars>
          <dgm:bulletEnabled val="1"/>
        </dgm:presLayoutVars>
      </dgm:prSet>
      <dgm:spPr/>
      <dgm:t>
        <a:bodyPr/>
        <a:lstStyle/>
        <a:p>
          <a:endParaRPr lang="en-GB"/>
        </a:p>
      </dgm:t>
    </dgm:pt>
    <dgm:pt modelId="{69D707D1-B22D-4200-9272-92D471604589}" type="pres">
      <dgm:prSet presAssocID="{C3BA0E6B-EF18-4D08-AEEB-7AABDC7F4C66}" presName="parTrans" presStyleLbl="bgSibTrans2D1" presStyleIdx="6" presStyleCnt="7"/>
      <dgm:spPr/>
      <dgm:t>
        <a:bodyPr/>
        <a:lstStyle/>
        <a:p>
          <a:endParaRPr lang="en-GB"/>
        </a:p>
      </dgm:t>
    </dgm:pt>
    <dgm:pt modelId="{3E788AF5-BCB6-42CE-AC36-C4BE07D94961}" type="pres">
      <dgm:prSet presAssocID="{FD9FFA40-0F2D-47DC-8AB9-CA44869BDEB9}" presName="node" presStyleLbl="node1" presStyleIdx="6" presStyleCnt="7" custScaleX="143900">
        <dgm:presLayoutVars>
          <dgm:bulletEnabled val="1"/>
        </dgm:presLayoutVars>
      </dgm:prSet>
      <dgm:spPr/>
      <dgm:t>
        <a:bodyPr/>
        <a:lstStyle/>
        <a:p>
          <a:endParaRPr lang="en-GB"/>
        </a:p>
      </dgm:t>
    </dgm:pt>
  </dgm:ptLst>
  <dgm:cxnLst>
    <dgm:cxn modelId="{45185013-2CB4-4DE6-A882-C3584A774BEE}" type="presOf" srcId="{FD9FFA40-0F2D-47DC-8AB9-CA44869BDEB9}" destId="{3E788AF5-BCB6-42CE-AC36-C4BE07D94961}" srcOrd="0" destOrd="0" presId="urn:microsoft.com/office/officeart/2005/8/layout/radial4"/>
    <dgm:cxn modelId="{A5CDF533-2640-431C-8EAC-7386AEB74782}" srcId="{E0E41DA6-D416-4DB2-A210-9716BD2C4D21}" destId="{D853FC67-4C9F-4A79-A08C-06251559D799}" srcOrd="4" destOrd="0" parTransId="{0881CB7E-4F91-4D4E-829B-301853E99C0D}" sibTransId="{24789B0B-7F9B-48D1-8B78-8B5D05FEF0B6}"/>
    <dgm:cxn modelId="{2FA1CE16-CA04-4F50-B19C-39E286987738}" type="presOf" srcId="{0881CB7E-4F91-4D4E-829B-301853E99C0D}" destId="{D9D11235-C144-41C1-B6D9-9FD52F783FCE}" srcOrd="0" destOrd="0" presId="urn:microsoft.com/office/officeart/2005/8/layout/radial4"/>
    <dgm:cxn modelId="{2D16660C-65C9-4480-ADE2-AEBBAB218E72}" srcId="{E0E41DA6-D416-4DB2-A210-9716BD2C4D21}" destId="{DE392E1A-C4EF-4524-9FCA-EA4D22145B17}" srcOrd="3" destOrd="0" parTransId="{39B21AF7-1A8C-4348-B628-142C8CF50F63}" sibTransId="{2A765D51-C8D2-4887-828E-188433269168}"/>
    <dgm:cxn modelId="{30815E6E-8260-46C7-BA2C-DAF6D9ABAF04}" type="presOf" srcId="{2BFA9C8F-D398-439E-B6C0-CAED6E71C651}" destId="{9837F7A2-3A08-49B0-85F3-073F633AA1CD}" srcOrd="0" destOrd="0" presId="urn:microsoft.com/office/officeart/2005/8/layout/radial4"/>
    <dgm:cxn modelId="{FEC8A647-22BE-4325-B2F9-06909244A0F9}" type="presOf" srcId="{39B21AF7-1A8C-4348-B628-142C8CF50F63}" destId="{729B7ECE-EFE1-4A84-ACF9-F9B6224D37C9}" srcOrd="0" destOrd="0" presId="urn:microsoft.com/office/officeart/2005/8/layout/radial4"/>
    <dgm:cxn modelId="{5A77C8E3-260B-4A0C-AA86-0E45A9CBD04D}" srcId="{E0E41DA6-D416-4DB2-A210-9716BD2C4D21}" destId="{C4C4696F-8B40-417C-B9C9-487FD7C9DB67}" srcOrd="0" destOrd="0" parTransId="{EC0B9C2D-2687-4A30-BD95-27665F19868A}" sibTransId="{4F500A72-6C78-4988-A09B-72E58E65BFF8}"/>
    <dgm:cxn modelId="{D72400D6-E49E-4A82-8CE2-EE1B4A029830}" type="presOf" srcId="{C4C4696F-8B40-417C-B9C9-487FD7C9DB67}" destId="{F6DFF437-65B1-4585-B540-2BCA596123B5}" srcOrd="0" destOrd="0" presId="urn:microsoft.com/office/officeart/2005/8/layout/radial4"/>
    <dgm:cxn modelId="{45706617-83EA-4635-9B2C-2E7A14E07D8F}" type="presOf" srcId="{C3BA0E6B-EF18-4D08-AEEB-7AABDC7F4C66}" destId="{69D707D1-B22D-4200-9272-92D471604589}" srcOrd="0" destOrd="0" presId="urn:microsoft.com/office/officeart/2005/8/layout/radial4"/>
    <dgm:cxn modelId="{FE24A0CB-E7D5-4177-ABDF-A3AEF27DAF45}" srcId="{E0E41DA6-D416-4DB2-A210-9716BD2C4D21}" destId="{9E7F051B-B92E-4733-BB0C-F905718935A9}" srcOrd="5" destOrd="0" parTransId="{94E4A6E7-D22C-406E-B7DB-253805C9C2F4}" sibTransId="{89FC8525-9A0A-450E-9287-0948F43031C7}"/>
    <dgm:cxn modelId="{BFF866F2-B3DB-44F1-8A42-446176812E3B}" type="presOf" srcId="{E2922DED-6DA5-42A6-95D9-4A8C361F62E8}" destId="{F88FD6C5-FAE0-4CDE-A93D-51092EF18A4F}" srcOrd="0" destOrd="0" presId="urn:microsoft.com/office/officeart/2005/8/layout/radial4"/>
    <dgm:cxn modelId="{1460DD42-B9D1-4DB4-894D-B2D65E30F0DD}" type="presOf" srcId="{EC0B9C2D-2687-4A30-BD95-27665F19868A}" destId="{35C6BEA6-AD7D-42FB-82DD-C27AEC0D05FA}" srcOrd="0" destOrd="0" presId="urn:microsoft.com/office/officeart/2005/8/layout/radial4"/>
    <dgm:cxn modelId="{5D5EE0EB-195B-4A89-8040-1893F96544AC}" type="presOf" srcId="{94E4A6E7-D22C-406E-B7DB-253805C9C2F4}" destId="{25521415-894E-4367-B8D5-8E4E12857A54}" srcOrd="0" destOrd="0" presId="urn:microsoft.com/office/officeart/2005/8/layout/radial4"/>
    <dgm:cxn modelId="{7214FCF1-441D-4B77-A9F5-E51239F97843}" srcId="{E0E41DA6-D416-4DB2-A210-9716BD2C4D21}" destId="{FD9FFA40-0F2D-47DC-8AB9-CA44869BDEB9}" srcOrd="6" destOrd="0" parTransId="{C3BA0E6B-EF18-4D08-AEEB-7AABDC7F4C66}" sibTransId="{AD0DE8E1-A8AA-4522-80FB-F6486FB1137A}"/>
    <dgm:cxn modelId="{475A97C3-BA5E-432E-B232-829CB2E98A4A}" type="presOf" srcId="{73C2E2D8-D90E-4AD4-B586-F2DDD044F607}" destId="{6876C498-50BE-479F-93C1-528CBC32E471}" srcOrd="0" destOrd="0" presId="urn:microsoft.com/office/officeart/2005/8/layout/radial4"/>
    <dgm:cxn modelId="{E313BA25-4F39-4E4A-A8BD-32FDEC34DF5A}" type="presOf" srcId="{DE392E1A-C4EF-4524-9FCA-EA4D22145B17}" destId="{9C20957B-98AC-499E-9C70-1456D3A5E03B}" srcOrd="0" destOrd="0" presId="urn:microsoft.com/office/officeart/2005/8/layout/radial4"/>
    <dgm:cxn modelId="{1A945750-8A8C-4269-B599-19A97B3E8450}" srcId="{E0E41DA6-D416-4DB2-A210-9716BD2C4D21}" destId="{73C2E2D8-D90E-4AD4-B586-F2DDD044F607}" srcOrd="2" destOrd="0" parTransId="{BB8B6C0B-200F-44A9-9746-28A00C879D01}" sibTransId="{E10ABC21-D701-43F8-86D8-F977E62E0CBF}"/>
    <dgm:cxn modelId="{645EF1A6-EB53-4930-86FC-3AEB1DEDDFE5}" type="presOf" srcId="{9E7F051B-B92E-4733-BB0C-F905718935A9}" destId="{3D914255-3957-4EE4-8B54-9E8A4184EE1F}" srcOrd="0" destOrd="0" presId="urn:microsoft.com/office/officeart/2005/8/layout/radial4"/>
    <dgm:cxn modelId="{74875018-A67C-4680-BECD-CC686370DEB3}" type="presOf" srcId="{D853FC67-4C9F-4A79-A08C-06251559D799}" destId="{B20D87E8-11A9-4E7B-BB97-5A03232C6ED3}" srcOrd="0" destOrd="0" presId="urn:microsoft.com/office/officeart/2005/8/layout/radial4"/>
    <dgm:cxn modelId="{688AB06C-F533-4E2D-87C9-EAB23E436132}" type="presOf" srcId="{BB8B6C0B-200F-44A9-9746-28A00C879D01}" destId="{1504E498-E9DE-4F17-B718-B5D4C7D9A394}" srcOrd="0" destOrd="0" presId="urn:microsoft.com/office/officeart/2005/8/layout/radial4"/>
    <dgm:cxn modelId="{465C48C9-96AC-40E7-879A-BB8923931D08}" type="presOf" srcId="{E0E41DA6-D416-4DB2-A210-9716BD2C4D21}" destId="{7E8F4A92-7124-48D4-B41F-2DC64F511AF1}" srcOrd="0" destOrd="0" presId="urn:microsoft.com/office/officeart/2005/8/layout/radial4"/>
    <dgm:cxn modelId="{481FCE02-92EA-48AA-BEE4-14730327A2BF}" srcId="{2BFA9C8F-D398-439E-B6C0-CAED6E71C651}" destId="{E0E41DA6-D416-4DB2-A210-9716BD2C4D21}" srcOrd="0" destOrd="0" parTransId="{E9D9256C-9D74-466F-B265-E47B40622CEE}" sibTransId="{88ADEC6A-6EB0-4E15-BF1A-F5D5F99C0B03}"/>
    <dgm:cxn modelId="{11298949-3C96-4626-8DFC-0F44645958FE}" type="presOf" srcId="{6A9534DB-B50D-406C-A924-7CE08C8546FD}" destId="{2333C427-16F8-41C8-8E34-175237C63413}" srcOrd="0" destOrd="0" presId="urn:microsoft.com/office/officeart/2005/8/layout/radial4"/>
    <dgm:cxn modelId="{666B4890-1B08-4DE4-B7CE-34C0D81E137A}" srcId="{E0E41DA6-D416-4DB2-A210-9716BD2C4D21}" destId="{E2922DED-6DA5-42A6-95D9-4A8C361F62E8}" srcOrd="1" destOrd="0" parTransId="{6A9534DB-B50D-406C-A924-7CE08C8546FD}" sibTransId="{9ACDC681-948D-4AD6-9A7F-F6BAECDA365E}"/>
    <dgm:cxn modelId="{9739E34A-7DC7-4284-BCBB-1D6BA2FDD0BF}" type="presParOf" srcId="{9837F7A2-3A08-49B0-85F3-073F633AA1CD}" destId="{7E8F4A92-7124-48D4-B41F-2DC64F511AF1}" srcOrd="0" destOrd="0" presId="urn:microsoft.com/office/officeart/2005/8/layout/radial4"/>
    <dgm:cxn modelId="{66835523-C302-485A-A5C1-770F621C42A6}" type="presParOf" srcId="{9837F7A2-3A08-49B0-85F3-073F633AA1CD}" destId="{35C6BEA6-AD7D-42FB-82DD-C27AEC0D05FA}" srcOrd="1" destOrd="0" presId="urn:microsoft.com/office/officeart/2005/8/layout/radial4"/>
    <dgm:cxn modelId="{B00CA022-F30E-4910-B405-EEE53B0C6510}" type="presParOf" srcId="{9837F7A2-3A08-49B0-85F3-073F633AA1CD}" destId="{F6DFF437-65B1-4585-B540-2BCA596123B5}" srcOrd="2" destOrd="0" presId="urn:microsoft.com/office/officeart/2005/8/layout/radial4"/>
    <dgm:cxn modelId="{87B4F235-F4A4-4F8A-9047-E46204B045AF}" type="presParOf" srcId="{9837F7A2-3A08-49B0-85F3-073F633AA1CD}" destId="{2333C427-16F8-41C8-8E34-175237C63413}" srcOrd="3" destOrd="0" presId="urn:microsoft.com/office/officeart/2005/8/layout/radial4"/>
    <dgm:cxn modelId="{1ED68D1D-EF3E-4542-9135-2BF39A52768E}" type="presParOf" srcId="{9837F7A2-3A08-49B0-85F3-073F633AA1CD}" destId="{F88FD6C5-FAE0-4CDE-A93D-51092EF18A4F}" srcOrd="4" destOrd="0" presId="urn:microsoft.com/office/officeart/2005/8/layout/radial4"/>
    <dgm:cxn modelId="{334F421F-2292-4B48-AAD1-F2DE7FCE2ADE}" type="presParOf" srcId="{9837F7A2-3A08-49B0-85F3-073F633AA1CD}" destId="{1504E498-E9DE-4F17-B718-B5D4C7D9A394}" srcOrd="5" destOrd="0" presId="urn:microsoft.com/office/officeart/2005/8/layout/radial4"/>
    <dgm:cxn modelId="{2E1EF213-2386-42F1-AEA7-000CC3009F64}" type="presParOf" srcId="{9837F7A2-3A08-49B0-85F3-073F633AA1CD}" destId="{6876C498-50BE-479F-93C1-528CBC32E471}" srcOrd="6" destOrd="0" presId="urn:microsoft.com/office/officeart/2005/8/layout/radial4"/>
    <dgm:cxn modelId="{99468C5B-0798-4426-BB2C-CD3ACFAB5F6C}" type="presParOf" srcId="{9837F7A2-3A08-49B0-85F3-073F633AA1CD}" destId="{729B7ECE-EFE1-4A84-ACF9-F9B6224D37C9}" srcOrd="7" destOrd="0" presId="urn:microsoft.com/office/officeart/2005/8/layout/radial4"/>
    <dgm:cxn modelId="{411F2E46-00E4-4691-AF93-32D3F211605A}" type="presParOf" srcId="{9837F7A2-3A08-49B0-85F3-073F633AA1CD}" destId="{9C20957B-98AC-499E-9C70-1456D3A5E03B}" srcOrd="8" destOrd="0" presId="urn:microsoft.com/office/officeart/2005/8/layout/radial4"/>
    <dgm:cxn modelId="{584BC370-EE7D-45C6-9451-98F2BBE52510}" type="presParOf" srcId="{9837F7A2-3A08-49B0-85F3-073F633AA1CD}" destId="{D9D11235-C144-41C1-B6D9-9FD52F783FCE}" srcOrd="9" destOrd="0" presId="urn:microsoft.com/office/officeart/2005/8/layout/radial4"/>
    <dgm:cxn modelId="{A46A964C-4E7B-4D73-9C43-318E713883DF}" type="presParOf" srcId="{9837F7A2-3A08-49B0-85F3-073F633AA1CD}" destId="{B20D87E8-11A9-4E7B-BB97-5A03232C6ED3}" srcOrd="10" destOrd="0" presId="urn:microsoft.com/office/officeart/2005/8/layout/radial4"/>
    <dgm:cxn modelId="{9B480B69-DB20-4FB1-818A-B7749E10F81F}" type="presParOf" srcId="{9837F7A2-3A08-49B0-85F3-073F633AA1CD}" destId="{25521415-894E-4367-B8D5-8E4E12857A54}" srcOrd="11" destOrd="0" presId="urn:microsoft.com/office/officeart/2005/8/layout/radial4"/>
    <dgm:cxn modelId="{162ED919-5538-452D-B1C2-679E2D9FF45E}" type="presParOf" srcId="{9837F7A2-3A08-49B0-85F3-073F633AA1CD}" destId="{3D914255-3957-4EE4-8B54-9E8A4184EE1F}" srcOrd="12" destOrd="0" presId="urn:microsoft.com/office/officeart/2005/8/layout/radial4"/>
    <dgm:cxn modelId="{AB273609-15EA-4880-BDFC-12421AA702AF}" type="presParOf" srcId="{9837F7A2-3A08-49B0-85F3-073F633AA1CD}" destId="{69D707D1-B22D-4200-9272-92D471604589}" srcOrd="13" destOrd="0" presId="urn:microsoft.com/office/officeart/2005/8/layout/radial4"/>
    <dgm:cxn modelId="{077CA11C-8BB7-4AEF-9DD5-44F7AEF4EA1B}" type="presParOf" srcId="{9837F7A2-3A08-49B0-85F3-073F633AA1CD}" destId="{3E788AF5-BCB6-42CE-AC36-C4BE07D94961}"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85251BBF-EA79-4610-BE94-3218C7187032}" type="doc">
      <dgm:prSet loTypeId="urn:microsoft.com/office/officeart/2005/8/layout/default#3" loCatId="list" qsTypeId="urn:microsoft.com/office/officeart/2005/8/quickstyle/3d1" qsCatId="3D" csTypeId="urn:microsoft.com/office/officeart/2005/8/colors/colorful4" csCatId="colorful" phldr="1"/>
      <dgm:spPr/>
      <dgm:t>
        <a:bodyPr/>
        <a:lstStyle/>
        <a:p>
          <a:endParaRPr lang="en-GB"/>
        </a:p>
      </dgm:t>
    </dgm:pt>
    <dgm:pt modelId="{446309BB-C398-47AC-A5C5-AF5C68933B07}">
      <dgm:prSet phldrT="[Text]"/>
      <dgm:spPr/>
      <dgm:t>
        <a:bodyPr/>
        <a:lstStyle/>
        <a:p>
          <a:r>
            <a:rPr lang="en-GB" b="1" dirty="0" smtClean="0"/>
            <a:t>Legal duty of care</a:t>
          </a:r>
          <a:endParaRPr lang="en-GB" b="1" dirty="0"/>
        </a:p>
      </dgm:t>
    </dgm:pt>
    <dgm:pt modelId="{BC72AF15-8E90-4276-8D86-396F706437FD}" type="parTrans" cxnId="{8E6B03DF-31CA-4326-B3C1-A7770468D524}">
      <dgm:prSet/>
      <dgm:spPr/>
      <dgm:t>
        <a:bodyPr/>
        <a:lstStyle/>
        <a:p>
          <a:endParaRPr lang="en-GB"/>
        </a:p>
      </dgm:t>
    </dgm:pt>
    <dgm:pt modelId="{F50411F1-3F78-4558-A1D5-3E5C677E5B00}" type="sibTrans" cxnId="{8E6B03DF-31CA-4326-B3C1-A7770468D524}">
      <dgm:prSet/>
      <dgm:spPr/>
      <dgm:t>
        <a:bodyPr/>
        <a:lstStyle/>
        <a:p>
          <a:endParaRPr lang="en-GB"/>
        </a:p>
      </dgm:t>
    </dgm:pt>
    <dgm:pt modelId="{AE9D88D2-8FA7-4FB8-A138-AE7C0B62F9E2}">
      <dgm:prSet phldrT="[Text]"/>
      <dgm:spPr/>
      <dgm:t>
        <a:bodyPr/>
        <a:lstStyle/>
        <a:p>
          <a:r>
            <a:rPr lang="en-GB" b="1" dirty="0" smtClean="0"/>
            <a:t>Professional judgement</a:t>
          </a:r>
          <a:endParaRPr lang="en-GB" b="1" dirty="0"/>
        </a:p>
      </dgm:t>
    </dgm:pt>
    <dgm:pt modelId="{841FE9F8-D22C-46E8-9B1C-E60714D4BF66}" type="parTrans" cxnId="{A792E10F-FA31-4EEC-8F15-AEFFC3FDCFB7}">
      <dgm:prSet/>
      <dgm:spPr/>
      <dgm:t>
        <a:bodyPr/>
        <a:lstStyle/>
        <a:p>
          <a:endParaRPr lang="en-GB"/>
        </a:p>
      </dgm:t>
    </dgm:pt>
    <dgm:pt modelId="{A981AA30-A022-40BF-BFF9-AA8C1907E505}" type="sibTrans" cxnId="{A792E10F-FA31-4EEC-8F15-AEFFC3FDCFB7}">
      <dgm:prSet/>
      <dgm:spPr/>
      <dgm:t>
        <a:bodyPr/>
        <a:lstStyle/>
        <a:p>
          <a:endParaRPr lang="en-GB"/>
        </a:p>
      </dgm:t>
    </dgm:pt>
    <dgm:pt modelId="{333B3D35-AFC6-4438-BDF5-4818449B1234}">
      <dgm:prSet phldrT="[Text]"/>
      <dgm:spPr/>
      <dgm:t>
        <a:bodyPr/>
        <a:lstStyle/>
        <a:p>
          <a:r>
            <a:rPr lang="en-GB" b="1" dirty="0" smtClean="0"/>
            <a:t>Act in person’s best interests</a:t>
          </a:r>
          <a:endParaRPr lang="en-GB" b="1" dirty="0"/>
        </a:p>
      </dgm:t>
    </dgm:pt>
    <dgm:pt modelId="{9C18181B-1E5A-4047-B7AC-B03248D96D34}" type="parTrans" cxnId="{29D62850-028C-45AC-BD99-9AD418CC8249}">
      <dgm:prSet/>
      <dgm:spPr/>
      <dgm:t>
        <a:bodyPr/>
        <a:lstStyle/>
        <a:p>
          <a:endParaRPr lang="en-GB"/>
        </a:p>
      </dgm:t>
    </dgm:pt>
    <dgm:pt modelId="{EB18A705-8667-48D8-B217-BEE2B8AC8699}" type="sibTrans" cxnId="{29D62850-028C-45AC-BD99-9AD418CC8249}">
      <dgm:prSet/>
      <dgm:spPr/>
      <dgm:t>
        <a:bodyPr/>
        <a:lstStyle/>
        <a:p>
          <a:endParaRPr lang="en-GB"/>
        </a:p>
      </dgm:t>
    </dgm:pt>
    <dgm:pt modelId="{B8BC71B5-C8E4-4EA1-B029-884FFD89D9AB}">
      <dgm:prSet phldrT="[Text]"/>
      <dgm:spPr/>
      <dgm:t>
        <a:bodyPr/>
        <a:lstStyle/>
        <a:p>
          <a:r>
            <a:rPr lang="en-GB" b="1" dirty="0" smtClean="0"/>
            <a:t>Act according to policy and procedure of employer</a:t>
          </a:r>
          <a:endParaRPr lang="en-GB" b="1" dirty="0"/>
        </a:p>
      </dgm:t>
    </dgm:pt>
    <dgm:pt modelId="{5095B250-906F-4D60-844C-33440183058E}" type="parTrans" cxnId="{A998764F-2014-4967-A70E-9CAF035CADB0}">
      <dgm:prSet/>
      <dgm:spPr/>
      <dgm:t>
        <a:bodyPr/>
        <a:lstStyle/>
        <a:p>
          <a:endParaRPr lang="en-GB"/>
        </a:p>
      </dgm:t>
    </dgm:pt>
    <dgm:pt modelId="{69B551E9-AF79-4295-836E-0E3015F8DF26}" type="sibTrans" cxnId="{A998764F-2014-4967-A70E-9CAF035CADB0}">
      <dgm:prSet/>
      <dgm:spPr/>
      <dgm:t>
        <a:bodyPr/>
        <a:lstStyle/>
        <a:p>
          <a:endParaRPr lang="en-GB"/>
        </a:p>
      </dgm:t>
    </dgm:pt>
    <dgm:pt modelId="{3AF44B91-4E37-41AB-8F02-3EDEBFEA8650}">
      <dgm:prSet phldrT="[Text]"/>
      <dgm:spPr/>
      <dgm:t>
        <a:bodyPr/>
        <a:lstStyle/>
        <a:p>
          <a:r>
            <a:rPr lang="en-GB" b="1" dirty="0" smtClean="0"/>
            <a:t>Working to policy and financial constraints</a:t>
          </a:r>
          <a:endParaRPr lang="en-GB" b="1" dirty="0"/>
        </a:p>
      </dgm:t>
    </dgm:pt>
    <dgm:pt modelId="{349EE9D3-EF7B-4FC0-8589-F36B4D74627A}" type="parTrans" cxnId="{025917E5-9C65-46B2-B28F-C5F3E1373C1D}">
      <dgm:prSet/>
      <dgm:spPr/>
      <dgm:t>
        <a:bodyPr/>
        <a:lstStyle/>
        <a:p>
          <a:endParaRPr lang="en-GB"/>
        </a:p>
      </dgm:t>
    </dgm:pt>
    <dgm:pt modelId="{A9AD2029-CAC2-4B03-87B6-0817CFBC15CC}" type="sibTrans" cxnId="{025917E5-9C65-46B2-B28F-C5F3E1373C1D}">
      <dgm:prSet/>
      <dgm:spPr/>
      <dgm:t>
        <a:bodyPr/>
        <a:lstStyle/>
        <a:p>
          <a:endParaRPr lang="en-GB"/>
        </a:p>
      </dgm:t>
    </dgm:pt>
    <dgm:pt modelId="{12B10F32-FF9E-4641-B01C-3C5971163955}" type="pres">
      <dgm:prSet presAssocID="{85251BBF-EA79-4610-BE94-3218C7187032}" presName="diagram" presStyleCnt="0">
        <dgm:presLayoutVars>
          <dgm:dir/>
          <dgm:resizeHandles val="exact"/>
        </dgm:presLayoutVars>
      </dgm:prSet>
      <dgm:spPr/>
      <dgm:t>
        <a:bodyPr/>
        <a:lstStyle/>
        <a:p>
          <a:endParaRPr lang="en-GB"/>
        </a:p>
      </dgm:t>
    </dgm:pt>
    <dgm:pt modelId="{2920ABC3-EBC6-4B40-B30D-2A16AD6D90F3}" type="pres">
      <dgm:prSet presAssocID="{446309BB-C398-47AC-A5C5-AF5C68933B07}" presName="node" presStyleLbl="node1" presStyleIdx="0" presStyleCnt="5">
        <dgm:presLayoutVars>
          <dgm:bulletEnabled val="1"/>
        </dgm:presLayoutVars>
      </dgm:prSet>
      <dgm:spPr/>
      <dgm:t>
        <a:bodyPr/>
        <a:lstStyle/>
        <a:p>
          <a:endParaRPr lang="en-GB"/>
        </a:p>
      </dgm:t>
    </dgm:pt>
    <dgm:pt modelId="{32DFD553-BC91-4C5A-BDFA-14A4BDDB5E54}" type="pres">
      <dgm:prSet presAssocID="{F50411F1-3F78-4558-A1D5-3E5C677E5B00}" presName="sibTrans" presStyleCnt="0"/>
      <dgm:spPr/>
    </dgm:pt>
    <dgm:pt modelId="{3CF3A63E-304C-4305-9931-8A93F89521EB}" type="pres">
      <dgm:prSet presAssocID="{AE9D88D2-8FA7-4FB8-A138-AE7C0B62F9E2}" presName="node" presStyleLbl="node1" presStyleIdx="1" presStyleCnt="5">
        <dgm:presLayoutVars>
          <dgm:bulletEnabled val="1"/>
        </dgm:presLayoutVars>
      </dgm:prSet>
      <dgm:spPr/>
      <dgm:t>
        <a:bodyPr/>
        <a:lstStyle/>
        <a:p>
          <a:endParaRPr lang="en-GB"/>
        </a:p>
      </dgm:t>
    </dgm:pt>
    <dgm:pt modelId="{2D58E1F2-CC80-42EC-A857-446101724CD7}" type="pres">
      <dgm:prSet presAssocID="{A981AA30-A022-40BF-BFF9-AA8C1907E505}" presName="sibTrans" presStyleCnt="0"/>
      <dgm:spPr/>
    </dgm:pt>
    <dgm:pt modelId="{4FC4961F-245F-4A5B-937E-8688B1F631C3}" type="pres">
      <dgm:prSet presAssocID="{333B3D35-AFC6-4438-BDF5-4818449B1234}" presName="node" presStyleLbl="node1" presStyleIdx="2" presStyleCnt="5">
        <dgm:presLayoutVars>
          <dgm:bulletEnabled val="1"/>
        </dgm:presLayoutVars>
      </dgm:prSet>
      <dgm:spPr/>
      <dgm:t>
        <a:bodyPr/>
        <a:lstStyle/>
        <a:p>
          <a:endParaRPr lang="en-GB"/>
        </a:p>
      </dgm:t>
    </dgm:pt>
    <dgm:pt modelId="{A8AE0D10-1659-4BF0-9C79-2E77837AD8F5}" type="pres">
      <dgm:prSet presAssocID="{EB18A705-8667-48D8-B217-BEE2B8AC8699}" presName="sibTrans" presStyleCnt="0"/>
      <dgm:spPr/>
    </dgm:pt>
    <dgm:pt modelId="{0B08B044-BE99-4F62-AAC1-F8A9EC0D8556}" type="pres">
      <dgm:prSet presAssocID="{B8BC71B5-C8E4-4EA1-B029-884FFD89D9AB}" presName="node" presStyleLbl="node1" presStyleIdx="3" presStyleCnt="5">
        <dgm:presLayoutVars>
          <dgm:bulletEnabled val="1"/>
        </dgm:presLayoutVars>
      </dgm:prSet>
      <dgm:spPr/>
      <dgm:t>
        <a:bodyPr/>
        <a:lstStyle/>
        <a:p>
          <a:endParaRPr lang="en-GB"/>
        </a:p>
      </dgm:t>
    </dgm:pt>
    <dgm:pt modelId="{65842D2E-1C6A-4A4E-8FB2-F74C5713632B}" type="pres">
      <dgm:prSet presAssocID="{69B551E9-AF79-4295-836E-0E3015F8DF26}" presName="sibTrans" presStyleCnt="0"/>
      <dgm:spPr/>
    </dgm:pt>
    <dgm:pt modelId="{34ED9B63-9908-46FD-BC4F-2B70B405BA60}" type="pres">
      <dgm:prSet presAssocID="{3AF44B91-4E37-41AB-8F02-3EDEBFEA8650}" presName="node" presStyleLbl="node1" presStyleIdx="4" presStyleCnt="5">
        <dgm:presLayoutVars>
          <dgm:bulletEnabled val="1"/>
        </dgm:presLayoutVars>
      </dgm:prSet>
      <dgm:spPr/>
      <dgm:t>
        <a:bodyPr/>
        <a:lstStyle/>
        <a:p>
          <a:endParaRPr lang="en-GB"/>
        </a:p>
      </dgm:t>
    </dgm:pt>
  </dgm:ptLst>
  <dgm:cxnLst>
    <dgm:cxn modelId="{A998764F-2014-4967-A70E-9CAF035CADB0}" srcId="{85251BBF-EA79-4610-BE94-3218C7187032}" destId="{B8BC71B5-C8E4-4EA1-B029-884FFD89D9AB}" srcOrd="3" destOrd="0" parTransId="{5095B250-906F-4D60-844C-33440183058E}" sibTransId="{69B551E9-AF79-4295-836E-0E3015F8DF26}"/>
    <dgm:cxn modelId="{025917E5-9C65-46B2-B28F-C5F3E1373C1D}" srcId="{85251BBF-EA79-4610-BE94-3218C7187032}" destId="{3AF44B91-4E37-41AB-8F02-3EDEBFEA8650}" srcOrd="4" destOrd="0" parTransId="{349EE9D3-EF7B-4FC0-8589-F36B4D74627A}" sibTransId="{A9AD2029-CAC2-4B03-87B6-0817CFBC15CC}"/>
    <dgm:cxn modelId="{08E307D1-9132-4C9A-B9DB-277AAC4E4519}" type="presOf" srcId="{333B3D35-AFC6-4438-BDF5-4818449B1234}" destId="{4FC4961F-245F-4A5B-937E-8688B1F631C3}" srcOrd="0" destOrd="0" presId="urn:microsoft.com/office/officeart/2005/8/layout/default#3"/>
    <dgm:cxn modelId="{0C5B47E2-2579-4376-B160-9E95E0C0D96F}" type="presOf" srcId="{AE9D88D2-8FA7-4FB8-A138-AE7C0B62F9E2}" destId="{3CF3A63E-304C-4305-9931-8A93F89521EB}" srcOrd="0" destOrd="0" presId="urn:microsoft.com/office/officeart/2005/8/layout/default#3"/>
    <dgm:cxn modelId="{29D62850-028C-45AC-BD99-9AD418CC8249}" srcId="{85251BBF-EA79-4610-BE94-3218C7187032}" destId="{333B3D35-AFC6-4438-BDF5-4818449B1234}" srcOrd="2" destOrd="0" parTransId="{9C18181B-1E5A-4047-B7AC-B03248D96D34}" sibTransId="{EB18A705-8667-48D8-B217-BEE2B8AC8699}"/>
    <dgm:cxn modelId="{8804AF67-78A1-4F80-B6DE-697565322D7C}" type="presOf" srcId="{85251BBF-EA79-4610-BE94-3218C7187032}" destId="{12B10F32-FF9E-4641-B01C-3C5971163955}" srcOrd="0" destOrd="0" presId="urn:microsoft.com/office/officeart/2005/8/layout/default#3"/>
    <dgm:cxn modelId="{8E9BC139-FEF5-4D56-B5C8-267C24F26DC0}" type="presOf" srcId="{3AF44B91-4E37-41AB-8F02-3EDEBFEA8650}" destId="{34ED9B63-9908-46FD-BC4F-2B70B405BA60}" srcOrd="0" destOrd="0" presId="urn:microsoft.com/office/officeart/2005/8/layout/default#3"/>
    <dgm:cxn modelId="{A792E10F-FA31-4EEC-8F15-AEFFC3FDCFB7}" srcId="{85251BBF-EA79-4610-BE94-3218C7187032}" destId="{AE9D88D2-8FA7-4FB8-A138-AE7C0B62F9E2}" srcOrd="1" destOrd="0" parTransId="{841FE9F8-D22C-46E8-9B1C-E60714D4BF66}" sibTransId="{A981AA30-A022-40BF-BFF9-AA8C1907E505}"/>
    <dgm:cxn modelId="{8E6B03DF-31CA-4326-B3C1-A7770468D524}" srcId="{85251BBF-EA79-4610-BE94-3218C7187032}" destId="{446309BB-C398-47AC-A5C5-AF5C68933B07}" srcOrd="0" destOrd="0" parTransId="{BC72AF15-8E90-4276-8D86-396F706437FD}" sibTransId="{F50411F1-3F78-4558-A1D5-3E5C677E5B00}"/>
    <dgm:cxn modelId="{EBF92E99-C5EB-4016-8C69-9B2C599DA2C2}" type="presOf" srcId="{B8BC71B5-C8E4-4EA1-B029-884FFD89D9AB}" destId="{0B08B044-BE99-4F62-AAC1-F8A9EC0D8556}" srcOrd="0" destOrd="0" presId="urn:microsoft.com/office/officeart/2005/8/layout/default#3"/>
    <dgm:cxn modelId="{1D10A71C-6C53-4F19-8B74-1DFA6AE72221}" type="presOf" srcId="{446309BB-C398-47AC-A5C5-AF5C68933B07}" destId="{2920ABC3-EBC6-4B40-B30D-2A16AD6D90F3}" srcOrd="0" destOrd="0" presId="urn:microsoft.com/office/officeart/2005/8/layout/default#3"/>
    <dgm:cxn modelId="{9B73A51F-9A0D-43AE-A700-8BCCEE758A7B}" type="presParOf" srcId="{12B10F32-FF9E-4641-B01C-3C5971163955}" destId="{2920ABC3-EBC6-4B40-B30D-2A16AD6D90F3}" srcOrd="0" destOrd="0" presId="urn:microsoft.com/office/officeart/2005/8/layout/default#3"/>
    <dgm:cxn modelId="{0F2138C3-6862-459A-8B55-39E80C4845C7}" type="presParOf" srcId="{12B10F32-FF9E-4641-B01C-3C5971163955}" destId="{32DFD553-BC91-4C5A-BDFA-14A4BDDB5E54}" srcOrd="1" destOrd="0" presId="urn:microsoft.com/office/officeart/2005/8/layout/default#3"/>
    <dgm:cxn modelId="{8BCEAA45-11BD-4DD8-AE23-DA1CDB6BBEEF}" type="presParOf" srcId="{12B10F32-FF9E-4641-B01C-3C5971163955}" destId="{3CF3A63E-304C-4305-9931-8A93F89521EB}" srcOrd="2" destOrd="0" presId="urn:microsoft.com/office/officeart/2005/8/layout/default#3"/>
    <dgm:cxn modelId="{EE491AA0-5C97-4FDA-8D72-278D98E3A89F}" type="presParOf" srcId="{12B10F32-FF9E-4641-B01C-3C5971163955}" destId="{2D58E1F2-CC80-42EC-A857-446101724CD7}" srcOrd="3" destOrd="0" presId="urn:microsoft.com/office/officeart/2005/8/layout/default#3"/>
    <dgm:cxn modelId="{8322A7A5-0298-443D-BC24-B164A78E634D}" type="presParOf" srcId="{12B10F32-FF9E-4641-B01C-3C5971163955}" destId="{4FC4961F-245F-4A5B-937E-8688B1F631C3}" srcOrd="4" destOrd="0" presId="urn:microsoft.com/office/officeart/2005/8/layout/default#3"/>
    <dgm:cxn modelId="{2618007A-C5CD-4A7E-82FD-0119A226ED3B}" type="presParOf" srcId="{12B10F32-FF9E-4641-B01C-3C5971163955}" destId="{A8AE0D10-1659-4BF0-9C79-2E77837AD8F5}" srcOrd="5" destOrd="0" presId="urn:microsoft.com/office/officeart/2005/8/layout/default#3"/>
    <dgm:cxn modelId="{09B12AF3-8296-4034-8CE0-23AB3B657B2C}" type="presParOf" srcId="{12B10F32-FF9E-4641-B01C-3C5971163955}" destId="{0B08B044-BE99-4F62-AAC1-F8A9EC0D8556}" srcOrd="6" destOrd="0" presId="urn:microsoft.com/office/officeart/2005/8/layout/default#3"/>
    <dgm:cxn modelId="{BA1B5A9B-0C0F-4667-A254-AB5C77899260}" type="presParOf" srcId="{12B10F32-FF9E-4641-B01C-3C5971163955}" destId="{65842D2E-1C6A-4A4E-8FB2-F74C5713632B}" srcOrd="7" destOrd="0" presId="urn:microsoft.com/office/officeart/2005/8/layout/default#3"/>
    <dgm:cxn modelId="{8E64FC29-89C3-4208-82FF-8F8A1D1608B7}" type="presParOf" srcId="{12B10F32-FF9E-4641-B01C-3C5971163955}" destId="{34ED9B63-9908-46FD-BC4F-2B70B405BA60}" srcOrd="8"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E2F5294F-9A74-45D9-889B-020A541FD1B7}" type="doc">
      <dgm:prSet loTypeId="urn:microsoft.com/office/officeart/2005/8/layout/hList3" loCatId="list" qsTypeId="urn:microsoft.com/office/officeart/2005/8/quickstyle/3d2" qsCatId="3D" csTypeId="urn:microsoft.com/office/officeart/2005/8/colors/colorful4" csCatId="colorful" phldr="1"/>
      <dgm:spPr/>
      <dgm:t>
        <a:bodyPr/>
        <a:lstStyle/>
        <a:p>
          <a:endParaRPr lang="en-GB"/>
        </a:p>
      </dgm:t>
    </dgm:pt>
    <dgm:pt modelId="{9F8E0F76-BB95-4A6C-9EAC-98C807870281}">
      <dgm:prSet phldrT="[Text]"/>
      <dgm:spPr/>
      <dgm:t>
        <a:bodyPr/>
        <a:lstStyle/>
        <a:p>
          <a:r>
            <a:rPr lang="en-GB" dirty="0" smtClean="0"/>
            <a:t>Statutory advocacy</a:t>
          </a:r>
          <a:endParaRPr lang="en-GB" dirty="0"/>
        </a:p>
      </dgm:t>
    </dgm:pt>
    <dgm:pt modelId="{7BB16A19-D28B-494E-8B86-06A4CD625465}" type="parTrans" cxnId="{FD8851BE-6C8E-4084-A67B-6DB9CA6F285A}">
      <dgm:prSet/>
      <dgm:spPr/>
      <dgm:t>
        <a:bodyPr/>
        <a:lstStyle/>
        <a:p>
          <a:endParaRPr lang="en-GB"/>
        </a:p>
      </dgm:t>
    </dgm:pt>
    <dgm:pt modelId="{064F927C-9FB6-4E65-A17E-5786FB598D17}" type="sibTrans" cxnId="{FD8851BE-6C8E-4084-A67B-6DB9CA6F285A}">
      <dgm:prSet/>
      <dgm:spPr/>
      <dgm:t>
        <a:bodyPr/>
        <a:lstStyle/>
        <a:p>
          <a:endParaRPr lang="en-GB"/>
        </a:p>
      </dgm:t>
    </dgm:pt>
    <dgm:pt modelId="{6D3A0267-B896-4A56-86E7-74C02F0FEF12}">
      <dgm:prSet phldrT="[Text]"/>
      <dgm:spPr/>
      <dgm:t>
        <a:bodyPr/>
        <a:lstStyle/>
        <a:p>
          <a:r>
            <a:rPr lang="en-GB" b="1" dirty="0" smtClean="0"/>
            <a:t>Social Services and Well-being Wales Act (2014)</a:t>
          </a:r>
          <a:endParaRPr lang="en-GB" b="1" dirty="0"/>
        </a:p>
      </dgm:t>
    </dgm:pt>
    <dgm:pt modelId="{EC479993-01BF-4F81-AF25-C290803352BA}" type="parTrans" cxnId="{4B3240BE-0938-4BEE-B1A6-076DFB5B753C}">
      <dgm:prSet/>
      <dgm:spPr/>
      <dgm:t>
        <a:bodyPr/>
        <a:lstStyle/>
        <a:p>
          <a:endParaRPr lang="en-GB"/>
        </a:p>
      </dgm:t>
    </dgm:pt>
    <dgm:pt modelId="{2A015AF0-88EB-49DD-A347-CD7E9A3E9BAD}" type="sibTrans" cxnId="{4B3240BE-0938-4BEE-B1A6-076DFB5B753C}">
      <dgm:prSet/>
      <dgm:spPr/>
      <dgm:t>
        <a:bodyPr/>
        <a:lstStyle/>
        <a:p>
          <a:endParaRPr lang="en-GB"/>
        </a:p>
      </dgm:t>
    </dgm:pt>
    <dgm:pt modelId="{003254BB-8BD8-4A70-AEBB-F15879DC2C37}">
      <dgm:prSet phldrT="[Text]"/>
      <dgm:spPr/>
      <dgm:t>
        <a:bodyPr/>
        <a:lstStyle/>
        <a:p>
          <a:r>
            <a:rPr lang="en-GB" b="1" dirty="0" smtClean="0"/>
            <a:t>Mental Capacity Act </a:t>
          </a:r>
          <a:br>
            <a:rPr lang="en-GB" b="1" dirty="0" smtClean="0"/>
          </a:br>
          <a:r>
            <a:rPr lang="en-GB" b="1" dirty="0" smtClean="0"/>
            <a:t>(2005)</a:t>
          </a:r>
          <a:endParaRPr lang="en-GB" b="1" dirty="0"/>
        </a:p>
      </dgm:t>
    </dgm:pt>
    <dgm:pt modelId="{060B46A8-5740-455B-B0ED-2619BF2B5083}" type="parTrans" cxnId="{A1826DF9-0BCC-4D49-B919-08EF975FBE0F}">
      <dgm:prSet/>
      <dgm:spPr/>
      <dgm:t>
        <a:bodyPr/>
        <a:lstStyle/>
        <a:p>
          <a:endParaRPr lang="en-GB"/>
        </a:p>
      </dgm:t>
    </dgm:pt>
    <dgm:pt modelId="{E01D3B9E-6A06-4034-9E3C-BEC0B4B55754}" type="sibTrans" cxnId="{A1826DF9-0BCC-4D49-B919-08EF975FBE0F}">
      <dgm:prSet/>
      <dgm:spPr/>
      <dgm:t>
        <a:bodyPr/>
        <a:lstStyle/>
        <a:p>
          <a:endParaRPr lang="en-GB"/>
        </a:p>
      </dgm:t>
    </dgm:pt>
    <dgm:pt modelId="{30321F3C-7135-4A53-A858-8043BA0566D3}">
      <dgm:prSet phldrT="[Text]"/>
      <dgm:spPr/>
      <dgm:t>
        <a:bodyPr/>
        <a:lstStyle/>
        <a:p>
          <a:r>
            <a:rPr lang="en-GB" b="1" dirty="0" smtClean="0"/>
            <a:t>Mental Health Act</a:t>
          </a:r>
        </a:p>
        <a:p>
          <a:endParaRPr lang="en-GB" b="1" dirty="0"/>
        </a:p>
      </dgm:t>
    </dgm:pt>
    <dgm:pt modelId="{82E4A697-6D52-4B81-B00B-6C8517BAF01E}" type="parTrans" cxnId="{8BF3E97A-B13C-460D-896A-434940E7600C}">
      <dgm:prSet/>
      <dgm:spPr/>
      <dgm:t>
        <a:bodyPr/>
        <a:lstStyle/>
        <a:p>
          <a:endParaRPr lang="en-GB"/>
        </a:p>
      </dgm:t>
    </dgm:pt>
    <dgm:pt modelId="{BD8FF0B8-A5C1-4A21-8685-3021F32F469A}" type="sibTrans" cxnId="{8BF3E97A-B13C-460D-896A-434940E7600C}">
      <dgm:prSet/>
      <dgm:spPr/>
      <dgm:t>
        <a:bodyPr/>
        <a:lstStyle/>
        <a:p>
          <a:endParaRPr lang="en-GB"/>
        </a:p>
      </dgm:t>
    </dgm:pt>
    <dgm:pt modelId="{30FB5C59-CFA4-4DEE-9483-EB996190DFBD}">
      <dgm:prSet/>
      <dgm:spPr/>
      <dgm:t>
        <a:bodyPr/>
        <a:lstStyle/>
        <a:p>
          <a:r>
            <a:rPr lang="en-GB" b="1" dirty="0" smtClean="0"/>
            <a:t>National Health Services (Wales) Act </a:t>
          </a:r>
          <a:br>
            <a:rPr lang="en-GB" b="1" dirty="0" smtClean="0"/>
          </a:br>
          <a:r>
            <a:rPr lang="en-GB" b="1" dirty="0" smtClean="0"/>
            <a:t>(2006)</a:t>
          </a:r>
          <a:endParaRPr lang="en-GB" b="1" dirty="0"/>
        </a:p>
      </dgm:t>
    </dgm:pt>
    <dgm:pt modelId="{07DDFE11-EA45-471B-A639-3832559DF66D}" type="parTrans" cxnId="{A99AB9BA-68A1-4A79-8B6F-2B990A8EBD6F}">
      <dgm:prSet/>
      <dgm:spPr/>
      <dgm:t>
        <a:bodyPr/>
        <a:lstStyle/>
        <a:p>
          <a:endParaRPr lang="en-GB"/>
        </a:p>
      </dgm:t>
    </dgm:pt>
    <dgm:pt modelId="{BE138D2D-3BAA-4A63-8442-79149E352368}" type="sibTrans" cxnId="{A99AB9BA-68A1-4A79-8B6F-2B990A8EBD6F}">
      <dgm:prSet/>
      <dgm:spPr/>
      <dgm:t>
        <a:bodyPr/>
        <a:lstStyle/>
        <a:p>
          <a:endParaRPr lang="en-GB"/>
        </a:p>
      </dgm:t>
    </dgm:pt>
    <dgm:pt modelId="{D02706FC-B669-4A7B-9706-47FE79551CB5}">
      <dgm:prSet/>
      <dgm:spPr/>
      <dgm:t>
        <a:bodyPr/>
        <a:lstStyle/>
        <a:p>
          <a:r>
            <a:rPr lang="en-GB" b="1" dirty="0" smtClean="0"/>
            <a:t>Education Act</a:t>
          </a:r>
        </a:p>
        <a:p>
          <a:endParaRPr lang="en-GB" b="1" dirty="0"/>
        </a:p>
      </dgm:t>
    </dgm:pt>
    <dgm:pt modelId="{E39B464A-33F2-4207-B902-63897262D6A2}" type="parTrans" cxnId="{802774C0-58FA-43B0-ABAB-5ACE82B74E94}">
      <dgm:prSet/>
      <dgm:spPr/>
    </dgm:pt>
    <dgm:pt modelId="{CB2CB6C9-79AA-4399-BDD3-2E943932DC04}" type="sibTrans" cxnId="{802774C0-58FA-43B0-ABAB-5ACE82B74E94}">
      <dgm:prSet/>
      <dgm:spPr/>
    </dgm:pt>
    <dgm:pt modelId="{B65903A1-7B98-4A1E-A72B-A913D8AA8686}">
      <dgm:prSet/>
      <dgm:spPr/>
      <dgm:t>
        <a:bodyPr/>
        <a:lstStyle/>
        <a:p>
          <a:r>
            <a:rPr lang="en-GB" b="1" dirty="0" smtClean="0"/>
            <a:t>Equality Act </a:t>
          </a:r>
          <a:br>
            <a:rPr lang="en-GB" b="1" dirty="0" smtClean="0"/>
          </a:br>
          <a:r>
            <a:rPr lang="en-GB" b="1" dirty="0" smtClean="0"/>
            <a:t>(2010)</a:t>
          </a:r>
          <a:endParaRPr lang="en-GB" b="1" dirty="0"/>
        </a:p>
      </dgm:t>
    </dgm:pt>
    <dgm:pt modelId="{BC77B4AE-17DA-4945-B4D4-70202E589A0D}" type="parTrans" cxnId="{51E1FF6E-F217-414C-859E-86521F5E6974}">
      <dgm:prSet/>
      <dgm:spPr/>
    </dgm:pt>
    <dgm:pt modelId="{C4303D28-79BE-47E3-945F-B8C7053D625E}" type="sibTrans" cxnId="{51E1FF6E-F217-414C-859E-86521F5E6974}">
      <dgm:prSet/>
      <dgm:spPr/>
    </dgm:pt>
    <dgm:pt modelId="{C8E0C15C-D39B-45D5-81A8-32965B6496EE}" type="pres">
      <dgm:prSet presAssocID="{E2F5294F-9A74-45D9-889B-020A541FD1B7}" presName="composite" presStyleCnt="0">
        <dgm:presLayoutVars>
          <dgm:chMax val="1"/>
          <dgm:dir/>
          <dgm:resizeHandles val="exact"/>
        </dgm:presLayoutVars>
      </dgm:prSet>
      <dgm:spPr/>
      <dgm:t>
        <a:bodyPr/>
        <a:lstStyle/>
        <a:p>
          <a:endParaRPr lang="en-GB"/>
        </a:p>
      </dgm:t>
    </dgm:pt>
    <dgm:pt modelId="{7E864A04-67B6-413B-9E2F-6EE6C0396426}" type="pres">
      <dgm:prSet presAssocID="{9F8E0F76-BB95-4A6C-9EAC-98C807870281}" presName="roof" presStyleLbl="dkBgShp" presStyleIdx="0" presStyleCnt="2"/>
      <dgm:spPr/>
      <dgm:t>
        <a:bodyPr/>
        <a:lstStyle/>
        <a:p>
          <a:endParaRPr lang="en-GB"/>
        </a:p>
      </dgm:t>
    </dgm:pt>
    <dgm:pt modelId="{7A0ED266-D7F7-41D3-B1CB-35D54D454E01}" type="pres">
      <dgm:prSet presAssocID="{9F8E0F76-BB95-4A6C-9EAC-98C807870281}" presName="pillars" presStyleCnt="0"/>
      <dgm:spPr/>
    </dgm:pt>
    <dgm:pt modelId="{7B3F5536-8436-4D5D-8545-0F594D02B840}" type="pres">
      <dgm:prSet presAssocID="{9F8E0F76-BB95-4A6C-9EAC-98C807870281}" presName="pillar1" presStyleLbl="node1" presStyleIdx="0" presStyleCnt="6">
        <dgm:presLayoutVars>
          <dgm:bulletEnabled val="1"/>
        </dgm:presLayoutVars>
      </dgm:prSet>
      <dgm:spPr/>
      <dgm:t>
        <a:bodyPr/>
        <a:lstStyle/>
        <a:p>
          <a:endParaRPr lang="en-GB"/>
        </a:p>
      </dgm:t>
    </dgm:pt>
    <dgm:pt modelId="{281AA5F1-A0C0-4305-9C40-B6FF79BB48B4}" type="pres">
      <dgm:prSet presAssocID="{003254BB-8BD8-4A70-AEBB-F15879DC2C37}" presName="pillarX" presStyleLbl="node1" presStyleIdx="1" presStyleCnt="6">
        <dgm:presLayoutVars>
          <dgm:bulletEnabled val="1"/>
        </dgm:presLayoutVars>
      </dgm:prSet>
      <dgm:spPr/>
      <dgm:t>
        <a:bodyPr/>
        <a:lstStyle/>
        <a:p>
          <a:endParaRPr lang="en-GB"/>
        </a:p>
      </dgm:t>
    </dgm:pt>
    <dgm:pt modelId="{5770668E-3485-4560-9DC3-1D91852311B2}" type="pres">
      <dgm:prSet presAssocID="{30321F3C-7135-4A53-A858-8043BA0566D3}" presName="pillarX" presStyleLbl="node1" presStyleIdx="2" presStyleCnt="6">
        <dgm:presLayoutVars>
          <dgm:bulletEnabled val="1"/>
        </dgm:presLayoutVars>
      </dgm:prSet>
      <dgm:spPr/>
      <dgm:t>
        <a:bodyPr/>
        <a:lstStyle/>
        <a:p>
          <a:endParaRPr lang="en-GB"/>
        </a:p>
      </dgm:t>
    </dgm:pt>
    <dgm:pt modelId="{BDA579B0-5AEB-4760-A10B-101ECA827F5C}" type="pres">
      <dgm:prSet presAssocID="{30FB5C59-CFA4-4DEE-9483-EB996190DFBD}" presName="pillarX" presStyleLbl="node1" presStyleIdx="3" presStyleCnt="6">
        <dgm:presLayoutVars>
          <dgm:bulletEnabled val="1"/>
        </dgm:presLayoutVars>
      </dgm:prSet>
      <dgm:spPr/>
      <dgm:t>
        <a:bodyPr/>
        <a:lstStyle/>
        <a:p>
          <a:endParaRPr lang="en-GB"/>
        </a:p>
      </dgm:t>
    </dgm:pt>
    <dgm:pt modelId="{D91E83FC-1F82-4DDA-A9A6-0A62AD3BA382}" type="pres">
      <dgm:prSet presAssocID="{D02706FC-B669-4A7B-9706-47FE79551CB5}" presName="pillarX" presStyleLbl="node1" presStyleIdx="4" presStyleCnt="6">
        <dgm:presLayoutVars>
          <dgm:bulletEnabled val="1"/>
        </dgm:presLayoutVars>
      </dgm:prSet>
      <dgm:spPr/>
      <dgm:t>
        <a:bodyPr/>
        <a:lstStyle/>
        <a:p>
          <a:endParaRPr lang="en-GB"/>
        </a:p>
      </dgm:t>
    </dgm:pt>
    <dgm:pt modelId="{04CB5A34-FB6A-46AC-BB06-248CFD45F8F1}" type="pres">
      <dgm:prSet presAssocID="{B65903A1-7B98-4A1E-A72B-A913D8AA8686}" presName="pillarX" presStyleLbl="node1" presStyleIdx="5" presStyleCnt="6">
        <dgm:presLayoutVars>
          <dgm:bulletEnabled val="1"/>
        </dgm:presLayoutVars>
      </dgm:prSet>
      <dgm:spPr/>
      <dgm:t>
        <a:bodyPr/>
        <a:lstStyle/>
        <a:p>
          <a:endParaRPr lang="en-GB"/>
        </a:p>
      </dgm:t>
    </dgm:pt>
    <dgm:pt modelId="{2782DEB1-B30A-4D26-8A5D-6D5AF1967C86}" type="pres">
      <dgm:prSet presAssocID="{9F8E0F76-BB95-4A6C-9EAC-98C807870281}" presName="base" presStyleLbl="dkBgShp" presStyleIdx="1" presStyleCnt="2"/>
      <dgm:spPr/>
    </dgm:pt>
  </dgm:ptLst>
  <dgm:cxnLst>
    <dgm:cxn modelId="{6CB6A376-8546-4DBA-B315-A37AA93D49C6}" type="presOf" srcId="{003254BB-8BD8-4A70-AEBB-F15879DC2C37}" destId="{281AA5F1-A0C0-4305-9C40-B6FF79BB48B4}" srcOrd="0" destOrd="0" presId="urn:microsoft.com/office/officeart/2005/8/layout/hList3"/>
    <dgm:cxn modelId="{6BA53023-8F69-4560-B94E-26ACC0FF036B}" type="presOf" srcId="{6D3A0267-B896-4A56-86E7-74C02F0FEF12}" destId="{7B3F5536-8436-4D5D-8545-0F594D02B840}" srcOrd="0" destOrd="0" presId="urn:microsoft.com/office/officeart/2005/8/layout/hList3"/>
    <dgm:cxn modelId="{7454EB20-1217-4A6F-88B9-9086D49F6292}" type="presOf" srcId="{D02706FC-B669-4A7B-9706-47FE79551CB5}" destId="{D91E83FC-1F82-4DDA-A9A6-0A62AD3BA382}" srcOrd="0" destOrd="0" presId="urn:microsoft.com/office/officeart/2005/8/layout/hList3"/>
    <dgm:cxn modelId="{A455171F-9A91-4306-BA78-3B0B11549E15}" type="presOf" srcId="{E2F5294F-9A74-45D9-889B-020A541FD1B7}" destId="{C8E0C15C-D39B-45D5-81A8-32965B6496EE}" srcOrd="0" destOrd="0" presId="urn:microsoft.com/office/officeart/2005/8/layout/hList3"/>
    <dgm:cxn modelId="{0791E442-F275-4F0B-9C06-08F28CC03541}" type="presOf" srcId="{30321F3C-7135-4A53-A858-8043BA0566D3}" destId="{5770668E-3485-4560-9DC3-1D91852311B2}" srcOrd="0" destOrd="0" presId="urn:microsoft.com/office/officeart/2005/8/layout/hList3"/>
    <dgm:cxn modelId="{4B3240BE-0938-4BEE-B1A6-076DFB5B753C}" srcId="{9F8E0F76-BB95-4A6C-9EAC-98C807870281}" destId="{6D3A0267-B896-4A56-86E7-74C02F0FEF12}" srcOrd="0" destOrd="0" parTransId="{EC479993-01BF-4F81-AF25-C290803352BA}" sibTransId="{2A015AF0-88EB-49DD-A347-CD7E9A3E9BAD}"/>
    <dgm:cxn modelId="{C4EF3EE5-DEBB-4C38-A8C0-BF19651E2876}" type="presOf" srcId="{30FB5C59-CFA4-4DEE-9483-EB996190DFBD}" destId="{BDA579B0-5AEB-4760-A10B-101ECA827F5C}" srcOrd="0" destOrd="0" presId="urn:microsoft.com/office/officeart/2005/8/layout/hList3"/>
    <dgm:cxn modelId="{FD8851BE-6C8E-4084-A67B-6DB9CA6F285A}" srcId="{E2F5294F-9A74-45D9-889B-020A541FD1B7}" destId="{9F8E0F76-BB95-4A6C-9EAC-98C807870281}" srcOrd="0" destOrd="0" parTransId="{7BB16A19-D28B-494E-8B86-06A4CD625465}" sibTransId="{064F927C-9FB6-4E65-A17E-5786FB598D17}"/>
    <dgm:cxn modelId="{72D97620-2649-4F6D-9940-96E9DEA1542B}" type="presOf" srcId="{B65903A1-7B98-4A1E-A72B-A913D8AA8686}" destId="{04CB5A34-FB6A-46AC-BB06-248CFD45F8F1}" srcOrd="0" destOrd="0" presId="urn:microsoft.com/office/officeart/2005/8/layout/hList3"/>
    <dgm:cxn modelId="{51E1FF6E-F217-414C-859E-86521F5E6974}" srcId="{9F8E0F76-BB95-4A6C-9EAC-98C807870281}" destId="{B65903A1-7B98-4A1E-A72B-A913D8AA8686}" srcOrd="5" destOrd="0" parTransId="{BC77B4AE-17DA-4945-B4D4-70202E589A0D}" sibTransId="{C4303D28-79BE-47E3-945F-B8C7053D625E}"/>
    <dgm:cxn modelId="{A99AB9BA-68A1-4A79-8B6F-2B990A8EBD6F}" srcId="{9F8E0F76-BB95-4A6C-9EAC-98C807870281}" destId="{30FB5C59-CFA4-4DEE-9483-EB996190DFBD}" srcOrd="3" destOrd="0" parTransId="{07DDFE11-EA45-471B-A639-3832559DF66D}" sibTransId="{BE138D2D-3BAA-4A63-8442-79149E352368}"/>
    <dgm:cxn modelId="{8BF3E97A-B13C-460D-896A-434940E7600C}" srcId="{9F8E0F76-BB95-4A6C-9EAC-98C807870281}" destId="{30321F3C-7135-4A53-A858-8043BA0566D3}" srcOrd="2" destOrd="0" parTransId="{82E4A697-6D52-4B81-B00B-6C8517BAF01E}" sibTransId="{BD8FF0B8-A5C1-4A21-8685-3021F32F469A}"/>
    <dgm:cxn modelId="{A1826DF9-0BCC-4D49-B919-08EF975FBE0F}" srcId="{9F8E0F76-BB95-4A6C-9EAC-98C807870281}" destId="{003254BB-8BD8-4A70-AEBB-F15879DC2C37}" srcOrd="1" destOrd="0" parTransId="{060B46A8-5740-455B-B0ED-2619BF2B5083}" sibTransId="{E01D3B9E-6A06-4034-9E3C-BEC0B4B55754}"/>
    <dgm:cxn modelId="{802774C0-58FA-43B0-ABAB-5ACE82B74E94}" srcId="{9F8E0F76-BB95-4A6C-9EAC-98C807870281}" destId="{D02706FC-B669-4A7B-9706-47FE79551CB5}" srcOrd="4" destOrd="0" parTransId="{E39B464A-33F2-4207-B902-63897262D6A2}" sibTransId="{CB2CB6C9-79AA-4399-BDD3-2E943932DC04}"/>
    <dgm:cxn modelId="{587D712A-74DD-4114-98B0-AECEA67114FB}" type="presOf" srcId="{9F8E0F76-BB95-4A6C-9EAC-98C807870281}" destId="{7E864A04-67B6-413B-9E2F-6EE6C0396426}" srcOrd="0" destOrd="0" presId="urn:microsoft.com/office/officeart/2005/8/layout/hList3"/>
    <dgm:cxn modelId="{53A5ECD8-E8ED-447D-A1FD-AE5A28924EC9}" type="presParOf" srcId="{C8E0C15C-D39B-45D5-81A8-32965B6496EE}" destId="{7E864A04-67B6-413B-9E2F-6EE6C0396426}" srcOrd="0" destOrd="0" presId="urn:microsoft.com/office/officeart/2005/8/layout/hList3"/>
    <dgm:cxn modelId="{A71E1382-D378-41AF-B63F-676AF50546AA}" type="presParOf" srcId="{C8E0C15C-D39B-45D5-81A8-32965B6496EE}" destId="{7A0ED266-D7F7-41D3-B1CB-35D54D454E01}" srcOrd="1" destOrd="0" presId="urn:microsoft.com/office/officeart/2005/8/layout/hList3"/>
    <dgm:cxn modelId="{3D908EA4-59D8-4CE7-9657-B67289AE1E17}" type="presParOf" srcId="{7A0ED266-D7F7-41D3-B1CB-35D54D454E01}" destId="{7B3F5536-8436-4D5D-8545-0F594D02B840}" srcOrd="0" destOrd="0" presId="urn:microsoft.com/office/officeart/2005/8/layout/hList3"/>
    <dgm:cxn modelId="{151E350B-51F8-4ADD-8FAD-210EE3320452}" type="presParOf" srcId="{7A0ED266-D7F7-41D3-B1CB-35D54D454E01}" destId="{281AA5F1-A0C0-4305-9C40-B6FF79BB48B4}" srcOrd="1" destOrd="0" presId="urn:microsoft.com/office/officeart/2005/8/layout/hList3"/>
    <dgm:cxn modelId="{B073A9F5-3C15-43A1-AFD2-453A923B1A78}" type="presParOf" srcId="{7A0ED266-D7F7-41D3-B1CB-35D54D454E01}" destId="{5770668E-3485-4560-9DC3-1D91852311B2}" srcOrd="2" destOrd="0" presId="urn:microsoft.com/office/officeart/2005/8/layout/hList3"/>
    <dgm:cxn modelId="{6F29334C-9DA9-4231-9BF9-53B89444B486}" type="presParOf" srcId="{7A0ED266-D7F7-41D3-B1CB-35D54D454E01}" destId="{BDA579B0-5AEB-4760-A10B-101ECA827F5C}" srcOrd="3" destOrd="0" presId="urn:microsoft.com/office/officeart/2005/8/layout/hList3"/>
    <dgm:cxn modelId="{9ED25950-1302-4EF6-A7DD-0AD5CB45D241}" type="presParOf" srcId="{7A0ED266-D7F7-41D3-B1CB-35D54D454E01}" destId="{D91E83FC-1F82-4DDA-A9A6-0A62AD3BA382}" srcOrd="4" destOrd="0" presId="urn:microsoft.com/office/officeart/2005/8/layout/hList3"/>
    <dgm:cxn modelId="{3C1EC226-A4AB-4D8B-9CFF-3575EC084B30}" type="presParOf" srcId="{7A0ED266-D7F7-41D3-B1CB-35D54D454E01}" destId="{04CB5A34-FB6A-46AC-BB06-248CFD45F8F1}" srcOrd="5" destOrd="0" presId="urn:microsoft.com/office/officeart/2005/8/layout/hList3"/>
    <dgm:cxn modelId="{B73067AC-F676-4E77-A564-0570BB25F713}" type="presParOf" srcId="{C8E0C15C-D39B-45D5-81A8-32965B6496EE}" destId="{2782DEB1-B30A-4D26-8A5D-6D5AF1967C8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E02441AF-96A6-4726-B309-4F9138820381}"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GB"/>
        </a:p>
      </dgm:t>
    </dgm:pt>
    <dgm:pt modelId="{7DF649BD-6B22-4D7A-B5C4-8F1470BC7EA7}">
      <dgm:prSet phldrT="[Text]"/>
      <dgm:spPr/>
      <dgm:t>
        <a:bodyPr/>
        <a:lstStyle/>
        <a:p>
          <a:r>
            <a:rPr lang="en-GB" dirty="0" smtClean="0"/>
            <a:t>1</a:t>
          </a:r>
        </a:p>
        <a:p>
          <a:r>
            <a:rPr lang="en-GB" dirty="0" smtClean="0"/>
            <a:t>2</a:t>
          </a:r>
          <a:endParaRPr lang="en-GB" dirty="0"/>
        </a:p>
      </dgm:t>
    </dgm:pt>
    <dgm:pt modelId="{50E0D390-66DF-4188-85D4-BB5863736F41}" type="parTrans" cxnId="{EB022B19-1222-4801-B04B-8C5A2ADA3631}">
      <dgm:prSet/>
      <dgm:spPr/>
      <dgm:t>
        <a:bodyPr/>
        <a:lstStyle/>
        <a:p>
          <a:endParaRPr lang="en-GB"/>
        </a:p>
      </dgm:t>
    </dgm:pt>
    <dgm:pt modelId="{0F6A0236-DC39-4594-92CA-9969CFD07303}" type="sibTrans" cxnId="{EB022B19-1222-4801-B04B-8C5A2ADA3631}">
      <dgm:prSet/>
      <dgm:spPr/>
      <dgm:t>
        <a:bodyPr/>
        <a:lstStyle/>
        <a:p>
          <a:endParaRPr lang="en-GB"/>
        </a:p>
      </dgm:t>
    </dgm:pt>
    <dgm:pt modelId="{0122CD5F-A3F5-4B57-AF98-47F8BECF75F8}">
      <dgm:prSet phldrT="[Text]" custT="1"/>
      <dgm:spPr/>
      <dgm:t>
        <a:bodyPr/>
        <a:lstStyle/>
        <a:p>
          <a:r>
            <a:rPr lang="en-GB" sz="1800" dirty="0" smtClean="0"/>
            <a:t>Why is advocacy considered to be the Golden Thread through the Act?</a:t>
          </a:r>
          <a:endParaRPr lang="en-GB" sz="1800" dirty="0"/>
        </a:p>
      </dgm:t>
    </dgm:pt>
    <dgm:pt modelId="{F3188D99-729D-481A-86DA-79EEA9F5EC77}" type="parTrans" cxnId="{1DCEA118-CD5C-4342-BCE7-805AB50296A4}">
      <dgm:prSet/>
      <dgm:spPr/>
      <dgm:t>
        <a:bodyPr/>
        <a:lstStyle/>
        <a:p>
          <a:endParaRPr lang="en-GB"/>
        </a:p>
      </dgm:t>
    </dgm:pt>
    <dgm:pt modelId="{108AA49E-97F9-4849-BD4F-853EEAD7C5F8}" type="sibTrans" cxnId="{1DCEA118-CD5C-4342-BCE7-805AB50296A4}">
      <dgm:prSet/>
      <dgm:spPr/>
      <dgm:t>
        <a:bodyPr/>
        <a:lstStyle/>
        <a:p>
          <a:endParaRPr lang="en-GB"/>
        </a:p>
      </dgm:t>
    </dgm:pt>
    <dgm:pt modelId="{13677EB9-2527-4516-AA26-6C9A5A06646A}">
      <dgm:prSet phldrT="[Text]" custT="1"/>
      <dgm:spPr/>
      <dgm:t>
        <a:bodyPr/>
        <a:lstStyle/>
        <a:p>
          <a:r>
            <a:rPr lang="en-GB" sz="1800" dirty="0" smtClean="0"/>
            <a:t>Name three other functions of the Act where advocacy is relevant</a:t>
          </a:r>
          <a:endParaRPr lang="en-GB" sz="1800" dirty="0"/>
        </a:p>
      </dgm:t>
    </dgm:pt>
    <dgm:pt modelId="{DBAE1BED-E095-4F09-B4FF-52299ADA9179}" type="parTrans" cxnId="{DAA3C239-1926-481E-BA56-8B90DC1C2934}">
      <dgm:prSet/>
      <dgm:spPr/>
      <dgm:t>
        <a:bodyPr/>
        <a:lstStyle/>
        <a:p>
          <a:endParaRPr lang="en-GB"/>
        </a:p>
      </dgm:t>
    </dgm:pt>
    <dgm:pt modelId="{FBF7594D-6DA4-4231-B856-E03F0803B42B}" type="sibTrans" cxnId="{DAA3C239-1926-481E-BA56-8B90DC1C2934}">
      <dgm:prSet/>
      <dgm:spPr/>
      <dgm:t>
        <a:bodyPr/>
        <a:lstStyle/>
        <a:p>
          <a:endParaRPr lang="en-GB"/>
        </a:p>
      </dgm:t>
    </dgm:pt>
    <dgm:pt modelId="{476613F6-8D4B-47A8-B98B-60E5AB500D10}">
      <dgm:prSet phldrT="[Text]"/>
      <dgm:spPr/>
      <dgm:t>
        <a:bodyPr/>
        <a:lstStyle/>
        <a:p>
          <a:r>
            <a:rPr lang="en-GB" dirty="0" smtClean="0"/>
            <a:t>3</a:t>
          </a:r>
        </a:p>
        <a:p>
          <a:r>
            <a:rPr lang="en-GB" dirty="0" smtClean="0"/>
            <a:t>4</a:t>
          </a:r>
          <a:endParaRPr lang="en-GB" dirty="0"/>
        </a:p>
      </dgm:t>
    </dgm:pt>
    <dgm:pt modelId="{5355C33A-C715-447B-BF31-3DD74CB8696C}" type="parTrans" cxnId="{15E9A2B2-51BD-4E80-AB6E-5E7721D1C927}">
      <dgm:prSet/>
      <dgm:spPr/>
      <dgm:t>
        <a:bodyPr/>
        <a:lstStyle/>
        <a:p>
          <a:endParaRPr lang="en-GB"/>
        </a:p>
      </dgm:t>
    </dgm:pt>
    <dgm:pt modelId="{6E73006C-13F0-4222-AD50-E2D4523A847B}" type="sibTrans" cxnId="{15E9A2B2-51BD-4E80-AB6E-5E7721D1C927}">
      <dgm:prSet/>
      <dgm:spPr/>
      <dgm:t>
        <a:bodyPr/>
        <a:lstStyle/>
        <a:p>
          <a:endParaRPr lang="en-GB"/>
        </a:p>
      </dgm:t>
    </dgm:pt>
    <dgm:pt modelId="{1B6CE5B6-56D7-455E-9705-00259B867407}">
      <dgm:prSet phldrT="[Text]"/>
      <dgm:spPr/>
      <dgm:t>
        <a:bodyPr/>
        <a:lstStyle/>
        <a:p>
          <a:r>
            <a:rPr lang="en-GB" dirty="0" smtClean="0"/>
            <a:t>5 </a:t>
          </a:r>
        </a:p>
        <a:p>
          <a:r>
            <a:rPr lang="en-GB" dirty="0" smtClean="0"/>
            <a:t>6</a:t>
          </a:r>
          <a:endParaRPr lang="en-GB" dirty="0"/>
        </a:p>
      </dgm:t>
    </dgm:pt>
    <dgm:pt modelId="{102DA852-82EB-400B-924C-53ED11AEBDFC}" type="parTrans" cxnId="{660BA50A-1782-41BB-AFAD-01A67305BA7D}">
      <dgm:prSet/>
      <dgm:spPr/>
      <dgm:t>
        <a:bodyPr/>
        <a:lstStyle/>
        <a:p>
          <a:endParaRPr lang="en-GB"/>
        </a:p>
      </dgm:t>
    </dgm:pt>
    <dgm:pt modelId="{5A28E683-B53F-4AB3-8019-69F88CC7C118}" type="sibTrans" cxnId="{660BA50A-1782-41BB-AFAD-01A67305BA7D}">
      <dgm:prSet/>
      <dgm:spPr/>
      <dgm:t>
        <a:bodyPr/>
        <a:lstStyle/>
        <a:p>
          <a:endParaRPr lang="en-GB"/>
        </a:p>
      </dgm:t>
    </dgm:pt>
    <dgm:pt modelId="{A97E20CA-04D7-4812-8B85-5B50683D87DD}">
      <dgm:prSet phldrT="[Text]" custT="1"/>
      <dgm:spPr/>
      <dgm:t>
        <a:bodyPr/>
        <a:lstStyle/>
        <a:p>
          <a:r>
            <a:rPr lang="en-GB" sz="1800" dirty="0" smtClean="0"/>
            <a:t>What makes the role of the professional different to that of an IPA?</a:t>
          </a:r>
          <a:endParaRPr lang="en-GB" sz="1800" dirty="0"/>
        </a:p>
      </dgm:t>
    </dgm:pt>
    <dgm:pt modelId="{4A0D67D4-965D-431C-8652-75BFD5980780}" type="parTrans" cxnId="{4D73ED4F-7182-4864-92A1-2E4CCFC32B62}">
      <dgm:prSet/>
      <dgm:spPr/>
      <dgm:t>
        <a:bodyPr/>
        <a:lstStyle/>
        <a:p>
          <a:endParaRPr lang="en-GB"/>
        </a:p>
      </dgm:t>
    </dgm:pt>
    <dgm:pt modelId="{FE294F3F-2E54-446F-BF4F-5104738BBF8E}" type="sibTrans" cxnId="{4D73ED4F-7182-4864-92A1-2E4CCFC32B62}">
      <dgm:prSet/>
      <dgm:spPr/>
      <dgm:t>
        <a:bodyPr/>
        <a:lstStyle/>
        <a:p>
          <a:endParaRPr lang="en-GB"/>
        </a:p>
      </dgm:t>
    </dgm:pt>
    <dgm:pt modelId="{2D45D961-0704-44C6-896D-7E9BF26093C0}">
      <dgm:prSet phldrT="[Text]" custT="1"/>
      <dgm:spPr/>
      <dgm:t>
        <a:bodyPr/>
        <a:lstStyle/>
        <a:p>
          <a:r>
            <a:rPr lang="en-GB" sz="1800" dirty="0" smtClean="0"/>
            <a:t>In one minute, explain why advocacy is important in relation to the Act</a:t>
          </a:r>
          <a:endParaRPr lang="en-GB" sz="1800" dirty="0"/>
        </a:p>
      </dgm:t>
    </dgm:pt>
    <dgm:pt modelId="{A19A1007-D6F0-47A4-9047-6F59B4B65C24}" type="parTrans" cxnId="{65D225F8-A417-4AD7-8732-E2402593CEFB}">
      <dgm:prSet/>
      <dgm:spPr/>
      <dgm:t>
        <a:bodyPr/>
        <a:lstStyle/>
        <a:p>
          <a:endParaRPr lang="en-GB"/>
        </a:p>
      </dgm:t>
    </dgm:pt>
    <dgm:pt modelId="{96A3709B-4320-4ACF-B83D-7639628637BB}" type="sibTrans" cxnId="{65D225F8-A417-4AD7-8732-E2402593CEFB}">
      <dgm:prSet/>
      <dgm:spPr/>
      <dgm:t>
        <a:bodyPr/>
        <a:lstStyle/>
        <a:p>
          <a:endParaRPr lang="en-GB"/>
        </a:p>
      </dgm:t>
    </dgm:pt>
    <dgm:pt modelId="{55B770E9-E71E-499B-8F50-47C5BB68A527}">
      <dgm:prSet phldrT="[Text]" custT="1"/>
      <dgm:spPr/>
      <dgm:t>
        <a:bodyPr/>
        <a:lstStyle/>
        <a:p>
          <a:r>
            <a:rPr lang="en-GB" sz="1800" dirty="0" smtClean="0"/>
            <a:t>When should you engage an IPA?</a:t>
          </a:r>
          <a:endParaRPr lang="en-GB" sz="1800" dirty="0"/>
        </a:p>
      </dgm:t>
    </dgm:pt>
    <dgm:pt modelId="{C9C119F7-00F5-41B7-9AB6-7CEA5131BF7B}" type="parTrans" cxnId="{09F985A9-0035-46E2-85C8-CC9417D0F85D}">
      <dgm:prSet/>
      <dgm:spPr/>
    </dgm:pt>
    <dgm:pt modelId="{52B7CA6E-1C5D-412D-9EDB-5ABC3CDDE25D}" type="sibTrans" cxnId="{09F985A9-0035-46E2-85C8-CC9417D0F85D}">
      <dgm:prSet/>
      <dgm:spPr/>
    </dgm:pt>
    <dgm:pt modelId="{858A9399-4DFE-4748-B7FE-869925BA6B96}">
      <dgm:prSet phldrT="[Text]" custT="1"/>
      <dgm:spPr/>
      <dgm:t>
        <a:bodyPr/>
        <a:lstStyle/>
        <a:p>
          <a:r>
            <a:rPr lang="en-GB" sz="1800" dirty="0" smtClean="0"/>
            <a:t>What are the four barriers to participation?</a:t>
          </a:r>
          <a:endParaRPr lang="en-GB" sz="1800" dirty="0"/>
        </a:p>
      </dgm:t>
    </dgm:pt>
    <dgm:pt modelId="{1E65A269-988A-476D-82AC-2E5670CBB48A}" type="parTrans" cxnId="{FB2C6DE6-1598-43F1-8CC9-7B7884432A4D}">
      <dgm:prSet/>
      <dgm:spPr/>
    </dgm:pt>
    <dgm:pt modelId="{1409671F-46F9-45E7-8202-49C97578C41C}" type="sibTrans" cxnId="{FB2C6DE6-1598-43F1-8CC9-7B7884432A4D}">
      <dgm:prSet/>
      <dgm:spPr/>
    </dgm:pt>
    <dgm:pt modelId="{E69E0EA5-1221-4960-A574-881101A55EC9}" type="pres">
      <dgm:prSet presAssocID="{E02441AF-96A6-4726-B309-4F9138820381}" presName="Name0" presStyleCnt="0">
        <dgm:presLayoutVars>
          <dgm:dir/>
          <dgm:animLvl val="lvl"/>
          <dgm:resizeHandles val="exact"/>
        </dgm:presLayoutVars>
      </dgm:prSet>
      <dgm:spPr/>
      <dgm:t>
        <a:bodyPr/>
        <a:lstStyle/>
        <a:p>
          <a:endParaRPr lang="en-GB"/>
        </a:p>
      </dgm:t>
    </dgm:pt>
    <dgm:pt modelId="{95E2DDC9-872E-4BCE-8F2E-9CD1E11F41F2}" type="pres">
      <dgm:prSet presAssocID="{7DF649BD-6B22-4D7A-B5C4-8F1470BC7EA7}" presName="linNode" presStyleCnt="0"/>
      <dgm:spPr/>
    </dgm:pt>
    <dgm:pt modelId="{BBAC5B62-DCA7-41E9-98C5-6DBD6284517B}" type="pres">
      <dgm:prSet presAssocID="{7DF649BD-6B22-4D7A-B5C4-8F1470BC7EA7}" presName="parentText" presStyleLbl="node1" presStyleIdx="0" presStyleCnt="3" custScaleX="70834">
        <dgm:presLayoutVars>
          <dgm:chMax val="1"/>
          <dgm:bulletEnabled val="1"/>
        </dgm:presLayoutVars>
      </dgm:prSet>
      <dgm:spPr/>
      <dgm:t>
        <a:bodyPr/>
        <a:lstStyle/>
        <a:p>
          <a:endParaRPr lang="en-GB"/>
        </a:p>
      </dgm:t>
    </dgm:pt>
    <dgm:pt modelId="{57E85F09-6473-43EB-A080-07597F5B0B74}" type="pres">
      <dgm:prSet presAssocID="{7DF649BD-6B22-4D7A-B5C4-8F1470BC7EA7}" presName="descendantText" presStyleLbl="alignAccFollowNode1" presStyleIdx="0" presStyleCnt="3" custScaleX="141335">
        <dgm:presLayoutVars>
          <dgm:bulletEnabled val="1"/>
        </dgm:presLayoutVars>
      </dgm:prSet>
      <dgm:spPr/>
      <dgm:t>
        <a:bodyPr/>
        <a:lstStyle/>
        <a:p>
          <a:endParaRPr lang="en-GB"/>
        </a:p>
      </dgm:t>
    </dgm:pt>
    <dgm:pt modelId="{0A6F1DA9-9676-4B06-AB62-29C221288791}" type="pres">
      <dgm:prSet presAssocID="{0F6A0236-DC39-4594-92CA-9969CFD07303}" presName="sp" presStyleCnt="0"/>
      <dgm:spPr/>
    </dgm:pt>
    <dgm:pt modelId="{B779BEE2-5A03-4234-8B6A-CAD335AF7825}" type="pres">
      <dgm:prSet presAssocID="{476613F6-8D4B-47A8-B98B-60E5AB500D10}" presName="linNode" presStyleCnt="0"/>
      <dgm:spPr/>
    </dgm:pt>
    <dgm:pt modelId="{1DBB176D-74FC-4F0B-AA8C-03D8A5353443}" type="pres">
      <dgm:prSet presAssocID="{476613F6-8D4B-47A8-B98B-60E5AB500D10}" presName="parentText" presStyleLbl="node1" presStyleIdx="1" presStyleCnt="3" custScaleX="70833">
        <dgm:presLayoutVars>
          <dgm:chMax val="1"/>
          <dgm:bulletEnabled val="1"/>
        </dgm:presLayoutVars>
      </dgm:prSet>
      <dgm:spPr/>
      <dgm:t>
        <a:bodyPr/>
        <a:lstStyle/>
        <a:p>
          <a:endParaRPr lang="en-GB"/>
        </a:p>
      </dgm:t>
    </dgm:pt>
    <dgm:pt modelId="{E2C43FEC-0778-4504-B9EF-F120456D96D1}" type="pres">
      <dgm:prSet presAssocID="{476613F6-8D4B-47A8-B98B-60E5AB500D10}" presName="descendantText" presStyleLbl="alignAccFollowNode1" presStyleIdx="1" presStyleCnt="3" custScaleX="141545">
        <dgm:presLayoutVars>
          <dgm:bulletEnabled val="1"/>
        </dgm:presLayoutVars>
      </dgm:prSet>
      <dgm:spPr/>
      <dgm:t>
        <a:bodyPr/>
        <a:lstStyle/>
        <a:p>
          <a:endParaRPr lang="en-GB"/>
        </a:p>
      </dgm:t>
    </dgm:pt>
    <dgm:pt modelId="{6A49C745-1012-48FE-8D0D-91994BC33714}" type="pres">
      <dgm:prSet presAssocID="{6E73006C-13F0-4222-AD50-E2D4523A847B}" presName="sp" presStyleCnt="0"/>
      <dgm:spPr/>
    </dgm:pt>
    <dgm:pt modelId="{8EA8C072-D0BE-4A6C-BF94-0E0EED7082B3}" type="pres">
      <dgm:prSet presAssocID="{1B6CE5B6-56D7-455E-9705-00259B867407}" presName="linNode" presStyleCnt="0"/>
      <dgm:spPr/>
    </dgm:pt>
    <dgm:pt modelId="{DF044AD5-28DA-48FD-A631-C8DFE9B75AA1}" type="pres">
      <dgm:prSet presAssocID="{1B6CE5B6-56D7-455E-9705-00259B867407}" presName="parentText" presStyleLbl="node1" presStyleIdx="2" presStyleCnt="3" custScaleX="65546">
        <dgm:presLayoutVars>
          <dgm:chMax val="1"/>
          <dgm:bulletEnabled val="1"/>
        </dgm:presLayoutVars>
      </dgm:prSet>
      <dgm:spPr/>
      <dgm:t>
        <a:bodyPr/>
        <a:lstStyle/>
        <a:p>
          <a:endParaRPr lang="en-GB"/>
        </a:p>
      </dgm:t>
    </dgm:pt>
    <dgm:pt modelId="{62E5794E-080D-4B92-909A-F12486DCFFA5}" type="pres">
      <dgm:prSet presAssocID="{1B6CE5B6-56D7-455E-9705-00259B867407}" presName="descendantText" presStyleLbl="alignAccFollowNode1" presStyleIdx="2" presStyleCnt="3" custScaleX="132842">
        <dgm:presLayoutVars>
          <dgm:bulletEnabled val="1"/>
        </dgm:presLayoutVars>
      </dgm:prSet>
      <dgm:spPr/>
      <dgm:t>
        <a:bodyPr/>
        <a:lstStyle/>
        <a:p>
          <a:endParaRPr lang="en-GB"/>
        </a:p>
      </dgm:t>
    </dgm:pt>
  </dgm:ptLst>
  <dgm:cxnLst>
    <dgm:cxn modelId="{0AEFA9C2-5560-4ED1-98A0-664C738282B1}" type="presOf" srcId="{1B6CE5B6-56D7-455E-9705-00259B867407}" destId="{DF044AD5-28DA-48FD-A631-C8DFE9B75AA1}" srcOrd="0" destOrd="0" presId="urn:microsoft.com/office/officeart/2005/8/layout/vList5"/>
    <dgm:cxn modelId="{EB022B19-1222-4801-B04B-8C5A2ADA3631}" srcId="{E02441AF-96A6-4726-B309-4F9138820381}" destId="{7DF649BD-6B22-4D7A-B5C4-8F1470BC7EA7}" srcOrd="0" destOrd="0" parTransId="{50E0D390-66DF-4188-85D4-BB5863736F41}" sibTransId="{0F6A0236-DC39-4594-92CA-9969CFD07303}"/>
    <dgm:cxn modelId="{67733226-A3D3-4869-9D7E-1B4F48706E5D}" type="presOf" srcId="{476613F6-8D4B-47A8-B98B-60E5AB500D10}" destId="{1DBB176D-74FC-4F0B-AA8C-03D8A5353443}" srcOrd="0" destOrd="0" presId="urn:microsoft.com/office/officeart/2005/8/layout/vList5"/>
    <dgm:cxn modelId="{3D1AD601-A724-40BB-BA45-AEEDFC4DD2C8}" type="presOf" srcId="{7DF649BD-6B22-4D7A-B5C4-8F1470BC7EA7}" destId="{BBAC5B62-DCA7-41E9-98C5-6DBD6284517B}" srcOrd="0" destOrd="0" presId="urn:microsoft.com/office/officeart/2005/8/layout/vList5"/>
    <dgm:cxn modelId="{4D73ED4F-7182-4864-92A1-2E4CCFC32B62}" srcId="{1B6CE5B6-56D7-455E-9705-00259B867407}" destId="{A97E20CA-04D7-4812-8B85-5B50683D87DD}" srcOrd="0" destOrd="0" parTransId="{4A0D67D4-965D-431C-8652-75BFD5980780}" sibTransId="{FE294F3F-2E54-446F-BF4F-5104738BBF8E}"/>
    <dgm:cxn modelId="{09F985A9-0035-46E2-85C8-CC9417D0F85D}" srcId="{476613F6-8D4B-47A8-B98B-60E5AB500D10}" destId="{55B770E9-E71E-499B-8F50-47C5BB68A527}" srcOrd="1" destOrd="0" parTransId="{C9C119F7-00F5-41B7-9AB6-7CEA5131BF7B}" sibTransId="{52B7CA6E-1C5D-412D-9EDB-5ABC3CDDE25D}"/>
    <dgm:cxn modelId="{BE2F8949-C662-4E19-90C3-046B419BA6A6}" type="presOf" srcId="{E02441AF-96A6-4726-B309-4F9138820381}" destId="{E69E0EA5-1221-4960-A574-881101A55EC9}" srcOrd="0" destOrd="0" presId="urn:microsoft.com/office/officeart/2005/8/layout/vList5"/>
    <dgm:cxn modelId="{AF8B058B-AFF2-4812-88DD-50C0ACC610F4}" type="presOf" srcId="{13677EB9-2527-4516-AA26-6C9A5A06646A}" destId="{57E85F09-6473-43EB-A080-07597F5B0B74}" srcOrd="0" destOrd="1" presId="urn:microsoft.com/office/officeart/2005/8/layout/vList5"/>
    <dgm:cxn modelId="{15E9A2B2-51BD-4E80-AB6E-5E7721D1C927}" srcId="{E02441AF-96A6-4726-B309-4F9138820381}" destId="{476613F6-8D4B-47A8-B98B-60E5AB500D10}" srcOrd="1" destOrd="0" parTransId="{5355C33A-C715-447B-BF31-3DD74CB8696C}" sibTransId="{6E73006C-13F0-4222-AD50-E2D4523A847B}"/>
    <dgm:cxn modelId="{867B15D3-8EAD-4111-8EFD-61D46EC20B83}" type="presOf" srcId="{0122CD5F-A3F5-4B57-AF98-47F8BECF75F8}" destId="{57E85F09-6473-43EB-A080-07597F5B0B74}" srcOrd="0" destOrd="0" presId="urn:microsoft.com/office/officeart/2005/8/layout/vList5"/>
    <dgm:cxn modelId="{660BA50A-1782-41BB-AFAD-01A67305BA7D}" srcId="{E02441AF-96A6-4726-B309-4F9138820381}" destId="{1B6CE5B6-56D7-455E-9705-00259B867407}" srcOrd="2" destOrd="0" parTransId="{102DA852-82EB-400B-924C-53ED11AEBDFC}" sibTransId="{5A28E683-B53F-4AB3-8019-69F88CC7C118}"/>
    <dgm:cxn modelId="{FB2C6DE6-1598-43F1-8CC9-7B7884432A4D}" srcId="{476613F6-8D4B-47A8-B98B-60E5AB500D10}" destId="{858A9399-4DFE-4748-B7FE-869925BA6B96}" srcOrd="0" destOrd="0" parTransId="{1E65A269-988A-476D-82AC-2E5670CBB48A}" sibTransId="{1409671F-46F9-45E7-8202-49C97578C41C}"/>
    <dgm:cxn modelId="{89828B19-9094-4020-8033-DBCB17011132}" type="presOf" srcId="{858A9399-4DFE-4748-B7FE-869925BA6B96}" destId="{E2C43FEC-0778-4504-B9EF-F120456D96D1}" srcOrd="0" destOrd="0" presId="urn:microsoft.com/office/officeart/2005/8/layout/vList5"/>
    <dgm:cxn modelId="{FB2E4A45-47AE-4105-8D2D-FF5823F685DE}" type="presOf" srcId="{55B770E9-E71E-499B-8F50-47C5BB68A527}" destId="{E2C43FEC-0778-4504-B9EF-F120456D96D1}" srcOrd="0" destOrd="1" presId="urn:microsoft.com/office/officeart/2005/8/layout/vList5"/>
    <dgm:cxn modelId="{65D225F8-A417-4AD7-8732-E2402593CEFB}" srcId="{1B6CE5B6-56D7-455E-9705-00259B867407}" destId="{2D45D961-0704-44C6-896D-7E9BF26093C0}" srcOrd="1" destOrd="0" parTransId="{A19A1007-D6F0-47A4-9047-6F59B4B65C24}" sibTransId="{96A3709B-4320-4ACF-B83D-7639628637BB}"/>
    <dgm:cxn modelId="{1DCEA118-CD5C-4342-BCE7-805AB50296A4}" srcId="{7DF649BD-6B22-4D7A-B5C4-8F1470BC7EA7}" destId="{0122CD5F-A3F5-4B57-AF98-47F8BECF75F8}" srcOrd="0" destOrd="0" parTransId="{F3188D99-729D-481A-86DA-79EEA9F5EC77}" sibTransId="{108AA49E-97F9-4849-BD4F-853EEAD7C5F8}"/>
    <dgm:cxn modelId="{6E8ABBB3-F39C-4882-94F4-3348A9C626EA}" type="presOf" srcId="{2D45D961-0704-44C6-896D-7E9BF26093C0}" destId="{62E5794E-080D-4B92-909A-F12486DCFFA5}" srcOrd="0" destOrd="1" presId="urn:microsoft.com/office/officeart/2005/8/layout/vList5"/>
    <dgm:cxn modelId="{366C671C-91C4-43E8-9E27-43D132D15431}" type="presOf" srcId="{A97E20CA-04D7-4812-8B85-5B50683D87DD}" destId="{62E5794E-080D-4B92-909A-F12486DCFFA5}" srcOrd="0" destOrd="0" presId="urn:microsoft.com/office/officeart/2005/8/layout/vList5"/>
    <dgm:cxn modelId="{DAA3C239-1926-481E-BA56-8B90DC1C2934}" srcId="{7DF649BD-6B22-4D7A-B5C4-8F1470BC7EA7}" destId="{13677EB9-2527-4516-AA26-6C9A5A06646A}" srcOrd="1" destOrd="0" parTransId="{DBAE1BED-E095-4F09-B4FF-52299ADA9179}" sibTransId="{FBF7594D-6DA4-4231-B856-E03F0803B42B}"/>
    <dgm:cxn modelId="{370474B2-BB42-4CB7-BEB8-F5BEBD75056F}" type="presParOf" srcId="{E69E0EA5-1221-4960-A574-881101A55EC9}" destId="{95E2DDC9-872E-4BCE-8F2E-9CD1E11F41F2}" srcOrd="0" destOrd="0" presId="urn:microsoft.com/office/officeart/2005/8/layout/vList5"/>
    <dgm:cxn modelId="{59FE0C68-A2D5-4001-AFD8-2908E0113162}" type="presParOf" srcId="{95E2DDC9-872E-4BCE-8F2E-9CD1E11F41F2}" destId="{BBAC5B62-DCA7-41E9-98C5-6DBD6284517B}" srcOrd="0" destOrd="0" presId="urn:microsoft.com/office/officeart/2005/8/layout/vList5"/>
    <dgm:cxn modelId="{2A5C082F-6B4C-41F4-8B4A-6989C382C381}" type="presParOf" srcId="{95E2DDC9-872E-4BCE-8F2E-9CD1E11F41F2}" destId="{57E85F09-6473-43EB-A080-07597F5B0B74}" srcOrd="1" destOrd="0" presId="urn:microsoft.com/office/officeart/2005/8/layout/vList5"/>
    <dgm:cxn modelId="{B966144C-B8E2-40EC-890F-A39A349BDD44}" type="presParOf" srcId="{E69E0EA5-1221-4960-A574-881101A55EC9}" destId="{0A6F1DA9-9676-4B06-AB62-29C221288791}" srcOrd="1" destOrd="0" presId="urn:microsoft.com/office/officeart/2005/8/layout/vList5"/>
    <dgm:cxn modelId="{481B0A15-BA61-4557-A854-CEACAF5EC1CC}" type="presParOf" srcId="{E69E0EA5-1221-4960-A574-881101A55EC9}" destId="{B779BEE2-5A03-4234-8B6A-CAD335AF7825}" srcOrd="2" destOrd="0" presId="urn:microsoft.com/office/officeart/2005/8/layout/vList5"/>
    <dgm:cxn modelId="{F973F811-31BC-41B1-BCA2-CCA2BFFE98A6}" type="presParOf" srcId="{B779BEE2-5A03-4234-8B6A-CAD335AF7825}" destId="{1DBB176D-74FC-4F0B-AA8C-03D8A5353443}" srcOrd="0" destOrd="0" presId="urn:microsoft.com/office/officeart/2005/8/layout/vList5"/>
    <dgm:cxn modelId="{1B9430C3-B863-4FD0-866E-094E4F96C666}" type="presParOf" srcId="{B779BEE2-5A03-4234-8B6A-CAD335AF7825}" destId="{E2C43FEC-0778-4504-B9EF-F120456D96D1}" srcOrd="1" destOrd="0" presId="urn:microsoft.com/office/officeart/2005/8/layout/vList5"/>
    <dgm:cxn modelId="{0CD68AE3-FB0B-481A-8DBE-96AC2E168A2B}" type="presParOf" srcId="{E69E0EA5-1221-4960-A574-881101A55EC9}" destId="{6A49C745-1012-48FE-8D0D-91994BC33714}" srcOrd="3" destOrd="0" presId="urn:microsoft.com/office/officeart/2005/8/layout/vList5"/>
    <dgm:cxn modelId="{561EA6EF-566E-4605-9917-358DE0075553}" type="presParOf" srcId="{E69E0EA5-1221-4960-A574-881101A55EC9}" destId="{8EA8C072-D0BE-4A6C-BF94-0E0EED7082B3}" srcOrd="4" destOrd="0" presId="urn:microsoft.com/office/officeart/2005/8/layout/vList5"/>
    <dgm:cxn modelId="{1D021235-A224-4617-A0F6-8D0B0E0DE36C}" type="presParOf" srcId="{8EA8C072-D0BE-4A6C-BF94-0E0EED7082B3}" destId="{DF044AD5-28DA-48FD-A631-C8DFE9B75AA1}" srcOrd="0" destOrd="0" presId="urn:microsoft.com/office/officeart/2005/8/layout/vList5"/>
    <dgm:cxn modelId="{505574F3-0D68-4E4B-A6C6-CAC0469786B4}" type="presParOf" srcId="{8EA8C072-D0BE-4A6C-BF94-0E0EED7082B3}" destId="{62E5794E-080D-4B92-909A-F12486DCFFA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2F70C4-2C2D-49DA-BC52-E1E102C1E5C4}" type="doc">
      <dgm:prSet loTypeId="urn:microsoft.com/office/officeart/2005/8/layout/cycle6" loCatId="relationship" qsTypeId="urn:microsoft.com/office/officeart/2005/8/quickstyle/3d2" qsCatId="3D" csTypeId="urn:microsoft.com/office/officeart/2005/8/colors/colorful1#2" csCatId="colorful" phldr="1"/>
      <dgm:spPr/>
      <dgm:t>
        <a:bodyPr/>
        <a:lstStyle/>
        <a:p>
          <a:endParaRPr lang="en-GB"/>
        </a:p>
      </dgm:t>
    </dgm:pt>
    <dgm:pt modelId="{66B8551A-B194-41BF-A1B3-B34486C460E5}">
      <dgm:prSet phldrT="[Text]"/>
      <dgm:spPr/>
      <dgm:t>
        <a:bodyPr/>
        <a:lstStyle/>
        <a:p>
          <a:pPr algn="ctr"/>
          <a:r>
            <a:rPr lang="en-GB" b="1" dirty="0" smtClean="0"/>
            <a:t>Empowering</a:t>
          </a:r>
          <a:r>
            <a:rPr lang="en-GB" dirty="0" smtClean="0"/>
            <a:t>	</a:t>
          </a:r>
          <a:endParaRPr lang="en-GB" dirty="0"/>
        </a:p>
      </dgm:t>
    </dgm:pt>
    <dgm:pt modelId="{AD86EB17-F9D6-445C-BBDD-8D66B52C4040}" type="parTrans" cxnId="{5B22B884-265D-481E-9166-7D2790290E67}">
      <dgm:prSet/>
      <dgm:spPr/>
      <dgm:t>
        <a:bodyPr/>
        <a:lstStyle/>
        <a:p>
          <a:endParaRPr lang="en-GB"/>
        </a:p>
      </dgm:t>
    </dgm:pt>
    <dgm:pt modelId="{363A7F2F-35E7-4F7B-B40A-0391FC1C1BA4}" type="sibTrans" cxnId="{5B22B884-265D-481E-9166-7D2790290E67}">
      <dgm:prSet/>
      <dgm:spPr/>
      <dgm:t>
        <a:bodyPr/>
        <a:lstStyle/>
        <a:p>
          <a:endParaRPr lang="en-GB"/>
        </a:p>
      </dgm:t>
    </dgm:pt>
    <dgm:pt modelId="{4E4630DA-96F7-4EE7-95D1-0BADB1285ADE}">
      <dgm:prSet phldrT="[Text]"/>
      <dgm:spPr/>
      <dgm:t>
        <a:bodyPr/>
        <a:lstStyle/>
        <a:p>
          <a:r>
            <a:rPr lang="en-GB" b="1" dirty="0" smtClean="0"/>
            <a:t>Speaking up  </a:t>
          </a:r>
          <a:endParaRPr lang="en-GB" b="1" dirty="0"/>
        </a:p>
      </dgm:t>
    </dgm:pt>
    <dgm:pt modelId="{BD247ED3-A69A-40AA-AABF-A29381F30E64}" type="parTrans" cxnId="{178897BC-5115-49AE-8995-E83A11E3626F}">
      <dgm:prSet/>
      <dgm:spPr/>
      <dgm:t>
        <a:bodyPr/>
        <a:lstStyle/>
        <a:p>
          <a:endParaRPr lang="en-GB"/>
        </a:p>
      </dgm:t>
    </dgm:pt>
    <dgm:pt modelId="{511167D9-9933-4BDF-A32A-CA1258D23422}" type="sibTrans" cxnId="{178897BC-5115-49AE-8995-E83A11E3626F}">
      <dgm:prSet/>
      <dgm:spPr/>
      <dgm:t>
        <a:bodyPr/>
        <a:lstStyle/>
        <a:p>
          <a:endParaRPr lang="en-GB"/>
        </a:p>
      </dgm:t>
    </dgm:pt>
    <dgm:pt modelId="{DD16F1AF-A8CA-4913-97B1-D7B8AF80E3D0}">
      <dgm:prSet phldrT="[Text]"/>
      <dgm:spPr/>
      <dgm:t>
        <a:bodyPr/>
        <a:lstStyle/>
        <a:p>
          <a:r>
            <a:rPr lang="en-GB" b="1" dirty="0" smtClean="0"/>
            <a:t>Safeguarding</a:t>
          </a:r>
          <a:endParaRPr lang="en-GB" b="1" dirty="0"/>
        </a:p>
      </dgm:t>
    </dgm:pt>
    <dgm:pt modelId="{2549814A-4A6A-436E-903E-55F1B15FB1A7}" type="parTrans" cxnId="{1218A5EE-D897-452E-9BFD-EE3D81A04FC4}">
      <dgm:prSet/>
      <dgm:spPr/>
      <dgm:t>
        <a:bodyPr/>
        <a:lstStyle/>
        <a:p>
          <a:endParaRPr lang="en-GB"/>
        </a:p>
      </dgm:t>
    </dgm:pt>
    <dgm:pt modelId="{7DD56DC8-D113-4F4C-AAD0-BC80258816D1}" type="sibTrans" cxnId="{1218A5EE-D897-452E-9BFD-EE3D81A04FC4}">
      <dgm:prSet/>
      <dgm:spPr/>
      <dgm:t>
        <a:bodyPr/>
        <a:lstStyle/>
        <a:p>
          <a:endParaRPr lang="en-GB"/>
        </a:p>
      </dgm:t>
    </dgm:pt>
    <dgm:pt modelId="{350A8EEB-892B-4229-93D5-DAD80C407F44}">
      <dgm:prSet/>
      <dgm:spPr/>
      <dgm:t>
        <a:bodyPr/>
        <a:lstStyle/>
        <a:p>
          <a:r>
            <a:rPr lang="en-GB" b="1" dirty="0" smtClean="0"/>
            <a:t>Enabling</a:t>
          </a:r>
          <a:endParaRPr lang="en-GB" b="1" dirty="0"/>
        </a:p>
      </dgm:t>
    </dgm:pt>
    <dgm:pt modelId="{1FED0FAD-A2D3-4396-AB0C-E75A9237ED0C}" type="parTrans" cxnId="{793F251E-F009-4A54-9A56-477F060A34B1}">
      <dgm:prSet/>
      <dgm:spPr/>
      <dgm:t>
        <a:bodyPr/>
        <a:lstStyle/>
        <a:p>
          <a:endParaRPr lang="en-GB"/>
        </a:p>
      </dgm:t>
    </dgm:pt>
    <dgm:pt modelId="{318A1288-2955-4F71-AE51-D81DDC38BAA0}" type="sibTrans" cxnId="{793F251E-F009-4A54-9A56-477F060A34B1}">
      <dgm:prSet/>
      <dgm:spPr/>
      <dgm:t>
        <a:bodyPr/>
        <a:lstStyle/>
        <a:p>
          <a:endParaRPr lang="en-GB"/>
        </a:p>
      </dgm:t>
    </dgm:pt>
    <dgm:pt modelId="{849C2A24-5D71-48DC-BFB6-149B654F8650}">
      <dgm:prSet/>
      <dgm:spPr/>
      <dgm:t>
        <a:bodyPr/>
        <a:lstStyle/>
        <a:p>
          <a:r>
            <a:rPr lang="en-GB" b="1" dirty="0" smtClean="0"/>
            <a:t>Supporting</a:t>
          </a:r>
          <a:endParaRPr lang="en-GB" b="1" dirty="0"/>
        </a:p>
      </dgm:t>
    </dgm:pt>
    <dgm:pt modelId="{E0928A94-4566-4760-ABBF-FC16FDCC051E}" type="parTrans" cxnId="{C479FF2F-521F-4B7E-A3EF-B4E82A236D06}">
      <dgm:prSet/>
      <dgm:spPr/>
      <dgm:t>
        <a:bodyPr/>
        <a:lstStyle/>
        <a:p>
          <a:endParaRPr lang="en-GB"/>
        </a:p>
      </dgm:t>
    </dgm:pt>
    <dgm:pt modelId="{A51B4924-1762-4BC2-9BA8-805BE42138E9}" type="sibTrans" cxnId="{C479FF2F-521F-4B7E-A3EF-B4E82A236D06}">
      <dgm:prSet/>
      <dgm:spPr/>
      <dgm:t>
        <a:bodyPr/>
        <a:lstStyle/>
        <a:p>
          <a:endParaRPr lang="en-GB"/>
        </a:p>
      </dgm:t>
    </dgm:pt>
    <dgm:pt modelId="{4EA561C0-252F-4BD4-921F-E29F49A3FDE9}" type="pres">
      <dgm:prSet presAssocID="{5C2F70C4-2C2D-49DA-BC52-E1E102C1E5C4}" presName="cycle" presStyleCnt="0">
        <dgm:presLayoutVars>
          <dgm:dir/>
          <dgm:resizeHandles val="exact"/>
        </dgm:presLayoutVars>
      </dgm:prSet>
      <dgm:spPr/>
      <dgm:t>
        <a:bodyPr/>
        <a:lstStyle/>
        <a:p>
          <a:endParaRPr lang="en-GB"/>
        </a:p>
      </dgm:t>
    </dgm:pt>
    <dgm:pt modelId="{D864E671-8512-44AD-8A78-536324D3011D}" type="pres">
      <dgm:prSet presAssocID="{66B8551A-B194-41BF-A1B3-B34486C460E5}" presName="node" presStyleLbl="node1" presStyleIdx="0" presStyleCnt="5" custScaleX="175293" custScaleY="126505" custRadScaleRad="114958" custRadScaleInc="1501">
        <dgm:presLayoutVars>
          <dgm:bulletEnabled val="1"/>
        </dgm:presLayoutVars>
      </dgm:prSet>
      <dgm:spPr/>
      <dgm:t>
        <a:bodyPr/>
        <a:lstStyle/>
        <a:p>
          <a:endParaRPr lang="en-GB"/>
        </a:p>
      </dgm:t>
    </dgm:pt>
    <dgm:pt modelId="{03066C97-6976-4784-B0E3-6FB2814068D7}" type="pres">
      <dgm:prSet presAssocID="{66B8551A-B194-41BF-A1B3-B34486C460E5}" presName="spNode" presStyleCnt="0"/>
      <dgm:spPr/>
      <dgm:t>
        <a:bodyPr/>
        <a:lstStyle/>
        <a:p>
          <a:endParaRPr lang="en-GB"/>
        </a:p>
      </dgm:t>
    </dgm:pt>
    <dgm:pt modelId="{33923592-7D6F-4D6E-A71C-D1D927A8F946}" type="pres">
      <dgm:prSet presAssocID="{363A7F2F-35E7-4F7B-B40A-0391FC1C1BA4}" presName="sibTrans" presStyleLbl="sibTrans1D1" presStyleIdx="0" presStyleCnt="5"/>
      <dgm:spPr/>
      <dgm:t>
        <a:bodyPr/>
        <a:lstStyle/>
        <a:p>
          <a:endParaRPr lang="en-GB"/>
        </a:p>
      </dgm:t>
    </dgm:pt>
    <dgm:pt modelId="{EAECE253-480A-4574-BF72-CAF1297FE814}" type="pres">
      <dgm:prSet presAssocID="{4E4630DA-96F7-4EE7-95D1-0BADB1285ADE}" presName="node" presStyleLbl="node1" presStyleIdx="1" presStyleCnt="5" custScaleX="169605">
        <dgm:presLayoutVars>
          <dgm:bulletEnabled val="1"/>
        </dgm:presLayoutVars>
      </dgm:prSet>
      <dgm:spPr/>
      <dgm:t>
        <a:bodyPr/>
        <a:lstStyle/>
        <a:p>
          <a:endParaRPr lang="en-GB"/>
        </a:p>
      </dgm:t>
    </dgm:pt>
    <dgm:pt modelId="{63AC7B45-4E01-413D-BA8C-01C2F19EE252}" type="pres">
      <dgm:prSet presAssocID="{4E4630DA-96F7-4EE7-95D1-0BADB1285ADE}" presName="spNode" presStyleCnt="0"/>
      <dgm:spPr/>
      <dgm:t>
        <a:bodyPr/>
        <a:lstStyle/>
        <a:p>
          <a:endParaRPr lang="en-GB"/>
        </a:p>
      </dgm:t>
    </dgm:pt>
    <dgm:pt modelId="{3BCF821B-6172-4F12-9129-C8B26060CED8}" type="pres">
      <dgm:prSet presAssocID="{511167D9-9933-4BDF-A32A-CA1258D23422}" presName="sibTrans" presStyleLbl="sibTrans1D1" presStyleIdx="1" presStyleCnt="5"/>
      <dgm:spPr/>
      <dgm:t>
        <a:bodyPr/>
        <a:lstStyle/>
        <a:p>
          <a:endParaRPr lang="en-GB"/>
        </a:p>
      </dgm:t>
    </dgm:pt>
    <dgm:pt modelId="{44D76A21-886B-4A37-90AF-2AAC788410DA}" type="pres">
      <dgm:prSet presAssocID="{DD16F1AF-A8CA-4913-97B1-D7B8AF80E3D0}" presName="node" presStyleLbl="node1" presStyleIdx="2" presStyleCnt="5" custScaleX="157250" custRadScaleRad="102488" custRadScaleInc="-74917">
        <dgm:presLayoutVars>
          <dgm:bulletEnabled val="1"/>
        </dgm:presLayoutVars>
      </dgm:prSet>
      <dgm:spPr/>
      <dgm:t>
        <a:bodyPr/>
        <a:lstStyle/>
        <a:p>
          <a:endParaRPr lang="en-GB"/>
        </a:p>
      </dgm:t>
    </dgm:pt>
    <dgm:pt modelId="{261F2449-9337-4C63-9B51-27E6591A90E6}" type="pres">
      <dgm:prSet presAssocID="{DD16F1AF-A8CA-4913-97B1-D7B8AF80E3D0}" presName="spNode" presStyleCnt="0"/>
      <dgm:spPr/>
      <dgm:t>
        <a:bodyPr/>
        <a:lstStyle/>
        <a:p>
          <a:endParaRPr lang="en-GB"/>
        </a:p>
      </dgm:t>
    </dgm:pt>
    <dgm:pt modelId="{A09FFCA4-7246-49BD-B610-B2477202837A}" type="pres">
      <dgm:prSet presAssocID="{7DD56DC8-D113-4F4C-AAD0-BC80258816D1}" presName="sibTrans" presStyleLbl="sibTrans1D1" presStyleIdx="2" presStyleCnt="5"/>
      <dgm:spPr/>
      <dgm:t>
        <a:bodyPr/>
        <a:lstStyle/>
        <a:p>
          <a:endParaRPr lang="en-GB"/>
        </a:p>
      </dgm:t>
    </dgm:pt>
    <dgm:pt modelId="{87A565F5-440E-42AA-BE05-C4222F9D8101}" type="pres">
      <dgm:prSet presAssocID="{350A8EEB-892B-4229-93D5-DAD80C407F44}" presName="node" presStyleLbl="node1" presStyleIdx="3" presStyleCnt="5" custScaleX="186309" custRadScaleRad="101081" custRadScaleInc="72492">
        <dgm:presLayoutVars>
          <dgm:bulletEnabled val="1"/>
        </dgm:presLayoutVars>
      </dgm:prSet>
      <dgm:spPr/>
      <dgm:t>
        <a:bodyPr/>
        <a:lstStyle/>
        <a:p>
          <a:endParaRPr lang="en-GB"/>
        </a:p>
      </dgm:t>
    </dgm:pt>
    <dgm:pt modelId="{42FEB669-2518-4EE8-AB7A-70A70FDCDEF2}" type="pres">
      <dgm:prSet presAssocID="{350A8EEB-892B-4229-93D5-DAD80C407F44}" presName="spNode" presStyleCnt="0"/>
      <dgm:spPr/>
      <dgm:t>
        <a:bodyPr/>
        <a:lstStyle/>
        <a:p>
          <a:endParaRPr lang="en-GB"/>
        </a:p>
      </dgm:t>
    </dgm:pt>
    <dgm:pt modelId="{26E7D79D-1C10-4FA6-81FB-3955A2FAE56C}" type="pres">
      <dgm:prSet presAssocID="{318A1288-2955-4F71-AE51-D81DDC38BAA0}" presName="sibTrans" presStyleLbl="sibTrans1D1" presStyleIdx="3" presStyleCnt="5"/>
      <dgm:spPr/>
      <dgm:t>
        <a:bodyPr/>
        <a:lstStyle/>
        <a:p>
          <a:endParaRPr lang="en-GB"/>
        </a:p>
      </dgm:t>
    </dgm:pt>
    <dgm:pt modelId="{3C8B2BF1-54F3-4559-8F19-D30F3CE39752}" type="pres">
      <dgm:prSet presAssocID="{849C2A24-5D71-48DC-BFB6-149B654F8650}" presName="node" presStyleLbl="node1" presStyleIdx="4" presStyleCnt="5" custScaleX="187100">
        <dgm:presLayoutVars>
          <dgm:bulletEnabled val="1"/>
        </dgm:presLayoutVars>
      </dgm:prSet>
      <dgm:spPr/>
      <dgm:t>
        <a:bodyPr/>
        <a:lstStyle/>
        <a:p>
          <a:endParaRPr lang="en-GB"/>
        </a:p>
      </dgm:t>
    </dgm:pt>
    <dgm:pt modelId="{36597EEA-1E76-4AB6-BD0B-5B72F34C0C5E}" type="pres">
      <dgm:prSet presAssocID="{849C2A24-5D71-48DC-BFB6-149B654F8650}" presName="spNode" presStyleCnt="0"/>
      <dgm:spPr/>
      <dgm:t>
        <a:bodyPr/>
        <a:lstStyle/>
        <a:p>
          <a:endParaRPr lang="en-GB"/>
        </a:p>
      </dgm:t>
    </dgm:pt>
    <dgm:pt modelId="{2BA20023-4DFF-4B8B-B560-C83DDF2E769B}" type="pres">
      <dgm:prSet presAssocID="{A51B4924-1762-4BC2-9BA8-805BE42138E9}" presName="sibTrans" presStyleLbl="sibTrans1D1" presStyleIdx="4" presStyleCnt="5"/>
      <dgm:spPr/>
      <dgm:t>
        <a:bodyPr/>
        <a:lstStyle/>
        <a:p>
          <a:endParaRPr lang="en-GB"/>
        </a:p>
      </dgm:t>
    </dgm:pt>
  </dgm:ptLst>
  <dgm:cxnLst>
    <dgm:cxn modelId="{EB725401-9B4D-4775-A6B3-C85E781B6EA6}" type="presOf" srcId="{511167D9-9933-4BDF-A32A-CA1258D23422}" destId="{3BCF821B-6172-4F12-9129-C8B26060CED8}" srcOrd="0" destOrd="0" presId="urn:microsoft.com/office/officeart/2005/8/layout/cycle6"/>
    <dgm:cxn modelId="{C479FF2F-521F-4B7E-A3EF-B4E82A236D06}" srcId="{5C2F70C4-2C2D-49DA-BC52-E1E102C1E5C4}" destId="{849C2A24-5D71-48DC-BFB6-149B654F8650}" srcOrd="4" destOrd="0" parTransId="{E0928A94-4566-4760-ABBF-FC16FDCC051E}" sibTransId="{A51B4924-1762-4BC2-9BA8-805BE42138E9}"/>
    <dgm:cxn modelId="{59D17CFE-E61A-4CDF-924C-1394B36A00BB}" type="presOf" srcId="{A51B4924-1762-4BC2-9BA8-805BE42138E9}" destId="{2BA20023-4DFF-4B8B-B560-C83DDF2E769B}" srcOrd="0" destOrd="0" presId="urn:microsoft.com/office/officeart/2005/8/layout/cycle6"/>
    <dgm:cxn modelId="{E3F52B44-E678-40F2-95C7-513D148E9DBB}" type="presOf" srcId="{363A7F2F-35E7-4F7B-B40A-0391FC1C1BA4}" destId="{33923592-7D6F-4D6E-A71C-D1D927A8F946}" srcOrd="0" destOrd="0" presId="urn:microsoft.com/office/officeart/2005/8/layout/cycle6"/>
    <dgm:cxn modelId="{7F93165D-2C08-4B98-AA0B-2EA951D044D1}" type="presOf" srcId="{849C2A24-5D71-48DC-BFB6-149B654F8650}" destId="{3C8B2BF1-54F3-4559-8F19-D30F3CE39752}" srcOrd="0" destOrd="0" presId="urn:microsoft.com/office/officeart/2005/8/layout/cycle6"/>
    <dgm:cxn modelId="{AB3D9537-66B4-4FEA-A10A-3E7C39CD24F5}" type="presOf" srcId="{350A8EEB-892B-4229-93D5-DAD80C407F44}" destId="{87A565F5-440E-42AA-BE05-C4222F9D8101}" srcOrd="0" destOrd="0" presId="urn:microsoft.com/office/officeart/2005/8/layout/cycle6"/>
    <dgm:cxn modelId="{793F251E-F009-4A54-9A56-477F060A34B1}" srcId="{5C2F70C4-2C2D-49DA-BC52-E1E102C1E5C4}" destId="{350A8EEB-892B-4229-93D5-DAD80C407F44}" srcOrd="3" destOrd="0" parTransId="{1FED0FAD-A2D3-4396-AB0C-E75A9237ED0C}" sibTransId="{318A1288-2955-4F71-AE51-D81DDC38BAA0}"/>
    <dgm:cxn modelId="{8C49D445-F380-4A86-A2EF-7BD1A1022101}" type="presOf" srcId="{DD16F1AF-A8CA-4913-97B1-D7B8AF80E3D0}" destId="{44D76A21-886B-4A37-90AF-2AAC788410DA}" srcOrd="0" destOrd="0" presId="urn:microsoft.com/office/officeart/2005/8/layout/cycle6"/>
    <dgm:cxn modelId="{32F001F3-3708-45F4-88B2-EFA19FF45D7F}" type="presOf" srcId="{4E4630DA-96F7-4EE7-95D1-0BADB1285ADE}" destId="{EAECE253-480A-4574-BF72-CAF1297FE814}" srcOrd="0" destOrd="0" presId="urn:microsoft.com/office/officeart/2005/8/layout/cycle6"/>
    <dgm:cxn modelId="{178897BC-5115-49AE-8995-E83A11E3626F}" srcId="{5C2F70C4-2C2D-49DA-BC52-E1E102C1E5C4}" destId="{4E4630DA-96F7-4EE7-95D1-0BADB1285ADE}" srcOrd="1" destOrd="0" parTransId="{BD247ED3-A69A-40AA-AABF-A29381F30E64}" sibTransId="{511167D9-9933-4BDF-A32A-CA1258D23422}"/>
    <dgm:cxn modelId="{1218A5EE-D897-452E-9BFD-EE3D81A04FC4}" srcId="{5C2F70C4-2C2D-49DA-BC52-E1E102C1E5C4}" destId="{DD16F1AF-A8CA-4913-97B1-D7B8AF80E3D0}" srcOrd="2" destOrd="0" parTransId="{2549814A-4A6A-436E-903E-55F1B15FB1A7}" sibTransId="{7DD56DC8-D113-4F4C-AAD0-BC80258816D1}"/>
    <dgm:cxn modelId="{5B22B884-265D-481E-9166-7D2790290E67}" srcId="{5C2F70C4-2C2D-49DA-BC52-E1E102C1E5C4}" destId="{66B8551A-B194-41BF-A1B3-B34486C460E5}" srcOrd="0" destOrd="0" parTransId="{AD86EB17-F9D6-445C-BBDD-8D66B52C4040}" sibTransId="{363A7F2F-35E7-4F7B-B40A-0391FC1C1BA4}"/>
    <dgm:cxn modelId="{2C2BD701-4F13-401D-AD58-D084E551B2D2}" type="presOf" srcId="{5C2F70C4-2C2D-49DA-BC52-E1E102C1E5C4}" destId="{4EA561C0-252F-4BD4-921F-E29F49A3FDE9}" srcOrd="0" destOrd="0" presId="urn:microsoft.com/office/officeart/2005/8/layout/cycle6"/>
    <dgm:cxn modelId="{DEE796F4-15DC-46E6-81B6-1ECC8FB12A92}" type="presOf" srcId="{66B8551A-B194-41BF-A1B3-B34486C460E5}" destId="{D864E671-8512-44AD-8A78-536324D3011D}" srcOrd="0" destOrd="0" presId="urn:microsoft.com/office/officeart/2005/8/layout/cycle6"/>
    <dgm:cxn modelId="{2C814B9D-41EF-4D54-B924-17784DF005EA}" type="presOf" srcId="{7DD56DC8-D113-4F4C-AAD0-BC80258816D1}" destId="{A09FFCA4-7246-49BD-B610-B2477202837A}" srcOrd="0" destOrd="0" presId="urn:microsoft.com/office/officeart/2005/8/layout/cycle6"/>
    <dgm:cxn modelId="{5501984C-22F3-4AEC-ABF9-26C31DD23240}" type="presOf" srcId="{318A1288-2955-4F71-AE51-D81DDC38BAA0}" destId="{26E7D79D-1C10-4FA6-81FB-3955A2FAE56C}" srcOrd="0" destOrd="0" presId="urn:microsoft.com/office/officeart/2005/8/layout/cycle6"/>
    <dgm:cxn modelId="{7E5E081C-A741-45D0-A52D-E4D22BE4FA9C}" type="presParOf" srcId="{4EA561C0-252F-4BD4-921F-E29F49A3FDE9}" destId="{D864E671-8512-44AD-8A78-536324D3011D}" srcOrd="0" destOrd="0" presId="urn:microsoft.com/office/officeart/2005/8/layout/cycle6"/>
    <dgm:cxn modelId="{79980328-2272-411F-AE2B-CEEBF0C99AA8}" type="presParOf" srcId="{4EA561C0-252F-4BD4-921F-E29F49A3FDE9}" destId="{03066C97-6976-4784-B0E3-6FB2814068D7}" srcOrd="1" destOrd="0" presId="urn:microsoft.com/office/officeart/2005/8/layout/cycle6"/>
    <dgm:cxn modelId="{8982C645-39DF-44DE-8B4B-F35F637BBDB9}" type="presParOf" srcId="{4EA561C0-252F-4BD4-921F-E29F49A3FDE9}" destId="{33923592-7D6F-4D6E-A71C-D1D927A8F946}" srcOrd="2" destOrd="0" presId="urn:microsoft.com/office/officeart/2005/8/layout/cycle6"/>
    <dgm:cxn modelId="{596373E9-0223-48E3-87D5-4514219B591A}" type="presParOf" srcId="{4EA561C0-252F-4BD4-921F-E29F49A3FDE9}" destId="{EAECE253-480A-4574-BF72-CAF1297FE814}" srcOrd="3" destOrd="0" presId="urn:microsoft.com/office/officeart/2005/8/layout/cycle6"/>
    <dgm:cxn modelId="{DDD135C8-3537-493D-8776-C77B78C80A3C}" type="presParOf" srcId="{4EA561C0-252F-4BD4-921F-E29F49A3FDE9}" destId="{63AC7B45-4E01-413D-BA8C-01C2F19EE252}" srcOrd="4" destOrd="0" presId="urn:microsoft.com/office/officeart/2005/8/layout/cycle6"/>
    <dgm:cxn modelId="{F267FB5D-1B9F-4001-9F3C-1C283C17D18B}" type="presParOf" srcId="{4EA561C0-252F-4BD4-921F-E29F49A3FDE9}" destId="{3BCF821B-6172-4F12-9129-C8B26060CED8}" srcOrd="5" destOrd="0" presId="urn:microsoft.com/office/officeart/2005/8/layout/cycle6"/>
    <dgm:cxn modelId="{200FB383-96D2-4D2D-B729-FACF2DA1625F}" type="presParOf" srcId="{4EA561C0-252F-4BD4-921F-E29F49A3FDE9}" destId="{44D76A21-886B-4A37-90AF-2AAC788410DA}" srcOrd="6" destOrd="0" presId="urn:microsoft.com/office/officeart/2005/8/layout/cycle6"/>
    <dgm:cxn modelId="{044041ED-2DE2-43C0-B95E-075CDA76B8B5}" type="presParOf" srcId="{4EA561C0-252F-4BD4-921F-E29F49A3FDE9}" destId="{261F2449-9337-4C63-9B51-27E6591A90E6}" srcOrd="7" destOrd="0" presId="urn:microsoft.com/office/officeart/2005/8/layout/cycle6"/>
    <dgm:cxn modelId="{94358B88-9492-4490-B8C6-D921C9BEF3C1}" type="presParOf" srcId="{4EA561C0-252F-4BD4-921F-E29F49A3FDE9}" destId="{A09FFCA4-7246-49BD-B610-B2477202837A}" srcOrd="8" destOrd="0" presId="urn:microsoft.com/office/officeart/2005/8/layout/cycle6"/>
    <dgm:cxn modelId="{89C1809F-048A-43F5-8DC2-0CFC70ACD7BB}" type="presParOf" srcId="{4EA561C0-252F-4BD4-921F-E29F49A3FDE9}" destId="{87A565F5-440E-42AA-BE05-C4222F9D8101}" srcOrd="9" destOrd="0" presId="urn:microsoft.com/office/officeart/2005/8/layout/cycle6"/>
    <dgm:cxn modelId="{17450E75-DD79-4EEC-9C0E-237D3D02830C}" type="presParOf" srcId="{4EA561C0-252F-4BD4-921F-E29F49A3FDE9}" destId="{42FEB669-2518-4EE8-AB7A-70A70FDCDEF2}" srcOrd="10" destOrd="0" presId="urn:microsoft.com/office/officeart/2005/8/layout/cycle6"/>
    <dgm:cxn modelId="{3331375E-7070-41EA-B465-8471A3E65EFE}" type="presParOf" srcId="{4EA561C0-252F-4BD4-921F-E29F49A3FDE9}" destId="{26E7D79D-1C10-4FA6-81FB-3955A2FAE56C}" srcOrd="11" destOrd="0" presId="urn:microsoft.com/office/officeart/2005/8/layout/cycle6"/>
    <dgm:cxn modelId="{3DF3168E-3B81-461D-8C45-0ED7AD6A8822}" type="presParOf" srcId="{4EA561C0-252F-4BD4-921F-E29F49A3FDE9}" destId="{3C8B2BF1-54F3-4559-8F19-D30F3CE39752}" srcOrd="12" destOrd="0" presId="urn:microsoft.com/office/officeart/2005/8/layout/cycle6"/>
    <dgm:cxn modelId="{1EEB8EB3-AFA0-4E9A-9DCA-28DBA885AD1C}" type="presParOf" srcId="{4EA561C0-252F-4BD4-921F-E29F49A3FDE9}" destId="{36597EEA-1E76-4AB6-BD0B-5B72F34C0C5E}" srcOrd="13" destOrd="0" presId="urn:microsoft.com/office/officeart/2005/8/layout/cycle6"/>
    <dgm:cxn modelId="{46C716DF-C08B-46E8-86D4-2C960D068934}" type="presParOf" srcId="{4EA561C0-252F-4BD4-921F-E29F49A3FDE9}" destId="{2BA20023-4DFF-4B8B-B560-C83DDF2E769B}"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FFC7EA-F785-465A-86B2-249F779B155D}" type="doc">
      <dgm:prSet loTypeId="urn:microsoft.com/office/officeart/2005/8/layout/default#1" loCatId="list" qsTypeId="urn:microsoft.com/office/officeart/2005/8/quickstyle/3d2" qsCatId="3D" csTypeId="urn:microsoft.com/office/officeart/2005/8/colors/colorful1#3" csCatId="colorful" phldr="1"/>
      <dgm:spPr/>
      <dgm:t>
        <a:bodyPr/>
        <a:lstStyle/>
        <a:p>
          <a:endParaRPr lang="en-GB"/>
        </a:p>
      </dgm:t>
    </dgm:pt>
    <dgm:pt modelId="{AEAC68C2-37D9-4E2F-85B6-97FBA3290D57}">
      <dgm:prSet phldrT="[Text]"/>
      <dgm:spPr/>
      <dgm:t>
        <a:bodyPr/>
        <a:lstStyle/>
        <a:p>
          <a:r>
            <a:rPr lang="en-GB" b="1" dirty="0" smtClean="0"/>
            <a:t>Befriending </a:t>
          </a:r>
          <a:endParaRPr lang="en-GB" b="1" dirty="0"/>
        </a:p>
      </dgm:t>
    </dgm:pt>
    <dgm:pt modelId="{15F638B9-230A-4B12-83B8-A8E208983338}" type="parTrans" cxnId="{A2548E87-3211-432A-8577-802E027B1234}">
      <dgm:prSet/>
      <dgm:spPr/>
      <dgm:t>
        <a:bodyPr/>
        <a:lstStyle/>
        <a:p>
          <a:endParaRPr lang="en-GB"/>
        </a:p>
      </dgm:t>
    </dgm:pt>
    <dgm:pt modelId="{3F8D61A9-B31C-4C31-A4DC-15412AD04DFD}" type="sibTrans" cxnId="{A2548E87-3211-432A-8577-802E027B1234}">
      <dgm:prSet/>
      <dgm:spPr/>
      <dgm:t>
        <a:bodyPr/>
        <a:lstStyle/>
        <a:p>
          <a:endParaRPr lang="en-GB"/>
        </a:p>
      </dgm:t>
    </dgm:pt>
    <dgm:pt modelId="{0A4F19D8-660F-4287-B021-2CE4BF761AA2}">
      <dgm:prSet phldrT="[Text]"/>
      <dgm:spPr/>
      <dgm:t>
        <a:bodyPr/>
        <a:lstStyle/>
        <a:p>
          <a:r>
            <a:rPr lang="en-GB" b="1" dirty="0" smtClean="0"/>
            <a:t>Counselling</a:t>
          </a:r>
          <a:endParaRPr lang="en-GB" b="1" dirty="0"/>
        </a:p>
      </dgm:t>
    </dgm:pt>
    <dgm:pt modelId="{415695AE-EAC4-482F-AA92-A046ED2428DE}" type="parTrans" cxnId="{8BB4F4B5-E08E-4F52-8D97-1AB2A3A785DA}">
      <dgm:prSet/>
      <dgm:spPr/>
      <dgm:t>
        <a:bodyPr/>
        <a:lstStyle/>
        <a:p>
          <a:endParaRPr lang="en-GB"/>
        </a:p>
      </dgm:t>
    </dgm:pt>
    <dgm:pt modelId="{95E0BF88-F44C-41A8-A275-74391D3E7B09}" type="sibTrans" cxnId="{8BB4F4B5-E08E-4F52-8D97-1AB2A3A785DA}">
      <dgm:prSet/>
      <dgm:spPr/>
      <dgm:t>
        <a:bodyPr/>
        <a:lstStyle/>
        <a:p>
          <a:endParaRPr lang="en-GB"/>
        </a:p>
      </dgm:t>
    </dgm:pt>
    <dgm:pt modelId="{F88A376B-935F-4E39-A099-8F531E85F8A6}">
      <dgm:prSet phldrT="[Text]"/>
      <dgm:spPr/>
      <dgm:t>
        <a:bodyPr/>
        <a:lstStyle/>
        <a:p>
          <a:r>
            <a:rPr lang="en-GB" b="1" dirty="0" smtClean="0"/>
            <a:t>Choices</a:t>
          </a:r>
          <a:endParaRPr lang="en-GB" b="1" dirty="0"/>
        </a:p>
      </dgm:t>
    </dgm:pt>
    <dgm:pt modelId="{3C43AAC2-9951-4FBD-BE70-00053B8F8666}" type="parTrans" cxnId="{61D57BEE-673D-4224-AE94-C4BBEB3A19D3}">
      <dgm:prSet/>
      <dgm:spPr/>
      <dgm:t>
        <a:bodyPr/>
        <a:lstStyle/>
        <a:p>
          <a:endParaRPr lang="en-GB"/>
        </a:p>
      </dgm:t>
    </dgm:pt>
    <dgm:pt modelId="{6AD2BB78-3DB1-4E7B-B35C-3066BC82C02B}" type="sibTrans" cxnId="{61D57BEE-673D-4224-AE94-C4BBEB3A19D3}">
      <dgm:prSet/>
      <dgm:spPr/>
      <dgm:t>
        <a:bodyPr/>
        <a:lstStyle/>
        <a:p>
          <a:endParaRPr lang="en-GB"/>
        </a:p>
      </dgm:t>
    </dgm:pt>
    <dgm:pt modelId="{8A8A9C9C-5EB7-48E0-A074-98084250CC12}">
      <dgm:prSet phldrT="[Text]"/>
      <dgm:spPr/>
      <dgm:t>
        <a:bodyPr/>
        <a:lstStyle/>
        <a:p>
          <a:r>
            <a:rPr lang="en-GB" b="1" dirty="0" smtClean="0"/>
            <a:t>Mediation</a:t>
          </a:r>
          <a:endParaRPr lang="en-GB" b="1" dirty="0"/>
        </a:p>
      </dgm:t>
    </dgm:pt>
    <dgm:pt modelId="{D377640F-35E5-4F72-ACB8-B22EDA6B9F9F}" type="parTrans" cxnId="{B5FEB066-B9BE-4D83-B994-882B673677B4}">
      <dgm:prSet/>
      <dgm:spPr/>
      <dgm:t>
        <a:bodyPr/>
        <a:lstStyle/>
        <a:p>
          <a:endParaRPr lang="en-GB"/>
        </a:p>
      </dgm:t>
    </dgm:pt>
    <dgm:pt modelId="{5BFF5BBB-AAC1-4EBF-B2BB-E24FA9115FE5}" type="sibTrans" cxnId="{B5FEB066-B9BE-4D83-B994-882B673677B4}">
      <dgm:prSet/>
      <dgm:spPr/>
      <dgm:t>
        <a:bodyPr/>
        <a:lstStyle/>
        <a:p>
          <a:endParaRPr lang="en-GB"/>
        </a:p>
      </dgm:t>
    </dgm:pt>
    <dgm:pt modelId="{4D768063-8772-4851-B273-7114FD2EF81E}">
      <dgm:prSet phldrT="[Text]"/>
      <dgm:spPr/>
      <dgm:t>
        <a:bodyPr/>
        <a:lstStyle/>
        <a:p>
          <a:r>
            <a:rPr lang="en-GB" b="1" dirty="0" smtClean="0"/>
            <a:t>Legal support</a:t>
          </a:r>
          <a:endParaRPr lang="en-GB" b="1" dirty="0"/>
        </a:p>
      </dgm:t>
    </dgm:pt>
    <dgm:pt modelId="{C2D07A39-C339-4ADE-96D0-DD302D224FB1}" type="parTrans" cxnId="{5CA33F77-E193-44B5-8EA5-7D27B8757206}">
      <dgm:prSet/>
      <dgm:spPr/>
      <dgm:t>
        <a:bodyPr/>
        <a:lstStyle/>
        <a:p>
          <a:endParaRPr lang="en-GB"/>
        </a:p>
      </dgm:t>
    </dgm:pt>
    <dgm:pt modelId="{37499AD0-98E8-43A4-9917-24698637F244}" type="sibTrans" cxnId="{5CA33F77-E193-44B5-8EA5-7D27B8757206}">
      <dgm:prSet/>
      <dgm:spPr/>
      <dgm:t>
        <a:bodyPr/>
        <a:lstStyle/>
        <a:p>
          <a:endParaRPr lang="en-GB"/>
        </a:p>
      </dgm:t>
    </dgm:pt>
    <dgm:pt modelId="{83616EC6-D71A-408D-8BA5-291821693F92}">
      <dgm:prSet/>
      <dgm:spPr/>
      <dgm:t>
        <a:bodyPr/>
        <a:lstStyle/>
        <a:p>
          <a:r>
            <a:rPr lang="en-GB" b="1" dirty="0" smtClean="0"/>
            <a:t>Rights</a:t>
          </a:r>
          <a:endParaRPr lang="en-GB" b="1" dirty="0"/>
        </a:p>
      </dgm:t>
    </dgm:pt>
    <dgm:pt modelId="{6C68DCA2-3334-4F53-81DC-1624CE80D5ED}" type="parTrans" cxnId="{6D7480EA-6EAB-401E-BE86-80D1CF8EC407}">
      <dgm:prSet/>
      <dgm:spPr/>
      <dgm:t>
        <a:bodyPr/>
        <a:lstStyle/>
        <a:p>
          <a:endParaRPr lang="en-GB"/>
        </a:p>
      </dgm:t>
    </dgm:pt>
    <dgm:pt modelId="{99907FC0-B807-47CA-B0BB-D6DE6293E0D1}" type="sibTrans" cxnId="{6D7480EA-6EAB-401E-BE86-80D1CF8EC407}">
      <dgm:prSet/>
      <dgm:spPr/>
      <dgm:t>
        <a:bodyPr/>
        <a:lstStyle/>
        <a:p>
          <a:endParaRPr lang="en-GB"/>
        </a:p>
      </dgm:t>
    </dgm:pt>
    <dgm:pt modelId="{1ED921C7-8048-4BAB-8997-CA562DEE077D}">
      <dgm:prSet/>
      <dgm:spPr/>
      <dgm:t>
        <a:bodyPr/>
        <a:lstStyle/>
        <a:p>
          <a:r>
            <a:rPr lang="en-GB" b="1" dirty="0" smtClean="0"/>
            <a:t>Advice</a:t>
          </a:r>
          <a:endParaRPr lang="en-GB" b="1" dirty="0"/>
        </a:p>
      </dgm:t>
    </dgm:pt>
    <dgm:pt modelId="{1DBFC52F-7265-4174-9B6C-957389471672}" type="parTrans" cxnId="{90CC6CCA-135A-4EC9-949F-680B81B13F7E}">
      <dgm:prSet/>
      <dgm:spPr/>
      <dgm:t>
        <a:bodyPr/>
        <a:lstStyle/>
        <a:p>
          <a:endParaRPr lang="en-GB"/>
        </a:p>
      </dgm:t>
    </dgm:pt>
    <dgm:pt modelId="{34B5EF5F-EE12-4905-A95D-806C148F2DC4}" type="sibTrans" cxnId="{90CC6CCA-135A-4EC9-949F-680B81B13F7E}">
      <dgm:prSet/>
      <dgm:spPr/>
      <dgm:t>
        <a:bodyPr/>
        <a:lstStyle/>
        <a:p>
          <a:endParaRPr lang="en-GB"/>
        </a:p>
      </dgm:t>
    </dgm:pt>
    <dgm:pt modelId="{62FB062B-D6F2-4625-9B0E-08876E604D3A}">
      <dgm:prSet/>
      <dgm:spPr/>
      <dgm:t>
        <a:bodyPr/>
        <a:lstStyle/>
        <a:p>
          <a:r>
            <a:rPr lang="en-GB" b="1" dirty="0" smtClean="0"/>
            <a:t>Having a voice</a:t>
          </a:r>
          <a:endParaRPr lang="en-GB" b="1" dirty="0"/>
        </a:p>
      </dgm:t>
    </dgm:pt>
    <dgm:pt modelId="{805C640A-68D4-49F0-A494-1ECED3745408}" type="parTrans" cxnId="{C81E4EDF-441D-4315-86DB-2BC4D60A719D}">
      <dgm:prSet/>
      <dgm:spPr/>
      <dgm:t>
        <a:bodyPr/>
        <a:lstStyle/>
        <a:p>
          <a:endParaRPr lang="en-GB"/>
        </a:p>
      </dgm:t>
    </dgm:pt>
    <dgm:pt modelId="{FF4B6C50-22F4-4B56-89B6-1475428A82CD}" type="sibTrans" cxnId="{C81E4EDF-441D-4315-86DB-2BC4D60A719D}">
      <dgm:prSet/>
      <dgm:spPr/>
      <dgm:t>
        <a:bodyPr/>
        <a:lstStyle/>
        <a:p>
          <a:endParaRPr lang="en-GB"/>
        </a:p>
      </dgm:t>
    </dgm:pt>
    <dgm:pt modelId="{2FA414FB-E391-47B1-98CE-4AE027393F32}">
      <dgm:prSet/>
      <dgm:spPr/>
      <dgm:t>
        <a:bodyPr/>
        <a:lstStyle/>
        <a:p>
          <a:r>
            <a:rPr lang="en-GB" b="1" dirty="0" smtClean="0"/>
            <a:t>Support</a:t>
          </a:r>
          <a:endParaRPr lang="en-GB" b="1" dirty="0"/>
        </a:p>
      </dgm:t>
    </dgm:pt>
    <dgm:pt modelId="{3C489DE9-97DD-4383-8A73-D461546EC612}" type="parTrans" cxnId="{2B471B57-98D9-4301-95B2-7F5FC6E98C78}">
      <dgm:prSet/>
      <dgm:spPr/>
      <dgm:t>
        <a:bodyPr/>
        <a:lstStyle/>
        <a:p>
          <a:endParaRPr lang="en-GB"/>
        </a:p>
      </dgm:t>
    </dgm:pt>
    <dgm:pt modelId="{499AA129-4EAB-41B5-A9A7-10F4F51B0B0F}" type="sibTrans" cxnId="{2B471B57-98D9-4301-95B2-7F5FC6E98C78}">
      <dgm:prSet/>
      <dgm:spPr/>
      <dgm:t>
        <a:bodyPr/>
        <a:lstStyle/>
        <a:p>
          <a:endParaRPr lang="en-GB"/>
        </a:p>
      </dgm:t>
    </dgm:pt>
    <dgm:pt modelId="{5FA746AE-0DF5-4FAE-B3A7-EEFC341E8881}">
      <dgm:prSet/>
      <dgm:spPr/>
      <dgm:t>
        <a:bodyPr/>
        <a:lstStyle/>
        <a:p>
          <a:r>
            <a:rPr lang="en-GB" b="1" dirty="0" smtClean="0"/>
            <a:t>Dependency</a:t>
          </a:r>
          <a:endParaRPr lang="en-GB" b="1" dirty="0"/>
        </a:p>
      </dgm:t>
    </dgm:pt>
    <dgm:pt modelId="{E38C9167-BF2D-4BBA-B11D-0FD08E11193F}" type="parTrans" cxnId="{EFE3EA34-5C07-4627-B46E-644E4692114D}">
      <dgm:prSet/>
      <dgm:spPr/>
      <dgm:t>
        <a:bodyPr/>
        <a:lstStyle/>
        <a:p>
          <a:endParaRPr lang="en-GB"/>
        </a:p>
      </dgm:t>
    </dgm:pt>
    <dgm:pt modelId="{DE400201-BBDB-42CD-999A-98907A24E927}" type="sibTrans" cxnId="{EFE3EA34-5C07-4627-B46E-644E4692114D}">
      <dgm:prSet/>
      <dgm:spPr/>
      <dgm:t>
        <a:bodyPr/>
        <a:lstStyle/>
        <a:p>
          <a:endParaRPr lang="en-GB"/>
        </a:p>
      </dgm:t>
    </dgm:pt>
    <dgm:pt modelId="{736F29D1-EFC9-474F-A1F7-977541CB5FF9}">
      <dgm:prSet/>
      <dgm:spPr/>
      <dgm:t>
        <a:bodyPr/>
        <a:lstStyle/>
        <a:p>
          <a:r>
            <a:rPr lang="en-GB" b="1" dirty="0" smtClean="0"/>
            <a:t>Empowerment</a:t>
          </a:r>
          <a:endParaRPr lang="en-GB" b="1" dirty="0"/>
        </a:p>
      </dgm:t>
    </dgm:pt>
    <dgm:pt modelId="{BCA44F97-AE61-41AF-99EF-8CD1BC428AA0}" type="parTrans" cxnId="{2B34A070-F313-40BC-AD8D-03A7458739AF}">
      <dgm:prSet/>
      <dgm:spPr/>
      <dgm:t>
        <a:bodyPr/>
        <a:lstStyle/>
        <a:p>
          <a:endParaRPr lang="en-GB"/>
        </a:p>
      </dgm:t>
    </dgm:pt>
    <dgm:pt modelId="{CD88FBF1-4FCD-4571-86DF-8D85CE9BFBAC}" type="sibTrans" cxnId="{2B34A070-F313-40BC-AD8D-03A7458739AF}">
      <dgm:prSet/>
      <dgm:spPr/>
      <dgm:t>
        <a:bodyPr/>
        <a:lstStyle/>
        <a:p>
          <a:endParaRPr lang="en-GB"/>
        </a:p>
      </dgm:t>
    </dgm:pt>
    <dgm:pt modelId="{7C9B5192-44F6-4A53-9FDF-A9E0F3E4AAA5}">
      <dgm:prSet/>
      <dgm:spPr/>
      <dgm:t>
        <a:bodyPr/>
        <a:lstStyle/>
        <a:p>
          <a:r>
            <a:rPr lang="en-GB" b="1" dirty="0" smtClean="0"/>
            <a:t>Impartial</a:t>
          </a:r>
          <a:endParaRPr lang="en-GB" b="1" dirty="0"/>
        </a:p>
      </dgm:t>
    </dgm:pt>
    <dgm:pt modelId="{2C14EB62-C5C0-4F5A-93E5-221C01E56DB9}" type="parTrans" cxnId="{E49D0B05-2C07-4ECB-A824-AF17A465C592}">
      <dgm:prSet/>
      <dgm:spPr/>
      <dgm:t>
        <a:bodyPr/>
        <a:lstStyle/>
        <a:p>
          <a:endParaRPr lang="en-GB"/>
        </a:p>
      </dgm:t>
    </dgm:pt>
    <dgm:pt modelId="{491B9D59-2242-4A3C-AB47-07D60140C186}" type="sibTrans" cxnId="{E49D0B05-2C07-4ECB-A824-AF17A465C592}">
      <dgm:prSet/>
      <dgm:spPr/>
      <dgm:t>
        <a:bodyPr/>
        <a:lstStyle/>
        <a:p>
          <a:endParaRPr lang="en-GB"/>
        </a:p>
      </dgm:t>
    </dgm:pt>
    <dgm:pt modelId="{1DA3FF22-3C1E-49C6-B239-1495DAD63753}">
      <dgm:prSet/>
      <dgm:spPr/>
      <dgm:t>
        <a:bodyPr/>
        <a:lstStyle/>
        <a:p>
          <a:r>
            <a:rPr lang="en-GB" b="1" dirty="0" smtClean="0"/>
            <a:t>Making decisions</a:t>
          </a:r>
          <a:endParaRPr lang="en-GB" b="1" dirty="0"/>
        </a:p>
      </dgm:t>
    </dgm:pt>
    <dgm:pt modelId="{5C2CAE61-AEB3-46FD-9D1D-E5448D629234}" type="parTrans" cxnId="{622A1A09-A45F-4F8E-ABA5-7DCF6490E48F}">
      <dgm:prSet/>
      <dgm:spPr/>
      <dgm:t>
        <a:bodyPr/>
        <a:lstStyle/>
        <a:p>
          <a:endParaRPr lang="en-GB"/>
        </a:p>
      </dgm:t>
    </dgm:pt>
    <dgm:pt modelId="{C4114B37-6517-4DB3-96FD-E050A1083B5C}" type="sibTrans" cxnId="{622A1A09-A45F-4F8E-ABA5-7DCF6490E48F}">
      <dgm:prSet/>
      <dgm:spPr/>
      <dgm:t>
        <a:bodyPr/>
        <a:lstStyle/>
        <a:p>
          <a:endParaRPr lang="en-GB"/>
        </a:p>
      </dgm:t>
    </dgm:pt>
    <dgm:pt modelId="{07DD5C6B-F34D-4096-8496-08BDB25B0464}">
      <dgm:prSet/>
      <dgm:spPr/>
      <dgm:t>
        <a:bodyPr/>
        <a:lstStyle/>
        <a:p>
          <a:r>
            <a:rPr lang="en-GB" b="1" dirty="0" smtClean="0"/>
            <a:t>Representation</a:t>
          </a:r>
          <a:endParaRPr lang="en-GB" b="1" dirty="0"/>
        </a:p>
      </dgm:t>
    </dgm:pt>
    <dgm:pt modelId="{0FBE8B4F-9B15-4E84-8DE9-A3A444416B49}" type="parTrans" cxnId="{B28AFDDA-44E6-47E2-867A-F33BF5A59359}">
      <dgm:prSet/>
      <dgm:spPr/>
      <dgm:t>
        <a:bodyPr/>
        <a:lstStyle/>
        <a:p>
          <a:endParaRPr lang="en-GB"/>
        </a:p>
      </dgm:t>
    </dgm:pt>
    <dgm:pt modelId="{205376FB-05A1-434B-904D-3050FE7A7116}" type="sibTrans" cxnId="{B28AFDDA-44E6-47E2-867A-F33BF5A59359}">
      <dgm:prSet/>
      <dgm:spPr/>
      <dgm:t>
        <a:bodyPr/>
        <a:lstStyle/>
        <a:p>
          <a:endParaRPr lang="en-GB"/>
        </a:p>
      </dgm:t>
    </dgm:pt>
    <dgm:pt modelId="{B2A5CA51-B4FE-4FC8-9E80-168155EC16B3}" type="pres">
      <dgm:prSet presAssocID="{9EFFC7EA-F785-465A-86B2-249F779B155D}" presName="diagram" presStyleCnt="0">
        <dgm:presLayoutVars>
          <dgm:dir/>
          <dgm:resizeHandles val="exact"/>
        </dgm:presLayoutVars>
      </dgm:prSet>
      <dgm:spPr/>
      <dgm:t>
        <a:bodyPr/>
        <a:lstStyle/>
        <a:p>
          <a:endParaRPr lang="en-GB"/>
        </a:p>
      </dgm:t>
    </dgm:pt>
    <dgm:pt modelId="{511AB5EA-E7D2-4938-B47D-F99ADB0DF066}" type="pres">
      <dgm:prSet presAssocID="{AEAC68C2-37D9-4E2F-85B6-97FBA3290D57}" presName="node" presStyleLbl="node1" presStyleIdx="0" presStyleCnt="14">
        <dgm:presLayoutVars>
          <dgm:bulletEnabled val="1"/>
        </dgm:presLayoutVars>
      </dgm:prSet>
      <dgm:spPr/>
      <dgm:t>
        <a:bodyPr/>
        <a:lstStyle/>
        <a:p>
          <a:endParaRPr lang="en-GB"/>
        </a:p>
      </dgm:t>
    </dgm:pt>
    <dgm:pt modelId="{D18A29AB-67AE-4CD1-986F-362418587C1F}" type="pres">
      <dgm:prSet presAssocID="{3F8D61A9-B31C-4C31-A4DC-15412AD04DFD}" presName="sibTrans" presStyleCnt="0"/>
      <dgm:spPr/>
      <dgm:t>
        <a:bodyPr/>
        <a:lstStyle/>
        <a:p>
          <a:endParaRPr lang="en-GB"/>
        </a:p>
      </dgm:t>
    </dgm:pt>
    <dgm:pt modelId="{FA51F544-8288-43F2-929D-BA3E076EA7E9}" type="pres">
      <dgm:prSet presAssocID="{0A4F19D8-660F-4287-B021-2CE4BF761AA2}" presName="node" presStyleLbl="node1" presStyleIdx="1" presStyleCnt="14">
        <dgm:presLayoutVars>
          <dgm:bulletEnabled val="1"/>
        </dgm:presLayoutVars>
      </dgm:prSet>
      <dgm:spPr/>
      <dgm:t>
        <a:bodyPr/>
        <a:lstStyle/>
        <a:p>
          <a:endParaRPr lang="en-GB"/>
        </a:p>
      </dgm:t>
    </dgm:pt>
    <dgm:pt modelId="{6A3BFC83-6601-494A-B0CB-D2DE3D1CBD1B}" type="pres">
      <dgm:prSet presAssocID="{95E0BF88-F44C-41A8-A275-74391D3E7B09}" presName="sibTrans" presStyleCnt="0"/>
      <dgm:spPr/>
      <dgm:t>
        <a:bodyPr/>
        <a:lstStyle/>
        <a:p>
          <a:endParaRPr lang="en-GB"/>
        </a:p>
      </dgm:t>
    </dgm:pt>
    <dgm:pt modelId="{3E9621BB-3202-4D46-945D-A066E8DDD8F4}" type="pres">
      <dgm:prSet presAssocID="{F88A376B-935F-4E39-A099-8F531E85F8A6}" presName="node" presStyleLbl="node1" presStyleIdx="2" presStyleCnt="14">
        <dgm:presLayoutVars>
          <dgm:bulletEnabled val="1"/>
        </dgm:presLayoutVars>
      </dgm:prSet>
      <dgm:spPr/>
      <dgm:t>
        <a:bodyPr/>
        <a:lstStyle/>
        <a:p>
          <a:endParaRPr lang="en-GB"/>
        </a:p>
      </dgm:t>
    </dgm:pt>
    <dgm:pt modelId="{4895C2DC-23C2-4B98-B413-B8341C6A81FE}" type="pres">
      <dgm:prSet presAssocID="{6AD2BB78-3DB1-4E7B-B35C-3066BC82C02B}" presName="sibTrans" presStyleCnt="0"/>
      <dgm:spPr/>
      <dgm:t>
        <a:bodyPr/>
        <a:lstStyle/>
        <a:p>
          <a:endParaRPr lang="en-GB"/>
        </a:p>
      </dgm:t>
    </dgm:pt>
    <dgm:pt modelId="{303A6080-0145-4DFA-90E8-5C7348F40D10}" type="pres">
      <dgm:prSet presAssocID="{8A8A9C9C-5EB7-48E0-A074-98084250CC12}" presName="node" presStyleLbl="node1" presStyleIdx="3" presStyleCnt="14">
        <dgm:presLayoutVars>
          <dgm:bulletEnabled val="1"/>
        </dgm:presLayoutVars>
      </dgm:prSet>
      <dgm:spPr/>
      <dgm:t>
        <a:bodyPr/>
        <a:lstStyle/>
        <a:p>
          <a:endParaRPr lang="en-GB"/>
        </a:p>
      </dgm:t>
    </dgm:pt>
    <dgm:pt modelId="{09C8683C-6357-4BB7-AB63-33893F9E294B}" type="pres">
      <dgm:prSet presAssocID="{5BFF5BBB-AAC1-4EBF-B2BB-E24FA9115FE5}" presName="sibTrans" presStyleCnt="0"/>
      <dgm:spPr/>
      <dgm:t>
        <a:bodyPr/>
        <a:lstStyle/>
        <a:p>
          <a:endParaRPr lang="en-GB"/>
        </a:p>
      </dgm:t>
    </dgm:pt>
    <dgm:pt modelId="{EDF09705-72B2-4D3A-9E63-268C8CFA683D}" type="pres">
      <dgm:prSet presAssocID="{4D768063-8772-4851-B273-7114FD2EF81E}" presName="node" presStyleLbl="node1" presStyleIdx="4" presStyleCnt="14">
        <dgm:presLayoutVars>
          <dgm:bulletEnabled val="1"/>
        </dgm:presLayoutVars>
      </dgm:prSet>
      <dgm:spPr/>
      <dgm:t>
        <a:bodyPr/>
        <a:lstStyle/>
        <a:p>
          <a:endParaRPr lang="en-GB"/>
        </a:p>
      </dgm:t>
    </dgm:pt>
    <dgm:pt modelId="{ACE78A10-2928-482E-B19F-11C06CA32603}" type="pres">
      <dgm:prSet presAssocID="{37499AD0-98E8-43A4-9917-24698637F244}" presName="sibTrans" presStyleCnt="0"/>
      <dgm:spPr/>
      <dgm:t>
        <a:bodyPr/>
        <a:lstStyle/>
        <a:p>
          <a:endParaRPr lang="en-GB"/>
        </a:p>
      </dgm:t>
    </dgm:pt>
    <dgm:pt modelId="{79466A2B-04AB-41E3-A489-84EA5A4441F7}" type="pres">
      <dgm:prSet presAssocID="{83616EC6-D71A-408D-8BA5-291821693F92}" presName="node" presStyleLbl="node1" presStyleIdx="5" presStyleCnt="14">
        <dgm:presLayoutVars>
          <dgm:bulletEnabled val="1"/>
        </dgm:presLayoutVars>
      </dgm:prSet>
      <dgm:spPr/>
      <dgm:t>
        <a:bodyPr/>
        <a:lstStyle/>
        <a:p>
          <a:endParaRPr lang="en-GB"/>
        </a:p>
      </dgm:t>
    </dgm:pt>
    <dgm:pt modelId="{574181E6-4178-4997-B92D-0F5E1D61B03D}" type="pres">
      <dgm:prSet presAssocID="{99907FC0-B807-47CA-B0BB-D6DE6293E0D1}" presName="sibTrans" presStyleCnt="0"/>
      <dgm:spPr/>
      <dgm:t>
        <a:bodyPr/>
        <a:lstStyle/>
        <a:p>
          <a:endParaRPr lang="en-GB"/>
        </a:p>
      </dgm:t>
    </dgm:pt>
    <dgm:pt modelId="{E1963460-7296-445A-B114-64ECD189755B}" type="pres">
      <dgm:prSet presAssocID="{62FB062B-D6F2-4625-9B0E-08876E604D3A}" presName="node" presStyleLbl="node1" presStyleIdx="6" presStyleCnt="14">
        <dgm:presLayoutVars>
          <dgm:bulletEnabled val="1"/>
        </dgm:presLayoutVars>
      </dgm:prSet>
      <dgm:spPr/>
      <dgm:t>
        <a:bodyPr/>
        <a:lstStyle/>
        <a:p>
          <a:endParaRPr lang="en-GB"/>
        </a:p>
      </dgm:t>
    </dgm:pt>
    <dgm:pt modelId="{44BA4BDB-377D-499D-9E08-10DB4FAF2500}" type="pres">
      <dgm:prSet presAssocID="{FF4B6C50-22F4-4B56-89B6-1475428A82CD}" presName="sibTrans" presStyleCnt="0"/>
      <dgm:spPr/>
      <dgm:t>
        <a:bodyPr/>
        <a:lstStyle/>
        <a:p>
          <a:endParaRPr lang="en-GB"/>
        </a:p>
      </dgm:t>
    </dgm:pt>
    <dgm:pt modelId="{6ED60F7D-0484-493C-ACDE-85B72A2FC27D}" type="pres">
      <dgm:prSet presAssocID="{2FA414FB-E391-47B1-98CE-4AE027393F32}" presName="node" presStyleLbl="node1" presStyleIdx="7" presStyleCnt="14">
        <dgm:presLayoutVars>
          <dgm:bulletEnabled val="1"/>
        </dgm:presLayoutVars>
      </dgm:prSet>
      <dgm:spPr/>
      <dgm:t>
        <a:bodyPr/>
        <a:lstStyle/>
        <a:p>
          <a:endParaRPr lang="en-GB"/>
        </a:p>
      </dgm:t>
    </dgm:pt>
    <dgm:pt modelId="{CDF368CA-FC6A-4C7B-8240-0DE621CA7A85}" type="pres">
      <dgm:prSet presAssocID="{499AA129-4EAB-41B5-A9A7-10F4F51B0B0F}" presName="sibTrans" presStyleCnt="0"/>
      <dgm:spPr/>
      <dgm:t>
        <a:bodyPr/>
        <a:lstStyle/>
        <a:p>
          <a:endParaRPr lang="en-GB"/>
        </a:p>
      </dgm:t>
    </dgm:pt>
    <dgm:pt modelId="{4E436E35-5AFC-4B27-B011-A30DAD374424}" type="pres">
      <dgm:prSet presAssocID="{1ED921C7-8048-4BAB-8997-CA562DEE077D}" presName="node" presStyleLbl="node1" presStyleIdx="8" presStyleCnt="14">
        <dgm:presLayoutVars>
          <dgm:bulletEnabled val="1"/>
        </dgm:presLayoutVars>
      </dgm:prSet>
      <dgm:spPr/>
      <dgm:t>
        <a:bodyPr/>
        <a:lstStyle/>
        <a:p>
          <a:endParaRPr lang="en-GB"/>
        </a:p>
      </dgm:t>
    </dgm:pt>
    <dgm:pt modelId="{C540F7B2-8C60-4E12-93CF-33DF2591BC8D}" type="pres">
      <dgm:prSet presAssocID="{34B5EF5F-EE12-4905-A95D-806C148F2DC4}" presName="sibTrans" presStyleCnt="0"/>
      <dgm:spPr/>
      <dgm:t>
        <a:bodyPr/>
        <a:lstStyle/>
        <a:p>
          <a:endParaRPr lang="en-GB"/>
        </a:p>
      </dgm:t>
    </dgm:pt>
    <dgm:pt modelId="{3DEBFE51-5DE2-4BBE-9918-C991674B47E3}" type="pres">
      <dgm:prSet presAssocID="{5FA746AE-0DF5-4FAE-B3A7-EEFC341E8881}" presName="node" presStyleLbl="node1" presStyleIdx="9" presStyleCnt="14">
        <dgm:presLayoutVars>
          <dgm:bulletEnabled val="1"/>
        </dgm:presLayoutVars>
      </dgm:prSet>
      <dgm:spPr/>
      <dgm:t>
        <a:bodyPr/>
        <a:lstStyle/>
        <a:p>
          <a:endParaRPr lang="en-GB"/>
        </a:p>
      </dgm:t>
    </dgm:pt>
    <dgm:pt modelId="{CE169981-400D-4267-A58B-FA4EB86C51A2}" type="pres">
      <dgm:prSet presAssocID="{DE400201-BBDB-42CD-999A-98907A24E927}" presName="sibTrans" presStyleCnt="0"/>
      <dgm:spPr/>
      <dgm:t>
        <a:bodyPr/>
        <a:lstStyle/>
        <a:p>
          <a:endParaRPr lang="en-GB"/>
        </a:p>
      </dgm:t>
    </dgm:pt>
    <dgm:pt modelId="{A83D5BD9-9806-4296-84A7-1FD61CBC5ABC}" type="pres">
      <dgm:prSet presAssocID="{736F29D1-EFC9-474F-A1F7-977541CB5FF9}" presName="node" presStyleLbl="node1" presStyleIdx="10" presStyleCnt="14">
        <dgm:presLayoutVars>
          <dgm:bulletEnabled val="1"/>
        </dgm:presLayoutVars>
      </dgm:prSet>
      <dgm:spPr/>
      <dgm:t>
        <a:bodyPr/>
        <a:lstStyle/>
        <a:p>
          <a:endParaRPr lang="en-GB"/>
        </a:p>
      </dgm:t>
    </dgm:pt>
    <dgm:pt modelId="{7787D512-220F-48DC-AC28-A39AE146EF7F}" type="pres">
      <dgm:prSet presAssocID="{CD88FBF1-4FCD-4571-86DF-8D85CE9BFBAC}" presName="sibTrans" presStyleCnt="0"/>
      <dgm:spPr/>
      <dgm:t>
        <a:bodyPr/>
        <a:lstStyle/>
        <a:p>
          <a:endParaRPr lang="en-GB"/>
        </a:p>
      </dgm:t>
    </dgm:pt>
    <dgm:pt modelId="{6F7EB6A8-2823-45EE-A980-70AC7489CA4D}" type="pres">
      <dgm:prSet presAssocID="{1DA3FF22-3C1E-49C6-B239-1495DAD63753}" presName="node" presStyleLbl="node1" presStyleIdx="11" presStyleCnt="14">
        <dgm:presLayoutVars>
          <dgm:bulletEnabled val="1"/>
        </dgm:presLayoutVars>
      </dgm:prSet>
      <dgm:spPr/>
      <dgm:t>
        <a:bodyPr/>
        <a:lstStyle/>
        <a:p>
          <a:endParaRPr lang="en-GB"/>
        </a:p>
      </dgm:t>
    </dgm:pt>
    <dgm:pt modelId="{1A62C790-873F-475D-8B70-A98866658800}" type="pres">
      <dgm:prSet presAssocID="{C4114B37-6517-4DB3-96FD-E050A1083B5C}" presName="sibTrans" presStyleCnt="0"/>
      <dgm:spPr/>
      <dgm:t>
        <a:bodyPr/>
        <a:lstStyle/>
        <a:p>
          <a:endParaRPr lang="en-GB"/>
        </a:p>
      </dgm:t>
    </dgm:pt>
    <dgm:pt modelId="{24E96B9E-BA4B-41DF-806C-EE6D8C7F0503}" type="pres">
      <dgm:prSet presAssocID="{7C9B5192-44F6-4A53-9FDF-A9E0F3E4AAA5}" presName="node" presStyleLbl="node1" presStyleIdx="12" presStyleCnt="14">
        <dgm:presLayoutVars>
          <dgm:bulletEnabled val="1"/>
        </dgm:presLayoutVars>
      </dgm:prSet>
      <dgm:spPr/>
      <dgm:t>
        <a:bodyPr/>
        <a:lstStyle/>
        <a:p>
          <a:endParaRPr lang="en-GB"/>
        </a:p>
      </dgm:t>
    </dgm:pt>
    <dgm:pt modelId="{80B42AA5-AF5C-48DD-BE44-4467A79A09CD}" type="pres">
      <dgm:prSet presAssocID="{491B9D59-2242-4A3C-AB47-07D60140C186}" presName="sibTrans" presStyleCnt="0"/>
      <dgm:spPr/>
      <dgm:t>
        <a:bodyPr/>
        <a:lstStyle/>
        <a:p>
          <a:endParaRPr lang="en-GB"/>
        </a:p>
      </dgm:t>
    </dgm:pt>
    <dgm:pt modelId="{3DC5CEA8-96A0-421D-A950-306641B44E5A}" type="pres">
      <dgm:prSet presAssocID="{07DD5C6B-F34D-4096-8496-08BDB25B0464}" presName="node" presStyleLbl="node1" presStyleIdx="13" presStyleCnt="14">
        <dgm:presLayoutVars>
          <dgm:bulletEnabled val="1"/>
        </dgm:presLayoutVars>
      </dgm:prSet>
      <dgm:spPr/>
      <dgm:t>
        <a:bodyPr/>
        <a:lstStyle/>
        <a:p>
          <a:endParaRPr lang="en-GB"/>
        </a:p>
      </dgm:t>
    </dgm:pt>
  </dgm:ptLst>
  <dgm:cxnLst>
    <dgm:cxn modelId="{81B86C66-D879-4F76-B0C2-653EE2E831EE}" type="presOf" srcId="{2FA414FB-E391-47B1-98CE-4AE027393F32}" destId="{6ED60F7D-0484-493C-ACDE-85B72A2FC27D}" srcOrd="0" destOrd="0" presId="urn:microsoft.com/office/officeart/2005/8/layout/default#1"/>
    <dgm:cxn modelId="{DC26A2FE-CD5B-4DCB-B1F4-141D932B0B83}" type="presOf" srcId="{AEAC68C2-37D9-4E2F-85B6-97FBA3290D57}" destId="{511AB5EA-E7D2-4938-B47D-F99ADB0DF066}" srcOrd="0" destOrd="0" presId="urn:microsoft.com/office/officeart/2005/8/layout/default#1"/>
    <dgm:cxn modelId="{C81E4EDF-441D-4315-86DB-2BC4D60A719D}" srcId="{9EFFC7EA-F785-465A-86B2-249F779B155D}" destId="{62FB062B-D6F2-4625-9B0E-08876E604D3A}" srcOrd="6" destOrd="0" parTransId="{805C640A-68D4-49F0-A494-1ECED3745408}" sibTransId="{FF4B6C50-22F4-4B56-89B6-1475428A82CD}"/>
    <dgm:cxn modelId="{0990CBBC-C9EB-4C9F-A06A-E55A6E94E4D1}" type="presOf" srcId="{4D768063-8772-4851-B273-7114FD2EF81E}" destId="{EDF09705-72B2-4D3A-9E63-268C8CFA683D}" srcOrd="0" destOrd="0" presId="urn:microsoft.com/office/officeart/2005/8/layout/default#1"/>
    <dgm:cxn modelId="{F2D1E9F4-CAAF-493E-B78E-A3F23FF380D2}" type="presOf" srcId="{8A8A9C9C-5EB7-48E0-A074-98084250CC12}" destId="{303A6080-0145-4DFA-90E8-5C7348F40D10}" srcOrd="0" destOrd="0" presId="urn:microsoft.com/office/officeart/2005/8/layout/default#1"/>
    <dgm:cxn modelId="{61D57BEE-673D-4224-AE94-C4BBEB3A19D3}" srcId="{9EFFC7EA-F785-465A-86B2-249F779B155D}" destId="{F88A376B-935F-4E39-A099-8F531E85F8A6}" srcOrd="2" destOrd="0" parTransId="{3C43AAC2-9951-4FBD-BE70-00053B8F8666}" sibTransId="{6AD2BB78-3DB1-4E7B-B35C-3066BC82C02B}"/>
    <dgm:cxn modelId="{E65A5C7C-CAE0-45BE-BD0E-366976656700}" type="presOf" srcId="{0A4F19D8-660F-4287-B021-2CE4BF761AA2}" destId="{FA51F544-8288-43F2-929D-BA3E076EA7E9}" srcOrd="0" destOrd="0" presId="urn:microsoft.com/office/officeart/2005/8/layout/default#1"/>
    <dgm:cxn modelId="{788DB5FC-B145-47D3-99BA-A9D9D6A406D2}" type="presOf" srcId="{1DA3FF22-3C1E-49C6-B239-1495DAD63753}" destId="{6F7EB6A8-2823-45EE-A980-70AC7489CA4D}" srcOrd="0" destOrd="0" presId="urn:microsoft.com/office/officeart/2005/8/layout/default#1"/>
    <dgm:cxn modelId="{26E0B28A-3E55-4B63-AED1-C917233A81BA}" type="presOf" srcId="{5FA746AE-0DF5-4FAE-B3A7-EEFC341E8881}" destId="{3DEBFE51-5DE2-4BBE-9918-C991674B47E3}" srcOrd="0" destOrd="0" presId="urn:microsoft.com/office/officeart/2005/8/layout/default#1"/>
    <dgm:cxn modelId="{EFE3EA34-5C07-4627-B46E-644E4692114D}" srcId="{9EFFC7EA-F785-465A-86B2-249F779B155D}" destId="{5FA746AE-0DF5-4FAE-B3A7-EEFC341E8881}" srcOrd="9" destOrd="0" parTransId="{E38C9167-BF2D-4BBA-B11D-0FD08E11193F}" sibTransId="{DE400201-BBDB-42CD-999A-98907A24E927}"/>
    <dgm:cxn modelId="{1F3C771C-D81C-444E-BB9D-83D4DD4B16B2}" type="presOf" srcId="{736F29D1-EFC9-474F-A1F7-977541CB5FF9}" destId="{A83D5BD9-9806-4296-84A7-1FD61CBC5ABC}" srcOrd="0" destOrd="0" presId="urn:microsoft.com/office/officeart/2005/8/layout/default#1"/>
    <dgm:cxn modelId="{F673B895-FF7A-4A40-BF7F-7BC2BBBD1924}" type="presOf" srcId="{F88A376B-935F-4E39-A099-8F531E85F8A6}" destId="{3E9621BB-3202-4D46-945D-A066E8DDD8F4}" srcOrd="0" destOrd="0" presId="urn:microsoft.com/office/officeart/2005/8/layout/default#1"/>
    <dgm:cxn modelId="{3913FCF7-68F8-488A-8FA0-B8533F5DB436}" type="presOf" srcId="{7C9B5192-44F6-4A53-9FDF-A9E0F3E4AAA5}" destId="{24E96B9E-BA4B-41DF-806C-EE6D8C7F0503}" srcOrd="0" destOrd="0" presId="urn:microsoft.com/office/officeart/2005/8/layout/default#1"/>
    <dgm:cxn modelId="{8BB4F4B5-E08E-4F52-8D97-1AB2A3A785DA}" srcId="{9EFFC7EA-F785-465A-86B2-249F779B155D}" destId="{0A4F19D8-660F-4287-B021-2CE4BF761AA2}" srcOrd="1" destOrd="0" parTransId="{415695AE-EAC4-482F-AA92-A046ED2428DE}" sibTransId="{95E0BF88-F44C-41A8-A275-74391D3E7B09}"/>
    <dgm:cxn modelId="{90CC6CCA-135A-4EC9-949F-680B81B13F7E}" srcId="{9EFFC7EA-F785-465A-86B2-249F779B155D}" destId="{1ED921C7-8048-4BAB-8997-CA562DEE077D}" srcOrd="8" destOrd="0" parTransId="{1DBFC52F-7265-4174-9B6C-957389471672}" sibTransId="{34B5EF5F-EE12-4905-A95D-806C148F2DC4}"/>
    <dgm:cxn modelId="{B28AFDDA-44E6-47E2-867A-F33BF5A59359}" srcId="{9EFFC7EA-F785-465A-86B2-249F779B155D}" destId="{07DD5C6B-F34D-4096-8496-08BDB25B0464}" srcOrd="13" destOrd="0" parTransId="{0FBE8B4F-9B15-4E84-8DE9-A3A444416B49}" sibTransId="{205376FB-05A1-434B-904D-3050FE7A7116}"/>
    <dgm:cxn modelId="{B5FEB066-B9BE-4D83-B994-882B673677B4}" srcId="{9EFFC7EA-F785-465A-86B2-249F779B155D}" destId="{8A8A9C9C-5EB7-48E0-A074-98084250CC12}" srcOrd="3" destOrd="0" parTransId="{D377640F-35E5-4F72-ACB8-B22EDA6B9F9F}" sibTransId="{5BFF5BBB-AAC1-4EBF-B2BB-E24FA9115FE5}"/>
    <dgm:cxn modelId="{E49D0B05-2C07-4ECB-A824-AF17A465C592}" srcId="{9EFFC7EA-F785-465A-86B2-249F779B155D}" destId="{7C9B5192-44F6-4A53-9FDF-A9E0F3E4AAA5}" srcOrd="12" destOrd="0" parTransId="{2C14EB62-C5C0-4F5A-93E5-221C01E56DB9}" sibTransId="{491B9D59-2242-4A3C-AB47-07D60140C186}"/>
    <dgm:cxn modelId="{2B471B57-98D9-4301-95B2-7F5FC6E98C78}" srcId="{9EFFC7EA-F785-465A-86B2-249F779B155D}" destId="{2FA414FB-E391-47B1-98CE-4AE027393F32}" srcOrd="7" destOrd="0" parTransId="{3C489DE9-97DD-4383-8A73-D461546EC612}" sibTransId="{499AA129-4EAB-41B5-A9A7-10F4F51B0B0F}"/>
    <dgm:cxn modelId="{622A1A09-A45F-4F8E-ABA5-7DCF6490E48F}" srcId="{9EFFC7EA-F785-465A-86B2-249F779B155D}" destId="{1DA3FF22-3C1E-49C6-B239-1495DAD63753}" srcOrd="11" destOrd="0" parTransId="{5C2CAE61-AEB3-46FD-9D1D-E5448D629234}" sibTransId="{C4114B37-6517-4DB3-96FD-E050A1083B5C}"/>
    <dgm:cxn modelId="{6D7480EA-6EAB-401E-BE86-80D1CF8EC407}" srcId="{9EFFC7EA-F785-465A-86B2-249F779B155D}" destId="{83616EC6-D71A-408D-8BA5-291821693F92}" srcOrd="5" destOrd="0" parTransId="{6C68DCA2-3334-4F53-81DC-1624CE80D5ED}" sibTransId="{99907FC0-B807-47CA-B0BB-D6DE6293E0D1}"/>
    <dgm:cxn modelId="{9665A35A-9631-499B-BD54-2FDFB4155C0D}" type="presOf" srcId="{62FB062B-D6F2-4625-9B0E-08876E604D3A}" destId="{E1963460-7296-445A-B114-64ECD189755B}" srcOrd="0" destOrd="0" presId="urn:microsoft.com/office/officeart/2005/8/layout/default#1"/>
    <dgm:cxn modelId="{47DE78C2-BE0B-4328-963D-6BDF91A3C959}" type="presOf" srcId="{07DD5C6B-F34D-4096-8496-08BDB25B0464}" destId="{3DC5CEA8-96A0-421D-A950-306641B44E5A}" srcOrd="0" destOrd="0" presId="urn:microsoft.com/office/officeart/2005/8/layout/default#1"/>
    <dgm:cxn modelId="{A2548E87-3211-432A-8577-802E027B1234}" srcId="{9EFFC7EA-F785-465A-86B2-249F779B155D}" destId="{AEAC68C2-37D9-4E2F-85B6-97FBA3290D57}" srcOrd="0" destOrd="0" parTransId="{15F638B9-230A-4B12-83B8-A8E208983338}" sibTransId="{3F8D61A9-B31C-4C31-A4DC-15412AD04DFD}"/>
    <dgm:cxn modelId="{2B34A070-F313-40BC-AD8D-03A7458739AF}" srcId="{9EFFC7EA-F785-465A-86B2-249F779B155D}" destId="{736F29D1-EFC9-474F-A1F7-977541CB5FF9}" srcOrd="10" destOrd="0" parTransId="{BCA44F97-AE61-41AF-99EF-8CD1BC428AA0}" sibTransId="{CD88FBF1-4FCD-4571-86DF-8D85CE9BFBAC}"/>
    <dgm:cxn modelId="{7D8DF67D-E02B-40AB-B88C-1DFF3061ED4F}" type="presOf" srcId="{1ED921C7-8048-4BAB-8997-CA562DEE077D}" destId="{4E436E35-5AFC-4B27-B011-A30DAD374424}" srcOrd="0" destOrd="0" presId="urn:microsoft.com/office/officeart/2005/8/layout/default#1"/>
    <dgm:cxn modelId="{03BA71DC-EA45-440E-8B94-256C62A78096}" type="presOf" srcId="{83616EC6-D71A-408D-8BA5-291821693F92}" destId="{79466A2B-04AB-41E3-A489-84EA5A4441F7}" srcOrd="0" destOrd="0" presId="urn:microsoft.com/office/officeart/2005/8/layout/default#1"/>
    <dgm:cxn modelId="{5CA33F77-E193-44B5-8EA5-7D27B8757206}" srcId="{9EFFC7EA-F785-465A-86B2-249F779B155D}" destId="{4D768063-8772-4851-B273-7114FD2EF81E}" srcOrd="4" destOrd="0" parTransId="{C2D07A39-C339-4ADE-96D0-DD302D224FB1}" sibTransId="{37499AD0-98E8-43A4-9917-24698637F244}"/>
    <dgm:cxn modelId="{8FB59984-EF72-4D19-9812-3E12787093A8}" type="presOf" srcId="{9EFFC7EA-F785-465A-86B2-249F779B155D}" destId="{B2A5CA51-B4FE-4FC8-9E80-168155EC16B3}" srcOrd="0" destOrd="0" presId="urn:microsoft.com/office/officeart/2005/8/layout/default#1"/>
    <dgm:cxn modelId="{494870CA-F426-47FD-9E9D-F27E12578BD2}" type="presParOf" srcId="{B2A5CA51-B4FE-4FC8-9E80-168155EC16B3}" destId="{511AB5EA-E7D2-4938-B47D-F99ADB0DF066}" srcOrd="0" destOrd="0" presId="urn:microsoft.com/office/officeart/2005/8/layout/default#1"/>
    <dgm:cxn modelId="{17CFA133-842C-4ADB-9AFE-8080A7692785}" type="presParOf" srcId="{B2A5CA51-B4FE-4FC8-9E80-168155EC16B3}" destId="{D18A29AB-67AE-4CD1-986F-362418587C1F}" srcOrd="1" destOrd="0" presId="urn:microsoft.com/office/officeart/2005/8/layout/default#1"/>
    <dgm:cxn modelId="{F30B8A22-51F0-4F94-A040-37076B3F78DA}" type="presParOf" srcId="{B2A5CA51-B4FE-4FC8-9E80-168155EC16B3}" destId="{FA51F544-8288-43F2-929D-BA3E076EA7E9}" srcOrd="2" destOrd="0" presId="urn:microsoft.com/office/officeart/2005/8/layout/default#1"/>
    <dgm:cxn modelId="{8C702BDD-22D4-4013-A525-94AC3E63FA2A}" type="presParOf" srcId="{B2A5CA51-B4FE-4FC8-9E80-168155EC16B3}" destId="{6A3BFC83-6601-494A-B0CB-D2DE3D1CBD1B}" srcOrd="3" destOrd="0" presId="urn:microsoft.com/office/officeart/2005/8/layout/default#1"/>
    <dgm:cxn modelId="{8EC49DCD-A449-484B-BC74-051EF16E39A2}" type="presParOf" srcId="{B2A5CA51-B4FE-4FC8-9E80-168155EC16B3}" destId="{3E9621BB-3202-4D46-945D-A066E8DDD8F4}" srcOrd="4" destOrd="0" presId="urn:microsoft.com/office/officeart/2005/8/layout/default#1"/>
    <dgm:cxn modelId="{4FC02AE1-CAB0-4CBF-9862-1DA8C9E91648}" type="presParOf" srcId="{B2A5CA51-B4FE-4FC8-9E80-168155EC16B3}" destId="{4895C2DC-23C2-4B98-B413-B8341C6A81FE}" srcOrd="5" destOrd="0" presId="urn:microsoft.com/office/officeart/2005/8/layout/default#1"/>
    <dgm:cxn modelId="{9213F983-0ECA-4CB8-8DBA-64A0DBB7427F}" type="presParOf" srcId="{B2A5CA51-B4FE-4FC8-9E80-168155EC16B3}" destId="{303A6080-0145-4DFA-90E8-5C7348F40D10}" srcOrd="6" destOrd="0" presId="urn:microsoft.com/office/officeart/2005/8/layout/default#1"/>
    <dgm:cxn modelId="{4F18E33E-18D3-4092-8D4E-67458E239F7B}" type="presParOf" srcId="{B2A5CA51-B4FE-4FC8-9E80-168155EC16B3}" destId="{09C8683C-6357-4BB7-AB63-33893F9E294B}" srcOrd="7" destOrd="0" presId="urn:microsoft.com/office/officeart/2005/8/layout/default#1"/>
    <dgm:cxn modelId="{4D3628A0-4993-41A3-90FE-8FAA05197525}" type="presParOf" srcId="{B2A5CA51-B4FE-4FC8-9E80-168155EC16B3}" destId="{EDF09705-72B2-4D3A-9E63-268C8CFA683D}" srcOrd="8" destOrd="0" presId="urn:microsoft.com/office/officeart/2005/8/layout/default#1"/>
    <dgm:cxn modelId="{876D7E3B-50F0-4DA1-81ED-3E8F91C0C2CF}" type="presParOf" srcId="{B2A5CA51-B4FE-4FC8-9E80-168155EC16B3}" destId="{ACE78A10-2928-482E-B19F-11C06CA32603}" srcOrd="9" destOrd="0" presId="urn:microsoft.com/office/officeart/2005/8/layout/default#1"/>
    <dgm:cxn modelId="{31E239DD-98A4-40F6-ACE1-78563419DA77}" type="presParOf" srcId="{B2A5CA51-B4FE-4FC8-9E80-168155EC16B3}" destId="{79466A2B-04AB-41E3-A489-84EA5A4441F7}" srcOrd="10" destOrd="0" presId="urn:microsoft.com/office/officeart/2005/8/layout/default#1"/>
    <dgm:cxn modelId="{5AE5BBCA-F16C-4345-BF1C-CC7C37ED38A2}" type="presParOf" srcId="{B2A5CA51-B4FE-4FC8-9E80-168155EC16B3}" destId="{574181E6-4178-4997-B92D-0F5E1D61B03D}" srcOrd="11" destOrd="0" presId="urn:microsoft.com/office/officeart/2005/8/layout/default#1"/>
    <dgm:cxn modelId="{3F4E25A3-24D6-4336-A414-C9FF02F96409}" type="presParOf" srcId="{B2A5CA51-B4FE-4FC8-9E80-168155EC16B3}" destId="{E1963460-7296-445A-B114-64ECD189755B}" srcOrd="12" destOrd="0" presId="urn:microsoft.com/office/officeart/2005/8/layout/default#1"/>
    <dgm:cxn modelId="{F0062D7B-CEC9-421C-B399-C498606112E9}" type="presParOf" srcId="{B2A5CA51-B4FE-4FC8-9E80-168155EC16B3}" destId="{44BA4BDB-377D-499D-9E08-10DB4FAF2500}" srcOrd="13" destOrd="0" presId="urn:microsoft.com/office/officeart/2005/8/layout/default#1"/>
    <dgm:cxn modelId="{6367A9B8-2B06-4E78-B185-729392792A67}" type="presParOf" srcId="{B2A5CA51-B4FE-4FC8-9E80-168155EC16B3}" destId="{6ED60F7D-0484-493C-ACDE-85B72A2FC27D}" srcOrd="14" destOrd="0" presId="urn:microsoft.com/office/officeart/2005/8/layout/default#1"/>
    <dgm:cxn modelId="{7FB1E71C-0F56-4779-937F-F5C88371344C}" type="presParOf" srcId="{B2A5CA51-B4FE-4FC8-9E80-168155EC16B3}" destId="{CDF368CA-FC6A-4C7B-8240-0DE621CA7A85}" srcOrd="15" destOrd="0" presId="urn:microsoft.com/office/officeart/2005/8/layout/default#1"/>
    <dgm:cxn modelId="{A63CD486-DEE5-4031-8EDA-6274A3B24B82}" type="presParOf" srcId="{B2A5CA51-B4FE-4FC8-9E80-168155EC16B3}" destId="{4E436E35-5AFC-4B27-B011-A30DAD374424}" srcOrd="16" destOrd="0" presId="urn:microsoft.com/office/officeart/2005/8/layout/default#1"/>
    <dgm:cxn modelId="{B9C5B3A5-F30B-43CE-B25B-2C6EE9F3B492}" type="presParOf" srcId="{B2A5CA51-B4FE-4FC8-9E80-168155EC16B3}" destId="{C540F7B2-8C60-4E12-93CF-33DF2591BC8D}" srcOrd="17" destOrd="0" presId="urn:microsoft.com/office/officeart/2005/8/layout/default#1"/>
    <dgm:cxn modelId="{DC30BC17-6C4F-492D-98B2-9C7A72E0E82B}" type="presParOf" srcId="{B2A5CA51-B4FE-4FC8-9E80-168155EC16B3}" destId="{3DEBFE51-5DE2-4BBE-9918-C991674B47E3}" srcOrd="18" destOrd="0" presId="urn:microsoft.com/office/officeart/2005/8/layout/default#1"/>
    <dgm:cxn modelId="{3FAA46FF-F8AC-444E-A9B5-566126F09E1D}" type="presParOf" srcId="{B2A5CA51-B4FE-4FC8-9E80-168155EC16B3}" destId="{CE169981-400D-4267-A58B-FA4EB86C51A2}" srcOrd="19" destOrd="0" presId="urn:microsoft.com/office/officeart/2005/8/layout/default#1"/>
    <dgm:cxn modelId="{F86DAA07-1D64-42FA-9C4A-2FF0E83923F8}" type="presParOf" srcId="{B2A5CA51-B4FE-4FC8-9E80-168155EC16B3}" destId="{A83D5BD9-9806-4296-84A7-1FD61CBC5ABC}" srcOrd="20" destOrd="0" presId="urn:microsoft.com/office/officeart/2005/8/layout/default#1"/>
    <dgm:cxn modelId="{F292C594-7007-44B5-9BA6-B61C39F2C82E}" type="presParOf" srcId="{B2A5CA51-B4FE-4FC8-9E80-168155EC16B3}" destId="{7787D512-220F-48DC-AC28-A39AE146EF7F}" srcOrd="21" destOrd="0" presId="urn:microsoft.com/office/officeart/2005/8/layout/default#1"/>
    <dgm:cxn modelId="{9E671EB7-58BE-48EB-BB88-082FEE9462F7}" type="presParOf" srcId="{B2A5CA51-B4FE-4FC8-9E80-168155EC16B3}" destId="{6F7EB6A8-2823-45EE-A980-70AC7489CA4D}" srcOrd="22" destOrd="0" presId="urn:microsoft.com/office/officeart/2005/8/layout/default#1"/>
    <dgm:cxn modelId="{D287B361-8497-4F3D-8157-A328E1789CAC}" type="presParOf" srcId="{B2A5CA51-B4FE-4FC8-9E80-168155EC16B3}" destId="{1A62C790-873F-475D-8B70-A98866658800}" srcOrd="23" destOrd="0" presId="urn:microsoft.com/office/officeart/2005/8/layout/default#1"/>
    <dgm:cxn modelId="{0689CB1A-CC76-473C-8542-88CFEB92CD22}" type="presParOf" srcId="{B2A5CA51-B4FE-4FC8-9E80-168155EC16B3}" destId="{24E96B9E-BA4B-41DF-806C-EE6D8C7F0503}" srcOrd="24" destOrd="0" presId="urn:microsoft.com/office/officeart/2005/8/layout/default#1"/>
    <dgm:cxn modelId="{2CDD2F31-E6C5-4B69-A30C-DF269E2E8F90}" type="presParOf" srcId="{B2A5CA51-B4FE-4FC8-9E80-168155EC16B3}" destId="{80B42AA5-AF5C-48DD-BE44-4467A79A09CD}" srcOrd="25" destOrd="0" presId="urn:microsoft.com/office/officeart/2005/8/layout/default#1"/>
    <dgm:cxn modelId="{832AB98E-CF9F-45CD-9448-EB860AF0E61B}" type="presParOf" srcId="{B2A5CA51-B4FE-4FC8-9E80-168155EC16B3}" destId="{3DC5CEA8-96A0-421D-A950-306641B44E5A}" srcOrd="2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B52C78-A75C-4AFA-83F4-54533E8D5157}" type="doc">
      <dgm:prSet loTypeId="urn:microsoft.com/office/officeart/2005/8/layout/list1" loCatId="list" qsTypeId="urn:microsoft.com/office/officeart/2005/8/quickstyle/3d2" qsCatId="3D" csTypeId="urn:microsoft.com/office/officeart/2005/8/colors/accent2_2" csCatId="accent2" phldr="1"/>
      <dgm:spPr/>
      <dgm:t>
        <a:bodyPr/>
        <a:lstStyle/>
        <a:p>
          <a:endParaRPr lang="en-GB"/>
        </a:p>
      </dgm:t>
    </dgm:pt>
    <dgm:pt modelId="{E46902E1-A3AE-4425-8566-E824845F38C6}">
      <dgm:prSet phldrT="[Text]" custT="1"/>
      <dgm:spPr/>
      <dgm:t>
        <a:bodyPr/>
        <a:lstStyle/>
        <a:p>
          <a:r>
            <a:rPr lang="en-GB" sz="2800" b="1" dirty="0" smtClean="0"/>
            <a:t>Befriending </a:t>
          </a:r>
          <a:endParaRPr lang="en-GB" sz="2800" b="1" dirty="0"/>
        </a:p>
      </dgm:t>
    </dgm:pt>
    <dgm:pt modelId="{DFB34453-0C57-4A19-91A3-DC0AA0C554DA}" type="parTrans" cxnId="{B02DADC2-BF8F-4E5F-86E5-8ECF14B167E2}">
      <dgm:prSet/>
      <dgm:spPr/>
      <dgm:t>
        <a:bodyPr/>
        <a:lstStyle/>
        <a:p>
          <a:endParaRPr lang="en-GB"/>
        </a:p>
      </dgm:t>
    </dgm:pt>
    <dgm:pt modelId="{C85706FE-BA20-445C-A32A-EC4DB4A3F5FF}" type="sibTrans" cxnId="{B02DADC2-BF8F-4E5F-86E5-8ECF14B167E2}">
      <dgm:prSet/>
      <dgm:spPr/>
      <dgm:t>
        <a:bodyPr/>
        <a:lstStyle/>
        <a:p>
          <a:endParaRPr lang="en-GB"/>
        </a:p>
      </dgm:t>
    </dgm:pt>
    <dgm:pt modelId="{BEF9C117-A524-4B13-82D0-7C5A04C6EEA3}">
      <dgm:prSet phldrT="[Text]" custT="1"/>
      <dgm:spPr/>
      <dgm:t>
        <a:bodyPr/>
        <a:lstStyle/>
        <a:p>
          <a:r>
            <a:rPr lang="en-GB" sz="2800" b="1" dirty="0" smtClean="0"/>
            <a:t>Counselling</a:t>
          </a:r>
          <a:endParaRPr lang="en-GB" sz="2800" b="1" dirty="0"/>
        </a:p>
      </dgm:t>
    </dgm:pt>
    <dgm:pt modelId="{1546E6DA-7E0D-4601-BBFB-04EF68571B42}" type="parTrans" cxnId="{DFD9F2F5-86C5-42DB-865C-4B46DCD4E205}">
      <dgm:prSet/>
      <dgm:spPr/>
      <dgm:t>
        <a:bodyPr/>
        <a:lstStyle/>
        <a:p>
          <a:endParaRPr lang="en-GB"/>
        </a:p>
      </dgm:t>
    </dgm:pt>
    <dgm:pt modelId="{EFFD91E3-F8A9-4995-8733-4B013ABB3BC3}" type="sibTrans" cxnId="{DFD9F2F5-86C5-42DB-865C-4B46DCD4E205}">
      <dgm:prSet/>
      <dgm:spPr/>
      <dgm:t>
        <a:bodyPr/>
        <a:lstStyle/>
        <a:p>
          <a:endParaRPr lang="en-GB"/>
        </a:p>
      </dgm:t>
    </dgm:pt>
    <dgm:pt modelId="{647FEAFE-1737-4223-B145-6381BE3A3E53}">
      <dgm:prSet phldrT="[Text]" custT="1"/>
      <dgm:spPr/>
      <dgm:t>
        <a:bodyPr/>
        <a:lstStyle/>
        <a:p>
          <a:r>
            <a:rPr lang="en-GB" sz="2800" b="1" dirty="0" smtClean="0"/>
            <a:t>Mediation</a:t>
          </a:r>
          <a:endParaRPr lang="en-GB" sz="2800" b="1" dirty="0"/>
        </a:p>
      </dgm:t>
    </dgm:pt>
    <dgm:pt modelId="{2FE36876-15C8-4FE3-950A-F3427DE16BE3}" type="parTrans" cxnId="{0C58F697-7B6B-499D-90BA-40DBC0A3D852}">
      <dgm:prSet/>
      <dgm:spPr/>
      <dgm:t>
        <a:bodyPr/>
        <a:lstStyle/>
        <a:p>
          <a:endParaRPr lang="en-GB"/>
        </a:p>
      </dgm:t>
    </dgm:pt>
    <dgm:pt modelId="{59792A9B-71C4-4821-BE63-EB9F518FA514}" type="sibTrans" cxnId="{0C58F697-7B6B-499D-90BA-40DBC0A3D852}">
      <dgm:prSet/>
      <dgm:spPr/>
      <dgm:t>
        <a:bodyPr/>
        <a:lstStyle/>
        <a:p>
          <a:endParaRPr lang="en-GB"/>
        </a:p>
      </dgm:t>
    </dgm:pt>
    <dgm:pt modelId="{E511E1EB-2CF8-44FC-97EF-AB857585BDC2}">
      <dgm:prSet custT="1"/>
      <dgm:spPr/>
      <dgm:t>
        <a:bodyPr/>
        <a:lstStyle/>
        <a:p>
          <a:r>
            <a:rPr lang="en-GB" sz="2800" b="1" dirty="0" smtClean="0"/>
            <a:t>Advice</a:t>
          </a:r>
          <a:endParaRPr lang="en-GB" sz="2800" b="1" dirty="0"/>
        </a:p>
      </dgm:t>
    </dgm:pt>
    <dgm:pt modelId="{98CAE514-3EE1-4974-9542-27614E259D88}" type="parTrans" cxnId="{80C37675-79FB-4424-810B-8B1186AEBCD3}">
      <dgm:prSet/>
      <dgm:spPr/>
      <dgm:t>
        <a:bodyPr/>
        <a:lstStyle/>
        <a:p>
          <a:endParaRPr lang="en-GB"/>
        </a:p>
      </dgm:t>
    </dgm:pt>
    <dgm:pt modelId="{F7B9C184-D645-4CAB-B1D7-9505BAA0E492}" type="sibTrans" cxnId="{80C37675-79FB-4424-810B-8B1186AEBCD3}">
      <dgm:prSet/>
      <dgm:spPr/>
      <dgm:t>
        <a:bodyPr/>
        <a:lstStyle/>
        <a:p>
          <a:endParaRPr lang="en-GB"/>
        </a:p>
      </dgm:t>
    </dgm:pt>
    <dgm:pt modelId="{A8BE1C42-BC0D-4779-95F2-CA52F371C359}">
      <dgm:prSet custT="1"/>
      <dgm:spPr/>
      <dgm:t>
        <a:bodyPr/>
        <a:lstStyle/>
        <a:p>
          <a:r>
            <a:rPr lang="en-GB" sz="2800" b="1" dirty="0" smtClean="0"/>
            <a:t>Impartial</a:t>
          </a:r>
          <a:endParaRPr lang="en-GB" sz="2800" b="1" dirty="0"/>
        </a:p>
      </dgm:t>
    </dgm:pt>
    <dgm:pt modelId="{7DC65FF5-3BB6-4A9B-8727-846A0EBA473B}" type="parTrans" cxnId="{14121609-C337-45B2-A7B5-91507C9A21B4}">
      <dgm:prSet/>
      <dgm:spPr/>
      <dgm:t>
        <a:bodyPr/>
        <a:lstStyle/>
        <a:p>
          <a:endParaRPr lang="en-GB"/>
        </a:p>
      </dgm:t>
    </dgm:pt>
    <dgm:pt modelId="{2B47F7D4-A99D-46E4-9A41-EED7DBFC6EA1}" type="sibTrans" cxnId="{14121609-C337-45B2-A7B5-91507C9A21B4}">
      <dgm:prSet/>
      <dgm:spPr/>
      <dgm:t>
        <a:bodyPr/>
        <a:lstStyle/>
        <a:p>
          <a:endParaRPr lang="en-GB"/>
        </a:p>
      </dgm:t>
    </dgm:pt>
    <dgm:pt modelId="{4E61CDBC-1CD3-4CF0-ACD5-23D142CB384C}">
      <dgm:prSet custT="1"/>
      <dgm:spPr/>
      <dgm:t>
        <a:bodyPr/>
        <a:lstStyle/>
        <a:p>
          <a:r>
            <a:rPr lang="en-GB" sz="2800" b="1" dirty="0" smtClean="0"/>
            <a:t>Dependency</a:t>
          </a:r>
          <a:endParaRPr lang="en-GB" sz="2800" b="1" dirty="0"/>
        </a:p>
      </dgm:t>
    </dgm:pt>
    <dgm:pt modelId="{F6A862C3-CB77-4124-8653-C04F229CD703}" type="parTrans" cxnId="{6B463774-3849-40DB-B469-B87FE485101F}">
      <dgm:prSet/>
      <dgm:spPr/>
      <dgm:t>
        <a:bodyPr/>
        <a:lstStyle/>
        <a:p>
          <a:endParaRPr lang="en-GB"/>
        </a:p>
      </dgm:t>
    </dgm:pt>
    <dgm:pt modelId="{038F9D51-681A-47A7-8ABB-2F5AEB0EB2AA}" type="sibTrans" cxnId="{6B463774-3849-40DB-B469-B87FE485101F}">
      <dgm:prSet/>
      <dgm:spPr/>
      <dgm:t>
        <a:bodyPr/>
        <a:lstStyle/>
        <a:p>
          <a:endParaRPr lang="en-GB"/>
        </a:p>
      </dgm:t>
    </dgm:pt>
    <dgm:pt modelId="{46164F67-3D80-46CA-ADBD-FE5307563F3F}">
      <dgm:prSet custT="1"/>
      <dgm:spPr/>
      <dgm:t>
        <a:bodyPr/>
        <a:lstStyle/>
        <a:p>
          <a:r>
            <a:rPr lang="en-GB" sz="2800" b="1" dirty="0" smtClean="0"/>
            <a:t>Legal support</a:t>
          </a:r>
          <a:endParaRPr lang="en-GB" sz="2800" b="1" dirty="0"/>
        </a:p>
      </dgm:t>
    </dgm:pt>
    <dgm:pt modelId="{D6CF38C7-9D0D-4103-B3D6-1107E46DCD94}" type="parTrans" cxnId="{784E6E65-8B27-4F6A-8A3D-50181791C90C}">
      <dgm:prSet/>
      <dgm:spPr/>
      <dgm:t>
        <a:bodyPr/>
        <a:lstStyle/>
        <a:p>
          <a:endParaRPr lang="en-GB"/>
        </a:p>
      </dgm:t>
    </dgm:pt>
    <dgm:pt modelId="{0B4BDAEB-23C3-4D3D-974F-362526685198}" type="sibTrans" cxnId="{784E6E65-8B27-4F6A-8A3D-50181791C90C}">
      <dgm:prSet/>
      <dgm:spPr/>
      <dgm:t>
        <a:bodyPr/>
        <a:lstStyle/>
        <a:p>
          <a:endParaRPr lang="en-GB"/>
        </a:p>
      </dgm:t>
    </dgm:pt>
    <dgm:pt modelId="{4240EBDE-8954-4CE0-8D56-BB024BCA8F41}" type="pres">
      <dgm:prSet presAssocID="{4FB52C78-A75C-4AFA-83F4-54533E8D5157}" presName="linear" presStyleCnt="0">
        <dgm:presLayoutVars>
          <dgm:dir/>
          <dgm:animLvl val="lvl"/>
          <dgm:resizeHandles val="exact"/>
        </dgm:presLayoutVars>
      </dgm:prSet>
      <dgm:spPr/>
      <dgm:t>
        <a:bodyPr/>
        <a:lstStyle/>
        <a:p>
          <a:endParaRPr lang="en-GB"/>
        </a:p>
      </dgm:t>
    </dgm:pt>
    <dgm:pt modelId="{2FB7D6FD-0CAA-40CD-B8CD-CD9EC7481DB1}" type="pres">
      <dgm:prSet presAssocID="{E46902E1-A3AE-4425-8566-E824845F38C6}" presName="parentLin" presStyleCnt="0"/>
      <dgm:spPr/>
    </dgm:pt>
    <dgm:pt modelId="{5A0735B4-04CD-4F8A-BF16-6B39C94C5861}" type="pres">
      <dgm:prSet presAssocID="{E46902E1-A3AE-4425-8566-E824845F38C6}" presName="parentLeftMargin" presStyleLbl="node1" presStyleIdx="0" presStyleCnt="7"/>
      <dgm:spPr/>
      <dgm:t>
        <a:bodyPr/>
        <a:lstStyle/>
        <a:p>
          <a:endParaRPr lang="en-GB"/>
        </a:p>
      </dgm:t>
    </dgm:pt>
    <dgm:pt modelId="{2F6E5AF0-9B5B-4F00-8F6E-3A9FD18883F4}" type="pres">
      <dgm:prSet presAssocID="{E46902E1-A3AE-4425-8566-E824845F38C6}" presName="parentText" presStyleLbl="node1" presStyleIdx="0" presStyleCnt="7" custScaleX="124041">
        <dgm:presLayoutVars>
          <dgm:chMax val="0"/>
          <dgm:bulletEnabled val="1"/>
        </dgm:presLayoutVars>
      </dgm:prSet>
      <dgm:spPr/>
      <dgm:t>
        <a:bodyPr/>
        <a:lstStyle/>
        <a:p>
          <a:endParaRPr lang="en-GB"/>
        </a:p>
      </dgm:t>
    </dgm:pt>
    <dgm:pt modelId="{7100BB66-669C-4B0F-AFA3-D5207D1D3EC8}" type="pres">
      <dgm:prSet presAssocID="{E46902E1-A3AE-4425-8566-E824845F38C6}" presName="negativeSpace" presStyleCnt="0"/>
      <dgm:spPr/>
    </dgm:pt>
    <dgm:pt modelId="{38DD554E-F42C-4D69-83F6-8F1A0F0DE98F}" type="pres">
      <dgm:prSet presAssocID="{E46902E1-A3AE-4425-8566-E824845F38C6}" presName="childText" presStyleLbl="conFgAcc1" presStyleIdx="0" presStyleCnt="7">
        <dgm:presLayoutVars>
          <dgm:bulletEnabled val="1"/>
        </dgm:presLayoutVars>
      </dgm:prSet>
      <dgm:spPr/>
    </dgm:pt>
    <dgm:pt modelId="{89F13188-5BAA-4355-847D-FDC34D5A8925}" type="pres">
      <dgm:prSet presAssocID="{C85706FE-BA20-445C-A32A-EC4DB4A3F5FF}" presName="spaceBetweenRectangles" presStyleCnt="0"/>
      <dgm:spPr/>
    </dgm:pt>
    <dgm:pt modelId="{C3817DCB-5C30-4932-9C36-5A13414E6F67}" type="pres">
      <dgm:prSet presAssocID="{BEF9C117-A524-4B13-82D0-7C5A04C6EEA3}" presName="parentLin" presStyleCnt="0"/>
      <dgm:spPr/>
    </dgm:pt>
    <dgm:pt modelId="{27D15A73-E5A5-4CF1-ABEB-148090EECC8C}" type="pres">
      <dgm:prSet presAssocID="{BEF9C117-A524-4B13-82D0-7C5A04C6EEA3}" presName="parentLeftMargin" presStyleLbl="node1" presStyleIdx="0" presStyleCnt="7"/>
      <dgm:spPr/>
      <dgm:t>
        <a:bodyPr/>
        <a:lstStyle/>
        <a:p>
          <a:endParaRPr lang="en-GB"/>
        </a:p>
      </dgm:t>
    </dgm:pt>
    <dgm:pt modelId="{E779C0F1-DB71-4DC3-8EF8-951CA04070CA}" type="pres">
      <dgm:prSet presAssocID="{BEF9C117-A524-4B13-82D0-7C5A04C6EEA3}" presName="parentText" presStyleLbl="node1" presStyleIdx="1" presStyleCnt="7" custScaleX="124041">
        <dgm:presLayoutVars>
          <dgm:chMax val="0"/>
          <dgm:bulletEnabled val="1"/>
        </dgm:presLayoutVars>
      </dgm:prSet>
      <dgm:spPr/>
      <dgm:t>
        <a:bodyPr/>
        <a:lstStyle/>
        <a:p>
          <a:endParaRPr lang="en-GB"/>
        </a:p>
      </dgm:t>
    </dgm:pt>
    <dgm:pt modelId="{42EBCB96-B8EF-4404-9AF6-A2A362A9C2EF}" type="pres">
      <dgm:prSet presAssocID="{BEF9C117-A524-4B13-82D0-7C5A04C6EEA3}" presName="negativeSpace" presStyleCnt="0"/>
      <dgm:spPr/>
    </dgm:pt>
    <dgm:pt modelId="{F0BB1AF9-4234-494B-B7F4-A209DB8D247B}" type="pres">
      <dgm:prSet presAssocID="{BEF9C117-A524-4B13-82D0-7C5A04C6EEA3}" presName="childText" presStyleLbl="conFgAcc1" presStyleIdx="1" presStyleCnt="7">
        <dgm:presLayoutVars>
          <dgm:bulletEnabled val="1"/>
        </dgm:presLayoutVars>
      </dgm:prSet>
      <dgm:spPr/>
    </dgm:pt>
    <dgm:pt modelId="{CBBF4CCD-D92C-431E-823E-6F4F7D332F97}" type="pres">
      <dgm:prSet presAssocID="{EFFD91E3-F8A9-4995-8733-4B013ABB3BC3}" presName="spaceBetweenRectangles" presStyleCnt="0"/>
      <dgm:spPr/>
    </dgm:pt>
    <dgm:pt modelId="{8CBC6118-327C-47CA-9366-195B00A44E37}" type="pres">
      <dgm:prSet presAssocID="{647FEAFE-1737-4223-B145-6381BE3A3E53}" presName="parentLin" presStyleCnt="0"/>
      <dgm:spPr/>
    </dgm:pt>
    <dgm:pt modelId="{BCC72C28-41DD-4DCC-BABC-FE05E4027D5A}" type="pres">
      <dgm:prSet presAssocID="{647FEAFE-1737-4223-B145-6381BE3A3E53}" presName="parentLeftMargin" presStyleLbl="node1" presStyleIdx="1" presStyleCnt="7"/>
      <dgm:spPr/>
      <dgm:t>
        <a:bodyPr/>
        <a:lstStyle/>
        <a:p>
          <a:endParaRPr lang="en-GB"/>
        </a:p>
      </dgm:t>
    </dgm:pt>
    <dgm:pt modelId="{0F0D6EB9-D635-4751-80BF-B046477FC847}" type="pres">
      <dgm:prSet presAssocID="{647FEAFE-1737-4223-B145-6381BE3A3E53}" presName="parentText" presStyleLbl="node1" presStyleIdx="2" presStyleCnt="7" custScaleX="124041">
        <dgm:presLayoutVars>
          <dgm:chMax val="0"/>
          <dgm:bulletEnabled val="1"/>
        </dgm:presLayoutVars>
      </dgm:prSet>
      <dgm:spPr/>
      <dgm:t>
        <a:bodyPr/>
        <a:lstStyle/>
        <a:p>
          <a:endParaRPr lang="en-GB"/>
        </a:p>
      </dgm:t>
    </dgm:pt>
    <dgm:pt modelId="{17EB9367-63D9-4441-B5D4-E3DD3959CD3A}" type="pres">
      <dgm:prSet presAssocID="{647FEAFE-1737-4223-B145-6381BE3A3E53}" presName="negativeSpace" presStyleCnt="0"/>
      <dgm:spPr/>
    </dgm:pt>
    <dgm:pt modelId="{B426525D-032A-4425-88A6-A9DEDD060B29}" type="pres">
      <dgm:prSet presAssocID="{647FEAFE-1737-4223-B145-6381BE3A3E53}" presName="childText" presStyleLbl="conFgAcc1" presStyleIdx="2" presStyleCnt="7">
        <dgm:presLayoutVars>
          <dgm:bulletEnabled val="1"/>
        </dgm:presLayoutVars>
      </dgm:prSet>
      <dgm:spPr/>
    </dgm:pt>
    <dgm:pt modelId="{0CF98B14-6EA0-451F-BC84-17EB4776B3D1}" type="pres">
      <dgm:prSet presAssocID="{59792A9B-71C4-4821-BE63-EB9F518FA514}" presName="spaceBetweenRectangles" presStyleCnt="0"/>
      <dgm:spPr/>
    </dgm:pt>
    <dgm:pt modelId="{1C6CBFEB-2DA3-4001-88CA-8D07EFF88864}" type="pres">
      <dgm:prSet presAssocID="{E511E1EB-2CF8-44FC-97EF-AB857585BDC2}" presName="parentLin" presStyleCnt="0"/>
      <dgm:spPr/>
    </dgm:pt>
    <dgm:pt modelId="{96582982-29A3-49A5-BCED-45ACB34F8ED6}" type="pres">
      <dgm:prSet presAssocID="{E511E1EB-2CF8-44FC-97EF-AB857585BDC2}" presName="parentLeftMargin" presStyleLbl="node1" presStyleIdx="2" presStyleCnt="7"/>
      <dgm:spPr/>
      <dgm:t>
        <a:bodyPr/>
        <a:lstStyle/>
        <a:p>
          <a:endParaRPr lang="en-GB"/>
        </a:p>
      </dgm:t>
    </dgm:pt>
    <dgm:pt modelId="{B8DC4594-67F9-4B83-BC3D-2AC6A3A2F55C}" type="pres">
      <dgm:prSet presAssocID="{E511E1EB-2CF8-44FC-97EF-AB857585BDC2}" presName="parentText" presStyleLbl="node1" presStyleIdx="3" presStyleCnt="7" custScaleX="123833">
        <dgm:presLayoutVars>
          <dgm:chMax val="0"/>
          <dgm:bulletEnabled val="1"/>
        </dgm:presLayoutVars>
      </dgm:prSet>
      <dgm:spPr/>
      <dgm:t>
        <a:bodyPr/>
        <a:lstStyle/>
        <a:p>
          <a:endParaRPr lang="en-GB"/>
        </a:p>
      </dgm:t>
    </dgm:pt>
    <dgm:pt modelId="{28653659-7FFA-4676-8277-BA6F9F499A92}" type="pres">
      <dgm:prSet presAssocID="{E511E1EB-2CF8-44FC-97EF-AB857585BDC2}" presName="negativeSpace" presStyleCnt="0"/>
      <dgm:spPr/>
    </dgm:pt>
    <dgm:pt modelId="{8A17DE60-655D-4197-A8D9-C2236A015031}" type="pres">
      <dgm:prSet presAssocID="{E511E1EB-2CF8-44FC-97EF-AB857585BDC2}" presName="childText" presStyleLbl="conFgAcc1" presStyleIdx="3" presStyleCnt="7">
        <dgm:presLayoutVars>
          <dgm:bulletEnabled val="1"/>
        </dgm:presLayoutVars>
      </dgm:prSet>
      <dgm:spPr/>
    </dgm:pt>
    <dgm:pt modelId="{B0FCEDB0-B067-4769-9FE6-7D7956E7379B}" type="pres">
      <dgm:prSet presAssocID="{F7B9C184-D645-4CAB-B1D7-9505BAA0E492}" presName="spaceBetweenRectangles" presStyleCnt="0"/>
      <dgm:spPr/>
    </dgm:pt>
    <dgm:pt modelId="{B7EFA7AD-442C-4085-983C-9A1420D48FF6}" type="pres">
      <dgm:prSet presAssocID="{A8BE1C42-BC0D-4779-95F2-CA52F371C359}" presName="parentLin" presStyleCnt="0"/>
      <dgm:spPr/>
    </dgm:pt>
    <dgm:pt modelId="{8131783E-1D79-463C-B35D-DFF3D32A3E79}" type="pres">
      <dgm:prSet presAssocID="{A8BE1C42-BC0D-4779-95F2-CA52F371C359}" presName="parentLeftMargin" presStyleLbl="node1" presStyleIdx="3" presStyleCnt="7"/>
      <dgm:spPr/>
      <dgm:t>
        <a:bodyPr/>
        <a:lstStyle/>
        <a:p>
          <a:endParaRPr lang="en-GB"/>
        </a:p>
      </dgm:t>
    </dgm:pt>
    <dgm:pt modelId="{0ABD34A6-7E48-4C4E-915F-830AB4396553}" type="pres">
      <dgm:prSet presAssocID="{A8BE1C42-BC0D-4779-95F2-CA52F371C359}" presName="parentText" presStyleLbl="node1" presStyleIdx="4" presStyleCnt="7" custScaleX="124041">
        <dgm:presLayoutVars>
          <dgm:chMax val="0"/>
          <dgm:bulletEnabled val="1"/>
        </dgm:presLayoutVars>
      </dgm:prSet>
      <dgm:spPr/>
      <dgm:t>
        <a:bodyPr/>
        <a:lstStyle/>
        <a:p>
          <a:endParaRPr lang="en-GB"/>
        </a:p>
      </dgm:t>
    </dgm:pt>
    <dgm:pt modelId="{D7A3D762-CD00-42EA-8350-B35C48733559}" type="pres">
      <dgm:prSet presAssocID="{A8BE1C42-BC0D-4779-95F2-CA52F371C359}" presName="negativeSpace" presStyleCnt="0"/>
      <dgm:spPr/>
    </dgm:pt>
    <dgm:pt modelId="{EDA08584-0313-4F1B-940D-8E46AB8D5865}" type="pres">
      <dgm:prSet presAssocID="{A8BE1C42-BC0D-4779-95F2-CA52F371C359}" presName="childText" presStyleLbl="conFgAcc1" presStyleIdx="4" presStyleCnt="7">
        <dgm:presLayoutVars>
          <dgm:bulletEnabled val="1"/>
        </dgm:presLayoutVars>
      </dgm:prSet>
      <dgm:spPr/>
    </dgm:pt>
    <dgm:pt modelId="{76A02C33-32B3-4695-8CA0-9E70BFB3A26E}" type="pres">
      <dgm:prSet presAssocID="{2B47F7D4-A99D-46E4-9A41-EED7DBFC6EA1}" presName="spaceBetweenRectangles" presStyleCnt="0"/>
      <dgm:spPr/>
    </dgm:pt>
    <dgm:pt modelId="{E3913790-EC44-479C-BF61-EF3F2C25534E}" type="pres">
      <dgm:prSet presAssocID="{4E61CDBC-1CD3-4CF0-ACD5-23D142CB384C}" presName="parentLin" presStyleCnt="0"/>
      <dgm:spPr/>
    </dgm:pt>
    <dgm:pt modelId="{1BB632CD-5894-4677-ACDD-EDD2323835A0}" type="pres">
      <dgm:prSet presAssocID="{4E61CDBC-1CD3-4CF0-ACD5-23D142CB384C}" presName="parentLeftMargin" presStyleLbl="node1" presStyleIdx="4" presStyleCnt="7"/>
      <dgm:spPr/>
      <dgm:t>
        <a:bodyPr/>
        <a:lstStyle/>
        <a:p>
          <a:endParaRPr lang="en-GB"/>
        </a:p>
      </dgm:t>
    </dgm:pt>
    <dgm:pt modelId="{D79B1DC1-C3AC-4857-95D6-6810ECFDA537}" type="pres">
      <dgm:prSet presAssocID="{4E61CDBC-1CD3-4CF0-ACD5-23D142CB384C}" presName="parentText" presStyleLbl="node1" presStyleIdx="5" presStyleCnt="7" custScaleX="124041">
        <dgm:presLayoutVars>
          <dgm:chMax val="0"/>
          <dgm:bulletEnabled val="1"/>
        </dgm:presLayoutVars>
      </dgm:prSet>
      <dgm:spPr/>
      <dgm:t>
        <a:bodyPr/>
        <a:lstStyle/>
        <a:p>
          <a:endParaRPr lang="en-GB"/>
        </a:p>
      </dgm:t>
    </dgm:pt>
    <dgm:pt modelId="{F15CE553-14C5-4B7F-8DE4-967896B04120}" type="pres">
      <dgm:prSet presAssocID="{4E61CDBC-1CD3-4CF0-ACD5-23D142CB384C}" presName="negativeSpace" presStyleCnt="0"/>
      <dgm:spPr/>
    </dgm:pt>
    <dgm:pt modelId="{4BA876CD-D788-460D-8D17-69D6A5245E6E}" type="pres">
      <dgm:prSet presAssocID="{4E61CDBC-1CD3-4CF0-ACD5-23D142CB384C}" presName="childText" presStyleLbl="conFgAcc1" presStyleIdx="5" presStyleCnt="7">
        <dgm:presLayoutVars>
          <dgm:bulletEnabled val="1"/>
        </dgm:presLayoutVars>
      </dgm:prSet>
      <dgm:spPr/>
    </dgm:pt>
    <dgm:pt modelId="{1038FB8D-9566-4004-A9C5-0E4347802113}" type="pres">
      <dgm:prSet presAssocID="{038F9D51-681A-47A7-8ABB-2F5AEB0EB2AA}" presName="spaceBetweenRectangles" presStyleCnt="0"/>
      <dgm:spPr/>
    </dgm:pt>
    <dgm:pt modelId="{E0DA4566-12FA-4C74-8D97-7A4B392E6AE8}" type="pres">
      <dgm:prSet presAssocID="{46164F67-3D80-46CA-ADBD-FE5307563F3F}" presName="parentLin" presStyleCnt="0"/>
      <dgm:spPr/>
    </dgm:pt>
    <dgm:pt modelId="{857472F3-74D3-4600-A474-14523D976CA4}" type="pres">
      <dgm:prSet presAssocID="{46164F67-3D80-46CA-ADBD-FE5307563F3F}" presName="parentLeftMargin" presStyleLbl="node1" presStyleIdx="5" presStyleCnt="7"/>
      <dgm:spPr/>
      <dgm:t>
        <a:bodyPr/>
        <a:lstStyle/>
        <a:p>
          <a:endParaRPr lang="en-GB"/>
        </a:p>
      </dgm:t>
    </dgm:pt>
    <dgm:pt modelId="{879113E7-3CF9-481C-933D-51A1B904952F}" type="pres">
      <dgm:prSet presAssocID="{46164F67-3D80-46CA-ADBD-FE5307563F3F}" presName="parentText" presStyleLbl="node1" presStyleIdx="6" presStyleCnt="7" custScaleX="123833">
        <dgm:presLayoutVars>
          <dgm:chMax val="0"/>
          <dgm:bulletEnabled val="1"/>
        </dgm:presLayoutVars>
      </dgm:prSet>
      <dgm:spPr/>
      <dgm:t>
        <a:bodyPr/>
        <a:lstStyle/>
        <a:p>
          <a:endParaRPr lang="en-GB"/>
        </a:p>
      </dgm:t>
    </dgm:pt>
    <dgm:pt modelId="{7919B864-406D-4B8D-B7B2-2125BBA98EC6}" type="pres">
      <dgm:prSet presAssocID="{46164F67-3D80-46CA-ADBD-FE5307563F3F}" presName="negativeSpace" presStyleCnt="0"/>
      <dgm:spPr/>
    </dgm:pt>
    <dgm:pt modelId="{36D3030C-25AA-4EE6-8932-0B2C5CE7AB2B}" type="pres">
      <dgm:prSet presAssocID="{46164F67-3D80-46CA-ADBD-FE5307563F3F}" presName="childText" presStyleLbl="conFgAcc1" presStyleIdx="6" presStyleCnt="7">
        <dgm:presLayoutVars>
          <dgm:bulletEnabled val="1"/>
        </dgm:presLayoutVars>
      </dgm:prSet>
      <dgm:spPr/>
    </dgm:pt>
  </dgm:ptLst>
  <dgm:cxnLst>
    <dgm:cxn modelId="{8682C119-ADC6-4B25-8432-83F4D5A8F9F9}" type="presOf" srcId="{BEF9C117-A524-4B13-82D0-7C5A04C6EEA3}" destId="{E779C0F1-DB71-4DC3-8EF8-951CA04070CA}" srcOrd="1" destOrd="0" presId="urn:microsoft.com/office/officeart/2005/8/layout/list1"/>
    <dgm:cxn modelId="{0C58F697-7B6B-499D-90BA-40DBC0A3D852}" srcId="{4FB52C78-A75C-4AFA-83F4-54533E8D5157}" destId="{647FEAFE-1737-4223-B145-6381BE3A3E53}" srcOrd="2" destOrd="0" parTransId="{2FE36876-15C8-4FE3-950A-F3427DE16BE3}" sibTransId="{59792A9B-71C4-4821-BE63-EB9F518FA514}"/>
    <dgm:cxn modelId="{AEF3BF7C-6962-4C1D-AD18-149F290B1F82}" type="presOf" srcId="{E46902E1-A3AE-4425-8566-E824845F38C6}" destId="{2F6E5AF0-9B5B-4F00-8F6E-3A9FD18883F4}" srcOrd="1" destOrd="0" presId="urn:microsoft.com/office/officeart/2005/8/layout/list1"/>
    <dgm:cxn modelId="{4E70D547-3989-499B-827B-4F9249E09012}" type="presOf" srcId="{E46902E1-A3AE-4425-8566-E824845F38C6}" destId="{5A0735B4-04CD-4F8A-BF16-6B39C94C5861}" srcOrd="0" destOrd="0" presId="urn:microsoft.com/office/officeart/2005/8/layout/list1"/>
    <dgm:cxn modelId="{5B9C9754-4441-4BA8-A8A4-3141DFD0BEDE}" type="presOf" srcId="{A8BE1C42-BC0D-4779-95F2-CA52F371C359}" destId="{8131783E-1D79-463C-B35D-DFF3D32A3E79}" srcOrd="0" destOrd="0" presId="urn:microsoft.com/office/officeart/2005/8/layout/list1"/>
    <dgm:cxn modelId="{14121609-C337-45B2-A7B5-91507C9A21B4}" srcId="{4FB52C78-A75C-4AFA-83F4-54533E8D5157}" destId="{A8BE1C42-BC0D-4779-95F2-CA52F371C359}" srcOrd="4" destOrd="0" parTransId="{7DC65FF5-3BB6-4A9B-8727-846A0EBA473B}" sibTransId="{2B47F7D4-A99D-46E4-9A41-EED7DBFC6EA1}"/>
    <dgm:cxn modelId="{2C50B27C-9333-4B00-8045-651F49261ACC}" type="presOf" srcId="{4E61CDBC-1CD3-4CF0-ACD5-23D142CB384C}" destId="{1BB632CD-5894-4677-ACDD-EDD2323835A0}" srcOrd="0" destOrd="0" presId="urn:microsoft.com/office/officeart/2005/8/layout/list1"/>
    <dgm:cxn modelId="{5A86A109-B0A6-4126-A867-4988DEDE0534}" type="presOf" srcId="{4FB52C78-A75C-4AFA-83F4-54533E8D5157}" destId="{4240EBDE-8954-4CE0-8D56-BB024BCA8F41}" srcOrd="0" destOrd="0" presId="urn:microsoft.com/office/officeart/2005/8/layout/list1"/>
    <dgm:cxn modelId="{80C37675-79FB-4424-810B-8B1186AEBCD3}" srcId="{4FB52C78-A75C-4AFA-83F4-54533E8D5157}" destId="{E511E1EB-2CF8-44FC-97EF-AB857585BDC2}" srcOrd="3" destOrd="0" parTransId="{98CAE514-3EE1-4974-9542-27614E259D88}" sibTransId="{F7B9C184-D645-4CAB-B1D7-9505BAA0E492}"/>
    <dgm:cxn modelId="{59319117-EE7D-4702-A2AF-2E70121420D7}" type="presOf" srcId="{A8BE1C42-BC0D-4779-95F2-CA52F371C359}" destId="{0ABD34A6-7E48-4C4E-915F-830AB4396553}" srcOrd="1" destOrd="0" presId="urn:microsoft.com/office/officeart/2005/8/layout/list1"/>
    <dgm:cxn modelId="{C94D7817-1C63-48F9-BA29-8C233DA71A7B}" type="presOf" srcId="{647FEAFE-1737-4223-B145-6381BE3A3E53}" destId="{0F0D6EB9-D635-4751-80BF-B046477FC847}" srcOrd="1" destOrd="0" presId="urn:microsoft.com/office/officeart/2005/8/layout/list1"/>
    <dgm:cxn modelId="{DFD9F2F5-86C5-42DB-865C-4B46DCD4E205}" srcId="{4FB52C78-A75C-4AFA-83F4-54533E8D5157}" destId="{BEF9C117-A524-4B13-82D0-7C5A04C6EEA3}" srcOrd="1" destOrd="0" parTransId="{1546E6DA-7E0D-4601-BBFB-04EF68571B42}" sibTransId="{EFFD91E3-F8A9-4995-8733-4B013ABB3BC3}"/>
    <dgm:cxn modelId="{9A7F3095-71F6-441B-A9AA-7200E0756511}" type="presOf" srcId="{46164F67-3D80-46CA-ADBD-FE5307563F3F}" destId="{879113E7-3CF9-481C-933D-51A1B904952F}" srcOrd="1" destOrd="0" presId="urn:microsoft.com/office/officeart/2005/8/layout/list1"/>
    <dgm:cxn modelId="{B02DADC2-BF8F-4E5F-86E5-8ECF14B167E2}" srcId="{4FB52C78-A75C-4AFA-83F4-54533E8D5157}" destId="{E46902E1-A3AE-4425-8566-E824845F38C6}" srcOrd="0" destOrd="0" parTransId="{DFB34453-0C57-4A19-91A3-DC0AA0C554DA}" sibTransId="{C85706FE-BA20-445C-A32A-EC4DB4A3F5FF}"/>
    <dgm:cxn modelId="{6B463774-3849-40DB-B469-B87FE485101F}" srcId="{4FB52C78-A75C-4AFA-83F4-54533E8D5157}" destId="{4E61CDBC-1CD3-4CF0-ACD5-23D142CB384C}" srcOrd="5" destOrd="0" parTransId="{F6A862C3-CB77-4124-8653-C04F229CD703}" sibTransId="{038F9D51-681A-47A7-8ABB-2F5AEB0EB2AA}"/>
    <dgm:cxn modelId="{5CDA4E55-870A-4EF2-BFA5-7DA772D7D4B1}" type="presOf" srcId="{E511E1EB-2CF8-44FC-97EF-AB857585BDC2}" destId="{B8DC4594-67F9-4B83-BC3D-2AC6A3A2F55C}" srcOrd="1" destOrd="0" presId="urn:microsoft.com/office/officeart/2005/8/layout/list1"/>
    <dgm:cxn modelId="{25E26515-117F-4AD7-9A32-492F46C61430}" type="presOf" srcId="{BEF9C117-A524-4B13-82D0-7C5A04C6EEA3}" destId="{27D15A73-E5A5-4CF1-ABEB-148090EECC8C}" srcOrd="0" destOrd="0" presId="urn:microsoft.com/office/officeart/2005/8/layout/list1"/>
    <dgm:cxn modelId="{F6400098-6C35-40E7-A81D-D8291926DB55}" type="presOf" srcId="{46164F67-3D80-46CA-ADBD-FE5307563F3F}" destId="{857472F3-74D3-4600-A474-14523D976CA4}" srcOrd="0" destOrd="0" presId="urn:microsoft.com/office/officeart/2005/8/layout/list1"/>
    <dgm:cxn modelId="{23F3C06F-5158-40CD-B373-AF7FD5059932}" type="presOf" srcId="{E511E1EB-2CF8-44FC-97EF-AB857585BDC2}" destId="{96582982-29A3-49A5-BCED-45ACB34F8ED6}" srcOrd="0" destOrd="0" presId="urn:microsoft.com/office/officeart/2005/8/layout/list1"/>
    <dgm:cxn modelId="{9B28D603-6AC8-4C84-A350-7C2DD8866B75}" type="presOf" srcId="{647FEAFE-1737-4223-B145-6381BE3A3E53}" destId="{BCC72C28-41DD-4DCC-BABC-FE05E4027D5A}" srcOrd="0" destOrd="0" presId="urn:microsoft.com/office/officeart/2005/8/layout/list1"/>
    <dgm:cxn modelId="{784E6E65-8B27-4F6A-8A3D-50181791C90C}" srcId="{4FB52C78-A75C-4AFA-83F4-54533E8D5157}" destId="{46164F67-3D80-46CA-ADBD-FE5307563F3F}" srcOrd="6" destOrd="0" parTransId="{D6CF38C7-9D0D-4103-B3D6-1107E46DCD94}" sibTransId="{0B4BDAEB-23C3-4D3D-974F-362526685198}"/>
    <dgm:cxn modelId="{37ACAE94-E760-4180-ABD6-42772F660908}" type="presOf" srcId="{4E61CDBC-1CD3-4CF0-ACD5-23D142CB384C}" destId="{D79B1DC1-C3AC-4857-95D6-6810ECFDA537}" srcOrd="1" destOrd="0" presId="urn:microsoft.com/office/officeart/2005/8/layout/list1"/>
    <dgm:cxn modelId="{C208CB10-E6E4-4D0B-89AB-AE2952877C5E}" type="presParOf" srcId="{4240EBDE-8954-4CE0-8D56-BB024BCA8F41}" destId="{2FB7D6FD-0CAA-40CD-B8CD-CD9EC7481DB1}" srcOrd="0" destOrd="0" presId="urn:microsoft.com/office/officeart/2005/8/layout/list1"/>
    <dgm:cxn modelId="{94D3896B-5C7D-4643-8C37-6F84770B5E4E}" type="presParOf" srcId="{2FB7D6FD-0CAA-40CD-B8CD-CD9EC7481DB1}" destId="{5A0735B4-04CD-4F8A-BF16-6B39C94C5861}" srcOrd="0" destOrd="0" presId="urn:microsoft.com/office/officeart/2005/8/layout/list1"/>
    <dgm:cxn modelId="{74D9008A-F484-4E27-A24D-C9BF0D277E10}" type="presParOf" srcId="{2FB7D6FD-0CAA-40CD-B8CD-CD9EC7481DB1}" destId="{2F6E5AF0-9B5B-4F00-8F6E-3A9FD18883F4}" srcOrd="1" destOrd="0" presId="urn:microsoft.com/office/officeart/2005/8/layout/list1"/>
    <dgm:cxn modelId="{F193D95B-F85D-428F-8765-AB3214F4F336}" type="presParOf" srcId="{4240EBDE-8954-4CE0-8D56-BB024BCA8F41}" destId="{7100BB66-669C-4B0F-AFA3-D5207D1D3EC8}" srcOrd="1" destOrd="0" presId="urn:microsoft.com/office/officeart/2005/8/layout/list1"/>
    <dgm:cxn modelId="{02BEBB42-2444-4B3E-9F53-670F79E91C0C}" type="presParOf" srcId="{4240EBDE-8954-4CE0-8D56-BB024BCA8F41}" destId="{38DD554E-F42C-4D69-83F6-8F1A0F0DE98F}" srcOrd="2" destOrd="0" presId="urn:microsoft.com/office/officeart/2005/8/layout/list1"/>
    <dgm:cxn modelId="{5BBF0857-2CF9-4DFE-B33D-8972FB966872}" type="presParOf" srcId="{4240EBDE-8954-4CE0-8D56-BB024BCA8F41}" destId="{89F13188-5BAA-4355-847D-FDC34D5A8925}" srcOrd="3" destOrd="0" presId="urn:microsoft.com/office/officeart/2005/8/layout/list1"/>
    <dgm:cxn modelId="{472E6E91-D6E1-4C19-82DC-565618A029D4}" type="presParOf" srcId="{4240EBDE-8954-4CE0-8D56-BB024BCA8F41}" destId="{C3817DCB-5C30-4932-9C36-5A13414E6F67}" srcOrd="4" destOrd="0" presId="urn:microsoft.com/office/officeart/2005/8/layout/list1"/>
    <dgm:cxn modelId="{3AEA10F6-8F1F-4FA5-B76C-146C484CDF1B}" type="presParOf" srcId="{C3817DCB-5C30-4932-9C36-5A13414E6F67}" destId="{27D15A73-E5A5-4CF1-ABEB-148090EECC8C}" srcOrd="0" destOrd="0" presId="urn:microsoft.com/office/officeart/2005/8/layout/list1"/>
    <dgm:cxn modelId="{D728F81B-A9CE-4E0F-914C-E457B171683F}" type="presParOf" srcId="{C3817DCB-5C30-4932-9C36-5A13414E6F67}" destId="{E779C0F1-DB71-4DC3-8EF8-951CA04070CA}" srcOrd="1" destOrd="0" presId="urn:microsoft.com/office/officeart/2005/8/layout/list1"/>
    <dgm:cxn modelId="{D1E8BE98-6D25-4C1C-8FB0-61A0D982AF6E}" type="presParOf" srcId="{4240EBDE-8954-4CE0-8D56-BB024BCA8F41}" destId="{42EBCB96-B8EF-4404-9AF6-A2A362A9C2EF}" srcOrd="5" destOrd="0" presId="urn:microsoft.com/office/officeart/2005/8/layout/list1"/>
    <dgm:cxn modelId="{8FFE4C1F-2FBF-49FB-9C1A-C26B9624954E}" type="presParOf" srcId="{4240EBDE-8954-4CE0-8D56-BB024BCA8F41}" destId="{F0BB1AF9-4234-494B-B7F4-A209DB8D247B}" srcOrd="6" destOrd="0" presId="urn:microsoft.com/office/officeart/2005/8/layout/list1"/>
    <dgm:cxn modelId="{1E014550-1B83-42EE-8113-E13412551667}" type="presParOf" srcId="{4240EBDE-8954-4CE0-8D56-BB024BCA8F41}" destId="{CBBF4CCD-D92C-431E-823E-6F4F7D332F97}" srcOrd="7" destOrd="0" presId="urn:microsoft.com/office/officeart/2005/8/layout/list1"/>
    <dgm:cxn modelId="{0977570B-EB07-4366-8B28-E32BE30F7531}" type="presParOf" srcId="{4240EBDE-8954-4CE0-8D56-BB024BCA8F41}" destId="{8CBC6118-327C-47CA-9366-195B00A44E37}" srcOrd="8" destOrd="0" presId="urn:microsoft.com/office/officeart/2005/8/layout/list1"/>
    <dgm:cxn modelId="{ACA8DA63-01F3-43FF-A299-20F41E563B3A}" type="presParOf" srcId="{8CBC6118-327C-47CA-9366-195B00A44E37}" destId="{BCC72C28-41DD-4DCC-BABC-FE05E4027D5A}" srcOrd="0" destOrd="0" presId="urn:microsoft.com/office/officeart/2005/8/layout/list1"/>
    <dgm:cxn modelId="{72F1152C-9858-43CE-B528-EB2C869812C3}" type="presParOf" srcId="{8CBC6118-327C-47CA-9366-195B00A44E37}" destId="{0F0D6EB9-D635-4751-80BF-B046477FC847}" srcOrd="1" destOrd="0" presId="urn:microsoft.com/office/officeart/2005/8/layout/list1"/>
    <dgm:cxn modelId="{8214440A-4927-43A3-A543-9A2FC2739D21}" type="presParOf" srcId="{4240EBDE-8954-4CE0-8D56-BB024BCA8F41}" destId="{17EB9367-63D9-4441-B5D4-E3DD3959CD3A}" srcOrd="9" destOrd="0" presId="urn:microsoft.com/office/officeart/2005/8/layout/list1"/>
    <dgm:cxn modelId="{812157C0-1F36-4B67-8322-46F8A3482471}" type="presParOf" srcId="{4240EBDE-8954-4CE0-8D56-BB024BCA8F41}" destId="{B426525D-032A-4425-88A6-A9DEDD060B29}" srcOrd="10" destOrd="0" presId="urn:microsoft.com/office/officeart/2005/8/layout/list1"/>
    <dgm:cxn modelId="{268FE2F2-0ABF-4C36-9BEE-8272AB4DE3E2}" type="presParOf" srcId="{4240EBDE-8954-4CE0-8D56-BB024BCA8F41}" destId="{0CF98B14-6EA0-451F-BC84-17EB4776B3D1}" srcOrd="11" destOrd="0" presId="urn:microsoft.com/office/officeart/2005/8/layout/list1"/>
    <dgm:cxn modelId="{9F24E239-80B7-4882-B002-0A115ED68C68}" type="presParOf" srcId="{4240EBDE-8954-4CE0-8D56-BB024BCA8F41}" destId="{1C6CBFEB-2DA3-4001-88CA-8D07EFF88864}" srcOrd="12" destOrd="0" presId="urn:microsoft.com/office/officeart/2005/8/layout/list1"/>
    <dgm:cxn modelId="{F4245E17-218E-412F-BF7C-0FAED51FE476}" type="presParOf" srcId="{1C6CBFEB-2DA3-4001-88CA-8D07EFF88864}" destId="{96582982-29A3-49A5-BCED-45ACB34F8ED6}" srcOrd="0" destOrd="0" presId="urn:microsoft.com/office/officeart/2005/8/layout/list1"/>
    <dgm:cxn modelId="{50918112-0BE4-47C9-B18F-CED73CA99C88}" type="presParOf" srcId="{1C6CBFEB-2DA3-4001-88CA-8D07EFF88864}" destId="{B8DC4594-67F9-4B83-BC3D-2AC6A3A2F55C}" srcOrd="1" destOrd="0" presId="urn:microsoft.com/office/officeart/2005/8/layout/list1"/>
    <dgm:cxn modelId="{5D824142-DF38-48E9-82D6-791B723C8632}" type="presParOf" srcId="{4240EBDE-8954-4CE0-8D56-BB024BCA8F41}" destId="{28653659-7FFA-4676-8277-BA6F9F499A92}" srcOrd="13" destOrd="0" presId="urn:microsoft.com/office/officeart/2005/8/layout/list1"/>
    <dgm:cxn modelId="{A39209B2-DE38-4811-BF65-638F34E4818C}" type="presParOf" srcId="{4240EBDE-8954-4CE0-8D56-BB024BCA8F41}" destId="{8A17DE60-655D-4197-A8D9-C2236A015031}" srcOrd="14" destOrd="0" presId="urn:microsoft.com/office/officeart/2005/8/layout/list1"/>
    <dgm:cxn modelId="{99901998-1BC2-4B5B-B425-98BFAE12B628}" type="presParOf" srcId="{4240EBDE-8954-4CE0-8D56-BB024BCA8F41}" destId="{B0FCEDB0-B067-4769-9FE6-7D7956E7379B}" srcOrd="15" destOrd="0" presId="urn:microsoft.com/office/officeart/2005/8/layout/list1"/>
    <dgm:cxn modelId="{F2CFE1B1-8E22-4BE0-9CAE-F55056B462DD}" type="presParOf" srcId="{4240EBDE-8954-4CE0-8D56-BB024BCA8F41}" destId="{B7EFA7AD-442C-4085-983C-9A1420D48FF6}" srcOrd="16" destOrd="0" presId="urn:microsoft.com/office/officeart/2005/8/layout/list1"/>
    <dgm:cxn modelId="{63A6E763-4F61-419C-9844-ECE37C1B843F}" type="presParOf" srcId="{B7EFA7AD-442C-4085-983C-9A1420D48FF6}" destId="{8131783E-1D79-463C-B35D-DFF3D32A3E79}" srcOrd="0" destOrd="0" presId="urn:microsoft.com/office/officeart/2005/8/layout/list1"/>
    <dgm:cxn modelId="{CE588271-EACD-4E1F-8110-4DF4EAA63D4C}" type="presParOf" srcId="{B7EFA7AD-442C-4085-983C-9A1420D48FF6}" destId="{0ABD34A6-7E48-4C4E-915F-830AB4396553}" srcOrd="1" destOrd="0" presId="urn:microsoft.com/office/officeart/2005/8/layout/list1"/>
    <dgm:cxn modelId="{E8D90FE4-5043-49E6-B323-8417C4DC4E03}" type="presParOf" srcId="{4240EBDE-8954-4CE0-8D56-BB024BCA8F41}" destId="{D7A3D762-CD00-42EA-8350-B35C48733559}" srcOrd="17" destOrd="0" presId="urn:microsoft.com/office/officeart/2005/8/layout/list1"/>
    <dgm:cxn modelId="{80EFCDD9-0346-44F2-AF1F-D90A3807715D}" type="presParOf" srcId="{4240EBDE-8954-4CE0-8D56-BB024BCA8F41}" destId="{EDA08584-0313-4F1B-940D-8E46AB8D5865}" srcOrd="18" destOrd="0" presId="urn:microsoft.com/office/officeart/2005/8/layout/list1"/>
    <dgm:cxn modelId="{AE0AB5E1-2247-4365-92D9-D3CF07DACD0C}" type="presParOf" srcId="{4240EBDE-8954-4CE0-8D56-BB024BCA8F41}" destId="{76A02C33-32B3-4695-8CA0-9E70BFB3A26E}" srcOrd="19" destOrd="0" presId="urn:microsoft.com/office/officeart/2005/8/layout/list1"/>
    <dgm:cxn modelId="{75496B65-0C20-409E-9723-2D83F8766306}" type="presParOf" srcId="{4240EBDE-8954-4CE0-8D56-BB024BCA8F41}" destId="{E3913790-EC44-479C-BF61-EF3F2C25534E}" srcOrd="20" destOrd="0" presId="urn:microsoft.com/office/officeart/2005/8/layout/list1"/>
    <dgm:cxn modelId="{F36AE8A4-C73A-4886-93AF-E21819D49B73}" type="presParOf" srcId="{E3913790-EC44-479C-BF61-EF3F2C25534E}" destId="{1BB632CD-5894-4677-ACDD-EDD2323835A0}" srcOrd="0" destOrd="0" presId="urn:microsoft.com/office/officeart/2005/8/layout/list1"/>
    <dgm:cxn modelId="{049B5431-1195-4715-8DE5-EA33A28EC1A3}" type="presParOf" srcId="{E3913790-EC44-479C-BF61-EF3F2C25534E}" destId="{D79B1DC1-C3AC-4857-95D6-6810ECFDA537}" srcOrd="1" destOrd="0" presId="urn:microsoft.com/office/officeart/2005/8/layout/list1"/>
    <dgm:cxn modelId="{6A778978-4F47-4B56-A42B-BC6BB13D9325}" type="presParOf" srcId="{4240EBDE-8954-4CE0-8D56-BB024BCA8F41}" destId="{F15CE553-14C5-4B7F-8DE4-967896B04120}" srcOrd="21" destOrd="0" presId="urn:microsoft.com/office/officeart/2005/8/layout/list1"/>
    <dgm:cxn modelId="{DDAD3F08-C1BA-4D0F-9AB0-573D814B9811}" type="presParOf" srcId="{4240EBDE-8954-4CE0-8D56-BB024BCA8F41}" destId="{4BA876CD-D788-460D-8D17-69D6A5245E6E}" srcOrd="22" destOrd="0" presId="urn:microsoft.com/office/officeart/2005/8/layout/list1"/>
    <dgm:cxn modelId="{5044130C-562A-422F-8A14-AE6EA2329038}" type="presParOf" srcId="{4240EBDE-8954-4CE0-8D56-BB024BCA8F41}" destId="{1038FB8D-9566-4004-A9C5-0E4347802113}" srcOrd="23" destOrd="0" presId="urn:microsoft.com/office/officeart/2005/8/layout/list1"/>
    <dgm:cxn modelId="{8CFCFF7A-7C08-4A34-9067-9D6FB3AA78CF}" type="presParOf" srcId="{4240EBDE-8954-4CE0-8D56-BB024BCA8F41}" destId="{E0DA4566-12FA-4C74-8D97-7A4B392E6AE8}" srcOrd="24" destOrd="0" presId="urn:microsoft.com/office/officeart/2005/8/layout/list1"/>
    <dgm:cxn modelId="{EDBE5394-185E-4FD8-B60A-53785A87A6A7}" type="presParOf" srcId="{E0DA4566-12FA-4C74-8D97-7A4B392E6AE8}" destId="{857472F3-74D3-4600-A474-14523D976CA4}" srcOrd="0" destOrd="0" presId="urn:microsoft.com/office/officeart/2005/8/layout/list1"/>
    <dgm:cxn modelId="{F361CA19-B651-42D1-B4D9-2D45708655EC}" type="presParOf" srcId="{E0DA4566-12FA-4C74-8D97-7A4B392E6AE8}" destId="{879113E7-3CF9-481C-933D-51A1B904952F}" srcOrd="1" destOrd="0" presId="urn:microsoft.com/office/officeart/2005/8/layout/list1"/>
    <dgm:cxn modelId="{D5EBAD62-A5A8-40A5-9F95-4103122BBB3A}" type="presParOf" srcId="{4240EBDE-8954-4CE0-8D56-BB024BCA8F41}" destId="{7919B864-406D-4B8D-B7B2-2125BBA98EC6}" srcOrd="25" destOrd="0" presId="urn:microsoft.com/office/officeart/2005/8/layout/list1"/>
    <dgm:cxn modelId="{4E6613F2-40BE-420C-AF20-36905ADE7611}" type="presParOf" srcId="{4240EBDE-8954-4CE0-8D56-BB024BCA8F41}" destId="{36D3030C-25AA-4EE6-8932-0B2C5CE7AB2B}"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A1A8D2-104B-4752-8DBE-649C113AF5C2}"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GB"/>
        </a:p>
      </dgm:t>
    </dgm:pt>
    <dgm:pt modelId="{EF191FE4-70AA-469C-8CBF-39BC7F8A050E}">
      <dgm:prSet phldrT="[Text]" custT="1"/>
      <dgm:spPr/>
      <dgm:t>
        <a:bodyPr/>
        <a:lstStyle/>
        <a:p>
          <a:r>
            <a:rPr lang="en-GB" sz="2800" b="1" dirty="0" smtClean="0"/>
            <a:t>Support</a:t>
          </a:r>
          <a:endParaRPr lang="en-GB" sz="2800" b="1" dirty="0"/>
        </a:p>
      </dgm:t>
    </dgm:pt>
    <dgm:pt modelId="{248370D1-B8B5-4B95-B907-5C568C06F45E}" type="parTrans" cxnId="{6EA3E321-F178-4907-8FA6-2123813F0D5F}">
      <dgm:prSet/>
      <dgm:spPr/>
      <dgm:t>
        <a:bodyPr/>
        <a:lstStyle/>
        <a:p>
          <a:endParaRPr lang="en-GB"/>
        </a:p>
      </dgm:t>
    </dgm:pt>
    <dgm:pt modelId="{925BEE97-3565-4F35-893E-904E52301648}" type="sibTrans" cxnId="{6EA3E321-F178-4907-8FA6-2123813F0D5F}">
      <dgm:prSet/>
      <dgm:spPr/>
      <dgm:t>
        <a:bodyPr/>
        <a:lstStyle/>
        <a:p>
          <a:endParaRPr lang="en-GB"/>
        </a:p>
      </dgm:t>
    </dgm:pt>
    <dgm:pt modelId="{0F598B0F-3B55-43EF-8CC7-52ADBDD646A1}">
      <dgm:prSet phldrT="[Text]" custT="1"/>
      <dgm:spPr/>
      <dgm:t>
        <a:bodyPr/>
        <a:lstStyle/>
        <a:p>
          <a:r>
            <a:rPr lang="en-GB" sz="2800" b="1" dirty="0" smtClean="0"/>
            <a:t>Representation</a:t>
          </a:r>
          <a:endParaRPr lang="en-GB" sz="2800" b="1" dirty="0"/>
        </a:p>
      </dgm:t>
    </dgm:pt>
    <dgm:pt modelId="{09EA6533-96D0-49B5-9A2F-9B0DD6050807}" type="parTrans" cxnId="{8A55E1B1-43B4-410C-B4C8-FDE68C660D4D}">
      <dgm:prSet/>
      <dgm:spPr/>
      <dgm:t>
        <a:bodyPr/>
        <a:lstStyle/>
        <a:p>
          <a:endParaRPr lang="en-GB"/>
        </a:p>
      </dgm:t>
    </dgm:pt>
    <dgm:pt modelId="{25BC3436-7E23-4EDF-8CA4-B368E6F5AB30}" type="sibTrans" cxnId="{8A55E1B1-43B4-410C-B4C8-FDE68C660D4D}">
      <dgm:prSet/>
      <dgm:spPr/>
      <dgm:t>
        <a:bodyPr/>
        <a:lstStyle/>
        <a:p>
          <a:endParaRPr lang="en-GB"/>
        </a:p>
      </dgm:t>
    </dgm:pt>
    <dgm:pt modelId="{F64A011E-1933-4C10-9D08-07184081554B}">
      <dgm:prSet phldrT="[Text]" custT="1"/>
      <dgm:spPr/>
      <dgm:t>
        <a:bodyPr/>
        <a:lstStyle/>
        <a:p>
          <a:r>
            <a:rPr lang="en-GB" sz="2800" b="1" dirty="0" smtClean="0"/>
            <a:t>Empowerment</a:t>
          </a:r>
          <a:endParaRPr lang="en-GB" sz="2800" b="1" dirty="0"/>
        </a:p>
      </dgm:t>
    </dgm:pt>
    <dgm:pt modelId="{18370681-F60D-4422-8056-11D4B27ED9B0}" type="parTrans" cxnId="{335FE7D6-51CD-4139-AD11-4A688023F81E}">
      <dgm:prSet/>
      <dgm:spPr/>
      <dgm:t>
        <a:bodyPr/>
        <a:lstStyle/>
        <a:p>
          <a:endParaRPr lang="en-GB"/>
        </a:p>
      </dgm:t>
    </dgm:pt>
    <dgm:pt modelId="{46FE5BA3-30F9-435A-AFF3-8AA6C5F2F9A2}" type="sibTrans" cxnId="{335FE7D6-51CD-4139-AD11-4A688023F81E}">
      <dgm:prSet/>
      <dgm:spPr/>
      <dgm:t>
        <a:bodyPr/>
        <a:lstStyle/>
        <a:p>
          <a:endParaRPr lang="en-GB"/>
        </a:p>
      </dgm:t>
    </dgm:pt>
    <dgm:pt modelId="{5CD329F9-E2B9-418B-9230-7E4F5CD7DA60}">
      <dgm:prSet custT="1"/>
      <dgm:spPr/>
      <dgm:t>
        <a:bodyPr/>
        <a:lstStyle/>
        <a:p>
          <a:r>
            <a:rPr lang="en-GB" sz="2800" b="1" dirty="0" smtClean="0"/>
            <a:t>Choices</a:t>
          </a:r>
          <a:endParaRPr lang="en-GB" sz="2800" b="1" dirty="0"/>
        </a:p>
      </dgm:t>
    </dgm:pt>
    <dgm:pt modelId="{7EBF5095-2352-4760-9878-9FD685C6179C}" type="parTrans" cxnId="{185DBA5C-C9F4-48FE-9C76-C94D570F5774}">
      <dgm:prSet/>
      <dgm:spPr/>
      <dgm:t>
        <a:bodyPr/>
        <a:lstStyle/>
        <a:p>
          <a:endParaRPr lang="en-GB"/>
        </a:p>
      </dgm:t>
    </dgm:pt>
    <dgm:pt modelId="{9B5D7E6A-A2DD-4706-81A9-B232962C6BC6}" type="sibTrans" cxnId="{185DBA5C-C9F4-48FE-9C76-C94D570F5774}">
      <dgm:prSet/>
      <dgm:spPr/>
      <dgm:t>
        <a:bodyPr/>
        <a:lstStyle/>
        <a:p>
          <a:endParaRPr lang="en-GB"/>
        </a:p>
      </dgm:t>
    </dgm:pt>
    <dgm:pt modelId="{2EA1FDE1-4880-4812-B325-ADCDB5EFBC65}">
      <dgm:prSet custT="1"/>
      <dgm:spPr/>
      <dgm:t>
        <a:bodyPr/>
        <a:lstStyle/>
        <a:p>
          <a:r>
            <a:rPr lang="en-GB" sz="2800" b="1" dirty="0" smtClean="0"/>
            <a:t>Rights</a:t>
          </a:r>
          <a:endParaRPr lang="en-GB" sz="2800" b="1" dirty="0"/>
        </a:p>
      </dgm:t>
    </dgm:pt>
    <dgm:pt modelId="{D0AFC1B8-E87A-4FC0-8970-EBCD30082571}" type="parTrans" cxnId="{3B7BE82E-1D56-40C4-810E-0CB54027AE95}">
      <dgm:prSet/>
      <dgm:spPr/>
      <dgm:t>
        <a:bodyPr/>
        <a:lstStyle/>
        <a:p>
          <a:endParaRPr lang="en-GB"/>
        </a:p>
      </dgm:t>
    </dgm:pt>
    <dgm:pt modelId="{AD0642FC-F4E6-4079-A42A-B8E9D1B6B0AD}" type="sibTrans" cxnId="{3B7BE82E-1D56-40C4-810E-0CB54027AE95}">
      <dgm:prSet/>
      <dgm:spPr/>
      <dgm:t>
        <a:bodyPr/>
        <a:lstStyle/>
        <a:p>
          <a:endParaRPr lang="en-GB"/>
        </a:p>
      </dgm:t>
    </dgm:pt>
    <dgm:pt modelId="{F4582A13-9587-4725-AD31-977D878FAF33}">
      <dgm:prSet custT="1"/>
      <dgm:spPr/>
      <dgm:t>
        <a:bodyPr/>
        <a:lstStyle/>
        <a:p>
          <a:r>
            <a:rPr lang="en-GB" sz="2800" b="1" dirty="0" smtClean="0"/>
            <a:t>Having a voice</a:t>
          </a:r>
          <a:endParaRPr lang="en-GB" sz="2800" b="1" dirty="0"/>
        </a:p>
      </dgm:t>
    </dgm:pt>
    <dgm:pt modelId="{8DE218D5-55C1-44A8-BBBA-EF4E85BB063A}" type="parTrans" cxnId="{DD18D35B-0378-4CE4-9C22-28966C85EFB4}">
      <dgm:prSet/>
      <dgm:spPr/>
      <dgm:t>
        <a:bodyPr/>
        <a:lstStyle/>
        <a:p>
          <a:endParaRPr lang="en-GB"/>
        </a:p>
      </dgm:t>
    </dgm:pt>
    <dgm:pt modelId="{E9CAEEAC-9DC2-4FB8-A488-69C4CBFC9153}" type="sibTrans" cxnId="{DD18D35B-0378-4CE4-9C22-28966C85EFB4}">
      <dgm:prSet/>
      <dgm:spPr/>
      <dgm:t>
        <a:bodyPr/>
        <a:lstStyle/>
        <a:p>
          <a:endParaRPr lang="en-GB"/>
        </a:p>
      </dgm:t>
    </dgm:pt>
    <dgm:pt modelId="{073944BD-D34D-4245-8953-510732DA1CAE}">
      <dgm:prSet custT="1"/>
      <dgm:spPr/>
      <dgm:t>
        <a:bodyPr/>
        <a:lstStyle/>
        <a:p>
          <a:r>
            <a:rPr lang="en-GB" sz="2800" b="1" dirty="0" smtClean="0"/>
            <a:t>Making decisions</a:t>
          </a:r>
          <a:endParaRPr lang="en-GB" sz="2800" b="1" dirty="0"/>
        </a:p>
      </dgm:t>
    </dgm:pt>
    <dgm:pt modelId="{D536B8EA-78C4-4F41-95CA-F4F28E0D8D59}" type="parTrans" cxnId="{67819F63-BF1F-44A2-BE56-2FC114D2F8EA}">
      <dgm:prSet/>
      <dgm:spPr/>
      <dgm:t>
        <a:bodyPr/>
        <a:lstStyle/>
        <a:p>
          <a:endParaRPr lang="en-GB"/>
        </a:p>
      </dgm:t>
    </dgm:pt>
    <dgm:pt modelId="{1D938EE1-0D30-4887-A48E-F148AC342B06}" type="sibTrans" cxnId="{67819F63-BF1F-44A2-BE56-2FC114D2F8EA}">
      <dgm:prSet/>
      <dgm:spPr/>
      <dgm:t>
        <a:bodyPr/>
        <a:lstStyle/>
        <a:p>
          <a:endParaRPr lang="en-GB"/>
        </a:p>
      </dgm:t>
    </dgm:pt>
    <dgm:pt modelId="{A19C9EDB-6FB2-4C12-8B83-6633EEA877D5}" type="pres">
      <dgm:prSet presAssocID="{ABA1A8D2-104B-4752-8DBE-649C113AF5C2}" presName="linear" presStyleCnt="0">
        <dgm:presLayoutVars>
          <dgm:dir/>
          <dgm:animLvl val="lvl"/>
          <dgm:resizeHandles val="exact"/>
        </dgm:presLayoutVars>
      </dgm:prSet>
      <dgm:spPr/>
      <dgm:t>
        <a:bodyPr/>
        <a:lstStyle/>
        <a:p>
          <a:endParaRPr lang="en-GB"/>
        </a:p>
      </dgm:t>
    </dgm:pt>
    <dgm:pt modelId="{BBEA718D-BFEC-4FDE-A7B1-452BAAEEABC4}" type="pres">
      <dgm:prSet presAssocID="{EF191FE4-70AA-469C-8CBF-39BC7F8A050E}" presName="parentLin" presStyleCnt="0"/>
      <dgm:spPr/>
    </dgm:pt>
    <dgm:pt modelId="{AA10A3F8-F449-42AB-8FE0-18D4C32AA2F7}" type="pres">
      <dgm:prSet presAssocID="{EF191FE4-70AA-469C-8CBF-39BC7F8A050E}" presName="parentLeftMargin" presStyleLbl="node1" presStyleIdx="0" presStyleCnt="7"/>
      <dgm:spPr/>
      <dgm:t>
        <a:bodyPr/>
        <a:lstStyle/>
        <a:p>
          <a:endParaRPr lang="en-GB"/>
        </a:p>
      </dgm:t>
    </dgm:pt>
    <dgm:pt modelId="{E39360DB-58AD-4554-9610-A7B900FD94F8}" type="pres">
      <dgm:prSet presAssocID="{EF191FE4-70AA-469C-8CBF-39BC7F8A050E}" presName="parentText" presStyleLbl="node1" presStyleIdx="0" presStyleCnt="7" custScaleX="129587">
        <dgm:presLayoutVars>
          <dgm:chMax val="0"/>
          <dgm:bulletEnabled val="1"/>
        </dgm:presLayoutVars>
      </dgm:prSet>
      <dgm:spPr/>
      <dgm:t>
        <a:bodyPr/>
        <a:lstStyle/>
        <a:p>
          <a:endParaRPr lang="en-GB"/>
        </a:p>
      </dgm:t>
    </dgm:pt>
    <dgm:pt modelId="{1C826D2F-9171-4A7A-9A71-CF443A460CCD}" type="pres">
      <dgm:prSet presAssocID="{EF191FE4-70AA-469C-8CBF-39BC7F8A050E}" presName="negativeSpace" presStyleCnt="0"/>
      <dgm:spPr/>
    </dgm:pt>
    <dgm:pt modelId="{3E2B61F6-E868-4486-B581-57F68FB9AA8B}" type="pres">
      <dgm:prSet presAssocID="{EF191FE4-70AA-469C-8CBF-39BC7F8A050E}" presName="childText" presStyleLbl="conFgAcc1" presStyleIdx="0" presStyleCnt="7">
        <dgm:presLayoutVars>
          <dgm:bulletEnabled val="1"/>
        </dgm:presLayoutVars>
      </dgm:prSet>
      <dgm:spPr/>
    </dgm:pt>
    <dgm:pt modelId="{97956CDB-B840-4153-BAEA-E956C34F3FD9}" type="pres">
      <dgm:prSet presAssocID="{925BEE97-3565-4F35-893E-904E52301648}" presName="spaceBetweenRectangles" presStyleCnt="0"/>
      <dgm:spPr/>
    </dgm:pt>
    <dgm:pt modelId="{F2D79978-14BD-493B-8B96-C5E3A30AF8B6}" type="pres">
      <dgm:prSet presAssocID="{0F598B0F-3B55-43EF-8CC7-52ADBDD646A1}" presName="parentLin" presStyleCnt="0"/>
      <dgm:spPr/>
    </dgm:pt>
    <dgm:pt modelId="{6C1C3B97-7F7D-4406-B385-B29FBC571698}" type="pres">
      <dgm:prSet presAssocID="{0F598B0F-3B55-43EF-8CC7-52ADBDD646A1}" presName="parentLeftMargin" presStyleLbl="node1" presStyleIdx="0" presStyleCnt="7"/>
      <dgm:spPr/>
      <dgm:t>
        <a:bodyPr/>
        <a:lstStyle/>
        <a:p>
          <a:endParaRPr lang="en-GB"/>
        </a:p>
      </dgm:t>
    </dgm:pt>
    <dgm:pt modelId="{BFCBEB5D-E4CB-4470-8D26-8E81CCBFD95B}" type="pres">
      <dgm:prSet presAssocID="{0F598B0F-3B55-43EF-8CC7-52ADBDD646A1}" presName="parentText" presStyleLbl="node1" presStyleIdx="1" presStyleCnt="7" custScaleX="129586">
        <dgm:presLayoutVars>
          <dgm:chMax val="0"/>
          <dgm:bulletEnabled val="1"/>
        </dgm:presLayoutVars>
      </dgm:prSet>
      <dgm:spPr/>
      <dgm:t>
        <a:bodyPr/>
        <a:lstStyle/>
        <a:p>
          <a:endParaRPr lang="en-GB"/>
        </a:p>
      </dgm:t>
    </dgm:pt>
    <dgm:pt modelId="{994D5EB9-5A87-4CD5-AAC2-CC855E40A35D}" type="pres">
      <dgm:prSet presAssocID="{0F598B0F-3B55-43EF-8CC7-52ADBDD646A1}" presName="negativeSpace" presStyleCnt="0"/>
      <dgm:spPr/>
    </dgm:pt>
    <dgm:pt modelId="{16985CC7-7E93-424F-A1D8-E5320A8FE637}" type="pres">
      <dgm:prSet presAssocID="{0F598B0F-3B55-43EF-8CC7-52ADBDD646A1}" presName="childText" presStyleLbl="conFgAcc1" presStyleIdx="1" presStyleCnt="7">
        <dgm:presLayoutVars>
          <dgm:bulletEnabled val="1"/>
        </dgm:presLayoutVars>
      </dgm:prSet>
      <dgm:spPr/>
    </dgm:pt>
    <dgm:pt modelId="{A62784AD-EB16-4B30-9E0F-916DC2E017B6}" type="pres">
      <dgm:prSet presAssocID="{25BC3436-7E23-4EDF-8CA4-B368E6F5AB30}" presName="spaceBetweenRectangles" presStyleCnt="0"/>
      <dgm:spPr/>
    </dgm:pt>
    <dgm:pt modelId="{A5273885-A051-4F10-AA4C-86BF0B77BC92}" type="pres">
      <dgm:prSet presAssocID="{F64A011E-1933-4C10-9D08-07184081554B}" presName="parentLin" presStyleCnt="0"/>
      <dgm:spPr/>
    </dgm:pt>
    <dgm:pt modelId="{86D4D88C-1D96-4962-8FF3-4539EC09525A}" type="pres">
      <dgm:prSet presAssocID="{F64A011E-1933-4C10-9D08-07184081554B}" presName="parentLeftMargin" presStyleLbl="node1" presStyleIdx="1" presStyleCnt="7"/>
      <dgm:spPr/>
      <dgm:t>
        <a:bodyPr/>
        <a:lstStyle/>
        <a:p>
          <a:endParaRPr lang="en-GB"/>
        </a:p>
      </dgm:t>
    </dgm:pt>
    <dgm:pt modelId="{607A52B6-4D16-4186-AD8F-DDF3DBEE0D1D}" type="pres">
      <dgm:prSet presAssocID="{F64A011E-1933-4C10-9D08-07184081554B}" presName="parentText" presStyleLbl="node1" presStyleIdx="2" presStyleCnt="7" custScaleX="129586">
        <dgm:presLayoutVars>
          <dgm:chMax val="0"/>
          <dgm:bulletEnabled val="1"/>
        </dgm:presLayoutVars>
      </dgm:prSet>
      <dgm:spPr/>
      <dgm:t>
        <a:bodyPr/>
        <a:lstStyle/>
        <a:p>
          <a:endParaRPr lang="en-GB"/>
        </a:p>
      </dgm:t>
    </dgm:pt>
    <dgm:pt modelId="{4C301506-B1DD-4EFF-9233-D472C02264DF}" type="pres">
      <dgm:prSet presAssocID="{F64A011E-1933-4C10-9D08-07184081554B}" presName="negativeSpace" presStyleCnt="0"/>
      <dgm:spPr/>
    </dgm:pt>
    <dgm:pt modelId="{0E035495-057B-4833-B03E-95677AA5C089}" type="pres">
      <dgm:prSet presAssocID="{F64A011E-1933-4C10-9D08-07184081554B}" presName="childText" presStyleLbl="conFgAcc1" presStyleIdx="2" presStyleCnt="7">
        <dgm:presLayoutVars>
          <dgm:bulletEnabled val="1"/>
        </dgm:presLayoutVars>
      </dgm:prSet>
      <dgm:spPr/>
    </dgm:pt>
    <dgm:pt modelId="{F9B9C612-F9B4-4CA6-B50E-AE4C083BDE0A}" type="pres">
      <dgm:prSet presAssocID="{46FE5BA3-30F9-435A-AFF3-8AA6C5F2F9A2}" presName="spaceBetweenRectangles" presStyleCnt="0"/>
      <dgm:spPr/>
    </dgm:pt>
    <dgm:pt modelId="{288C5200-A964-4D23-B602-A6EB4B273614}" type="pres">
      <dgm:prSet presAssocID="{5CD329F9-E2B9-418B-9230-7E4F5CD7DA60}" presName="parentLin" presStyleCnt="0"/>
      <dgm:spPr/>
    </dgm:pt>
    <dgm:pt modelId="{2A6D3176-D54E-47F9-B65F-A02E43371276}" type="pres">
      <dgm:prSet presAssocID="{5CD329F9-E2B9-418B-9230-7E4F5CD7DA60}" presName="parentLeftMargin" presStyleLbl="node1" presStyleIdx="2" presStyleCnt="7"/>
      <dgm:spPr/>
      <dgm:t>
        <a:bodyPr/>
        <a:lstStyle/>
        <a:p>
          <a:endParaRPr lang="en-GB"/>
        </a:p>
      </dgm:t>
    </dgm:pt>
    <dgm:pt modelId="{ED90ECD6-B2FA-4D35-B885-5398DE7A16DE}" type="pres">
      <dgm:prSet presAssocID="{5CD329F9-E2B9-418B-9230-7E4F5CD7DA60}" presName="parentText" presStyleLbl="node1" presStyleIdx="3" presStyleCnt="7" custScaleX="129586">
        <dgm:presLayoutVars>
          <dgm:chMax val="0"/>
          <dgm:bulletEnabled val="1"/>
        </dgm:presLayoutVars>
      </dgm:prSet>
      <dgm:spPr/>
      <dgm:t>
        <a:bodyPr/>
        <a:lstStyle/>
        <a:p>
          <a:endParaRPr lang="en-GB"/>
        </a:p>
      </dgm:t>
    </dgm:pt>
    <dgm:pt modelId="{A8477C07-3DEF-402E-9A25-351694D3FFD5}" type="pres">
      <dgm:prSet presAssocID="{5CD329F9-E2B9-418B-9230-7E4F5CD7DA60}" presName="negativeSpace" presStyleCnt="0"/>
      <dgm:spPr/>
    </dgm:pt>
    <dgm:pt modelId="{CC5300BA-0BB2-42DB-88EF-7C6382CDCA94}" type="pres">
      <dgm:prSet presAssocID="{5CD329F9-E2B9-418B-9230-7E4F5CD7DA60}" presName="childText" presStyleLbl="conFgAcc1" presStyleIdx="3" presStyleCnt="7">
        <dgm:presLayoutVars>
          <dgm:bulletEnabled val="1"/>
        </dgm:presLayoutVars>
      </dgm:prSet>
      <dgm:spPr/>
    </dgm:pt>
    <dgm:pt modelId="{9819B129-62D1-4147-8EE4-E255F0558060}" type="pres">
      <dgm:prSet presAssocID="{9B5D7E6A-A2DD-4706-81A9-B232962C6BC6}" presName="spaceBetweenRectangles" presStyleCnt="0"/>
      <dgm:spPr/>
    </dgm:pt>
    <dgm:pt modelId="{233DFD33-29C8-42D6-9DF7-DEF1FA969601}" type="pres">
      <dgm:prSet presAssocID="{2EA1FDE1-4880-4812-B325-ADCDB5EFBC65}" presName="parentLin" presStyleCnt="0"/>
      <dgm:spPr/>
    </dgm:pt>
    <dgm:pt modelId="{081EAC4F-F544-4CA8-9638-A8080E1B28AF}" type="pres">
      <dgm:prSet presAssocID="{2EA1FDE1-4880-4812-B325-ADCDB5EFBC65}" presName="parentLeftMargin" presStyleLbl="node1" presStyleIdx="3" presStyleCnt="7"/>
      <dgm:spPr/>
      <dgm:t>
        <a:bodyPr/>
        <a:lstStyle/>
        <a:p>
          <a:endParaRPr lang="en-GB"/>
        </a:p>
      </dgm:t>
    </dgm:pt>
    <dgm:pt modelId="{0376F7A3-35C2-44B6-8115-A708E738CD9B}" type="pres">
      <dgm:prSet presAssocID="{2EA1FDE1-4880-4812-B325-ADCDB5EFBC65}" presName="parentText" presStyleLbl="node1" presStyleIdx="4" presStyleCnt="7" custScaleX="129534">
        <dgm:presLayoutVars>
          <dgm:chMax val="0"/>
          <dgm:bulletEnabled val="1"/>
        </dgm:presLayoutVars>
      </dgm:prSet>
      <dgm:spPr/>
      <dgm:t>
        <a:bodyPr/>
        <a:lstStyle/>
        <a:p>
          <a:endParaRPr lang="en-GB"/>
        </a:p>
      </dgm:t>
    </dgm:pt>
    <dgm:pt modelId="{20805C90-2717-4C5B-8B4C-79E874EA2B8C}" type="pres">
      <dgm:prSet presAssocID="{2EA1FDE1-4880-4812-B325-ADCDB5EFBC65}" presName="negativeSpace" presStyleCnt="0"/>
      <dgm:spPr/>
    </dgm:pt>
    <dgm:pt modelId="{865CFE1C-8071-4620-9E72-FE9CA49F2E05}" type="pres">
      <dgm:prSet presAssocID="{2EA1FDE1-4880-4812-B325-ADCDB5EFBC65}" presName="childText" presStyleLbl="conFgAcc1" presStyleIdx="4" presStyleCnt="7">
        <dgm:presLayoutVars>
          <dgm:bulletEnabled val="1"/>
        </dgm:presLayoutVars>
      </dgm:prSet>
      <dgm:spPr/>
    </dgm:pt>
    <dgm:pt modelId="{4A1F92F8-3FFC-4A71-96E4-ABE8DADD0EA5}" type="pres">
      <dgm:prSet presAssocID="{AD0642FC-F4E6-4079-A42A-B8E9D1B6B0AD}" presName="spaceBetweenRectangles" presStyleCnt="0"/>
      <dgm:spPr/>
    </dgm:pt>
    <dgm:pt modelId="{59D751B5-D2A1-4C5F-8DAA-49764C5C5AB0}" type="pres">
      <dgm:prSet presAssocID="{F4582A13-9587-4725-AD31-977D878FAF33}" presName="parentLin" presStyleCnt="0"/>
      <dgm:spPr/>
    </dgm:pt>
    <dgm:pt modelId="{730FE61B-D7D6-4A49-8748-88C6D46002FE}" type="pres">
      <dgm:prSet presAssocID="{F4582A13-9587-4725-AD31-977D878FAF33}" presName="parentLeftMargin" presStyleLbl="node1" presStyleIdx="4" presStyleCnt="7"/>
      <dgm:spPr/>
      <dgm:t>
        <a:bodyPr/>
        <a:lstStyle/>
        <a:p>
          <a:endParaRPr lang="en-GB"/>
        </a:p>
      </dgm:t>
    </dgm:pt>
    <dgm:pt modelId="{6981F068-A36C-4D1E-9270-C9A17B3A5E5D}" type="pres">
      <dgm:prSet presAssocID="{F4582A13-9587-4725-AD31-977D878FAF33}" presName="parentText" presStyleLbl="node1" presStyleIdx="5" presStyleCnt="7" custScaleX="129586">
        <dgm:presLayoutVars>
          <dgm:chMax val="0"/>
          <dgm:bulletEnabled val="1"/>
        </dgm:presLayoutVars>
      </dgm:prSet>
      <dgm:spPr/>
      <dgm:t>
        <a:bodyPr/>
        <a:lstStyle/>
        <a:p>
          <a:endParaRPr lang="en-GB"/>
        </a:p>
      </dgm:t>
    </dgm:pt>
    <dgm:pt modelId="{B5576A0A-1478-4B76-BC1D-1E2C286FC16C}" type="pres">
      <dgm:prSet presAssocID="{F4582A13-9587-4725-AD31-977D878FAF33}" presName="negativeSpace" presStyleCnt="0"/>
      <dgm:spPr/>
    </dgm:pt>
    <dgm:pt modelId="{9515B81D-6847-4F7C-9DF9-3481C28FA1BF}" type="pres">
      <dgm:prSet presAssocID="{F4582A13-9587-4725-AD31-977D878FAF33}" presName="childText" presStyleLbl="conFgAcc1" presStyleIdx="5" presStyleCnt="7">
        <dgm:presLayoutVars>
          <dgm:bulletEnabled val="1"/>
        </dgm:presLayoutVars>
      </dgm:prSet>
      <dgm:spPr/>
    </dgm:pt>
    <dgm:pt modelId="{C68012DC-D17E-4D8C-8398-D97CB8C06984}" type="pres">
      <dgm:prSet presAssocID="{E9CAEEAC-9DC2-4FB8-A488-69C4CBFC9153}" presName="spaceBetweenRectangles" presStyleCnt="0"/>
      <dgm:spPr/>
    </dgm:pt>
    <dgm:pt modelId="{5AC3342B-2275-4CFD-8B43-38243D11A835}" type="pres">
      <dgm:prSet presAssocID="{073944BD-D34D-4245-8953-510732DA1CAE}" presName="parentLin" presStyleCnt="0"/>
      <dgm:spPr/>
    </dgm:pt>
    <dgm:pt modelId="{594CB958-08F0-456A-8808-22089B726158}" type="pres">
      <dgm:prSet presAssocID="{073944BD-D34D-4245-8953-510732DA1CAE}" presName="parentLeftMargin" presStyleLbl="node1" presStyleIdx="5" presStyleCnt="7"/>
      <dgm:spPr/>
      <dgm:t>
        <a:bodyPr/>
        <a:lstStyle/>
        <a:p>
          <a:endParaRPr lang="en-GB"/>
        </a:p>
      </dgm:t>
    </dgm:pt>
    <dgm:pt modelId="{AF151CEA-1538-4F9F-A6FC-527101A0BC88}" type="pres">
      <dgm:prSet presAssocID="{073944BD-D34D-4245-8953-510732DA1CAE}" presName="parentText" presStyleLbl="node1" presStyleIdx="6" presStyleCnt="7" custScaleX="129586">
        <dgm:presLayoutVars>
          <dgm:chMax val="0"/>
          <dgm:bulletEnabled val="1"/>
        </dgm:presLayoutVars>
      </dgm:prSet>
      <dgm:spPr/>
      <dgm:t>
        <a:bodyPr/>
        <a:lstStyle/>
        <a:p>
          <a:endParaRPr lang="en-GB"/>
        </a:p>
      </dgm:t>
    </dgm:pt>
    <dgm:pt modelId="{8F97AB53-505F-4BA9-883C-37B3CC5C28C5}" type="pres">
      <dgm:prSet presAssocID="{073944BD-D34D-4245-8953-510732DA1CAE}" presName="negativeSpace" presStyleCnt="0"/>
      <dgm:spPr/>
    </dgm:pt>
    <dgm:pt modelId="{6E46C4BF-7869-4AA3-A938-0B41FCC9D775}" type="pres">
      <dgm:prSet presAssocID="{073944BD-D34D-4245-8953-510732DA1CAE}" presName="childText" presStyleLbl="conFgAcc1" presStyleIdx="6" presStyleCnt="7">
        <dgm:presLayoutVars>
          <dgm:bulletEnabled val="1"/>
        </dgm:presLayoutVars>
      </dgm:prSet>
      <dgm:spPr/>
    </dgm:pt>
  </dgm:ptLst>
  <dgm:cxnLst>
    <dgm:cxn modelId="{5D9E5A3F-5E92-44F1-9F87-5F325E1D60D1}" type="presOf" srcId="{2EA1FDE1-4880-4812-B325-ADCDB5EFBC65}" destId="{0376F7A3-35C2-44B6-8115-A708E738CD9B}" srcOrd="1" destOrd="0" presId="urn:microsoft.com/office/officeart/2005/8/layout/list1"/>
    <dgm:cxn modelId="{73A53E70-70DE-49CA-97E1-4E18F9A30F3C}" type="presOf" srcId="{5CD329F9-E2B9-418B-9230-7E4F5CD7DA60}" destId="{ED90ECD6-B2FA-4D35-B885-5398DE7A16DE}" srcOrd="1" destOrd="0" presId="urn:microsoft.com/office/officeart/2005/8/layout/list1"/>
    <dgm:cxn modelId="{8A55E1B1-43B4-410C-B4C8-FDE68C660D4D}" srcId="{ABA1A8D2-104B-4752-8DBE-649C113AF5C2}" destId="{0F598B0F-3B55-43EF-8CC7-52ADBDD646A1}" srcOrd="1" destOrd="0" parTransId="{09EA6533-96D0-49B5-9A2F-9B0DD6050807}" sibTransId="{25BC3436-7E23-4EDF-8CA4-B368E6F5AB30}"/>
    <dgm:cxn modelId="{3A3D7323-E80E-4A77-8634-B63CCD494959}" type="presOf" srcId="{073944BD-D34D-4245-8953-510732DA1CAE}" destId="{AF151CEA-1538-4F9F-A6FC-527101A0BC88}" srcOrd="1" destOrd="0" presId="urn:microsoft.com/office/officeart/2005/8/layout/list1"/>
    <dgm:cxn modelId="{67819F63-BF1F-44A2-BE56-2FC114D2F8EA}" srcId="{ABA1A8D2-104B-4752-8DBE-649C113AF5C2}" destId="{073944BD-D34D-4245-8953-510732DA1CAE}" srcOrd="6" destOrd="0" parTransId="{D536B8EA-78C4-4F41-95CA-F4F28E0D8D59}" sibTransId="{1D938EE1-0D30-4887-A48E-F148AC342B06}"/>
    <dgm:cxn modelId="{2C3A01AC-6073-433F-9FDC-B72EA578B253}" type="presOf" srcId="{F4582A13-9587-4725-AD31-977D878FAF33}" destId="{6981F068-A36C-4D1E-9270-C9A17B3A5E5D}" srcOrd="1" destOrd="0" presId="urn:microsoft.com/office/officeart/2005/8/layout/list1"/>
    <dgm:cxn modelId="{A34344E9-85A3-4D5D-925D-F3DF959C1069}" type="presOf" srcId="{5CD329F9-E2B9-418B-9230-7E4F5CD7DA60}" destId="{2A6D3176-D54E-47F9-B65F-A02E43371276}" srcOrd="0" destOrd="0" presId="urn:microsoft.com/office/officeart/2005/8/layout/list1"/>
    <dgm:cxn modelId="{207A2651-DB93-480C-816F-54EEEAFB21AB}" type="presOf" srcId="{0F598B0F-3B55-43EF-8CC7-52ADBDD646A1}" destId="{6C1C3B97-7F7D-4406-B385-B29FBC571698}" srcOrd="0" destOrd="0" presId="urn:microsoft.com/office/officeart/2005/8/layout/list1"/>
    <dgm:cxn modelId="{185DBA5C-C9F4-48FE-9C76-C94D570F5774}" srcId="{ABA1A8D2-104B-4752-8DBE-649C113AF5C2}" destId="{5CD329F9-E2B9-418B-9230-7E4F5CD7DA60}" srcOrd="3" destOrd="0" parTransId="{7EBF5095-2352-4760-9878-9FD685C6179C}" sibTransId="{9B5D7E6A-A2DD-4706-81A9-B232962C6BC6}"/>
    <dgm:cxn modelId="{164005C6-0502-42C6-935C-2FAAF418B07B}" type="presOf" srcId="{ABA1A8D2-104B-4752-8DBE-649C113AF5C2}" destId="{A19C9EDB-6FB2-4C12-8B83-6633EEA877D5}" srcOrd="0" destOrd="0" presId="urn:microsoft.com/office/officeart/2005/8/layout/list1"/>
    <dgm:cxn modelId="{F99BF745-B421-435D-BBDC-B613CD39A3A3}" type="presOf" srcId="{EF191FE4-70AA-469C-8CBF-39BC7F8A050E}" destId="{AA10A3F8-F449-42AB-8FE0-18D4C32AA2F7}" srcOrd="0" destOrd="0" presId="urn:microsoft.com/office/officeart/2005/8/layout/list1"/>
    <dgm:cxn modelId="{3B7BE82E-1D56-40C4-810E-0CB54027AE95}" srcId="{ABA1A8D2-104B-4752-8DBE-649C113AF5C2}" destId="{2EA1FDE1-4880-4812-B325-ADCDB5EFBC65}" srcOrd="4" destOrd="0" parTransId="{D0AFC1B8-E87A-4FC0-8970-EBCD30082571}" sibTransId="{AD0642FC-F4E6-4079-A42A-B8E9D1B6B0AD}"/>
    <dgm:cxn modelId="{2593373B-74E6-4AF4-9DF5-3651AF70F760}" type="presOf" srcId="{F64A011E-1933-4C10-9D08-07184081554B}" destId="{607A52B6-4D16-4186-AD8F-DDF3DBEE0D1D}" srcOrd="1" destOrd="0" presId="urn:microsoft.com/office/officeart/2005/8/layout/list1"/>
    <dgm:cxn modelId="{335FE7D6-51CD-4139-AD11-4A688023F81E}" srcId="{ABA1A8D2-104B-4752-8DBE-649C113AF5C2}" destId="{F64A011E-1933-4C10-9D08-07184081554B}" srcOrd="2" destOrd="0" parTransId="{18370681-F60D-4422-8056-11D4B27ED9B0}" sibTransId="{46FE5BA3-30F9-435A-AFF3-8AA6C5F2F9A2}"/>
    <dgm:cxn modelId="{DD18D35B-0378-4CE4-9C22-28966C85EFB4}" srcId="{ABA1A8D2-104B-4752-8DBE-649C113AF5C2}" destId="{F4582A13-9587-4725-AD31-977D878FAF33}" srcOrd="5" destOrd="0" parTransId="{8DE218D5-55C1-44A8-BBBA-EF4E85BB063A}" sibTransId="{E9CAEEAC-9DC2-4FB8-A488-69C4CBFC9153}"/>
    <dgm:cxn modelId="{58D3EF96-4333-4851-95FC-2C09EF739759}" type="presOf" srcId="{F4582A13-9587-4725-AD31-977D878FAF33}" destId="{730FE61B-D7D6-4A49-8748-88C6D46002FE}" srcOrd="0" destOrd="0" presId="urn:microsoft.com/office/officeart/2005/8/layout/list1"/>
    <dgm:cxn modelId="{6EA3E321-F178-4907-8FA6-2123813F0D5F}" srcId="{ABA1A8D2-104B-4752-8DBE-649C113AF5C2}" destId="{EF191FE4-70AA-469C-8CBF-39BC7F8A050E}" srcOrd="0" destOrd="0" parTransId="{248370D1-B8B5-4B95-B907-5C568C06F45E}" sibTransId="{925BEE97-3565-4F35-893E-904E52301648}"/>
    <dgm:cxn modelId="{16AB87CB-90F9-47BB-9DC1-B6E0A40E17B5}" type="presOf" srcId="{073944BD-D34D-4245-8953-510732DA1CAE}" destId="{594CB958-08F0-456A-8808-22089B726158}" srcOrd="0" destOrd="0" presId="urn:microsoft.com/office/officeart/2005/8/layout/list1"/>
    <dgm:cxn modelId="{D46F622B-4DCB-43C5-B054-E31A129DD983}" type="presOf" srcId="{2EA1FDE1-4880-4812-B325-ADCDB5EFBC65}" destId="{081EAC4F-F544-4CA8-9638-A8080E1B28AF}" srcOrd="0" destOrd="0" presId="urn:microsoft.com/office/officeart/2005/8/layout/list1"/>
    <dgm:cxn modelId="{D4A45177-5DC5-4D63-BED4-564D2A130254}" type="presOf" srcId="{0F598B0F-3B55-43EF-8CC7-52ADBDD646A1}" destId="{BFCBEB5D-E4CB-4470-8D26-8E81CCBFD95B}" srcOrd="1" destOrd="0" presId="urn:microsoft.com/office/officeart/2005/8/layout/list1"/>
    <dgm:cxn modelId="{8A2A1575-4E35-4A51-975E-F5D8B5EF1444}" type="presOf" srcId="{EF191FE4-70AA-469C-8CBF-39BC7F8A050E}" destId="{E39360DB-58AD-4554-9610-A7B900FD94F8}" srcOrd="1" destOrd="0" presId="urn:microsoft.com/office/officeart/2005/8/layout/list1"/>
    <dgm:cxn modelId="{BE034464-D60C-4C0B-94BC-25367EA23705}" type="presOf" srcId="{F64A011E-1933-4C10-9D08-07184081554B}" destId="{86D4D88C-1D96-4962-8FF3-4539EC09525A}" srcOrd="0" destOrd="0" presId="urn:microsoft.com/office/officeart/2005/8/layout/list1"/>
    <dgm:cxn modelId="{7F0C9438-D657-4665-ABB2-36C1FC60A176}" type="presParOf" srcId="{A19C9EDB-6FB2-4C12-8B83-6633EEA877D5}" destId="{BBEA718D-BFEC-4FDE-A7B1-452BAAEEABC4}" srcOrd="0" destOrd="0" presId="urn:microsoft.com/office/officeart/2005/8/layout/list1"/>
    <dgm:cxn modelId="{8D59F2AF-D448-48AE-AA34-11F1B28549EA}" type="presParOf" srcId="{BBEA718D-BFEC-4FDE-A7B1-452BAAEEABC4}" destId="{AA10A3F8-F449-42AB-8FE0-18D4C32AA2F7}" srcOrd="0" destOrd="0" presId="urn:microsoft.com/office/officeart/2005/8/layout/list1"/>
    <dgm:cxn modelId="{5F7CBCA1-3510-4948-A59F-B3D51AD1A328}" type="presParOf" srcId="{BBEA718D-BFEC-4FDE-A7B1-452BAAEEABC4}" destId="{E39360DB-58AD-4554-9610-A7B900FD94F8}" srcOrd="1" destOrd="0" presId="urn:microsoft.com/office/officeart/2005/8/layout/list1"/>
    <dgm:cxn modelId="{FC21F86E-C14F-4F8F-B5BE-935D25ED6C10}" type="presParOf" srcId="{A19C9EDB-6FB2-4C12-8B83-6633EEA877D5}" destId="{1C826D2F-9171-4A7A-9A71-CF443A460CCD}" srcOrd="1" destOrd="0" presId="urn:microsoft.com/office/officeart/2005/8/layout/list1"/>
    <dgm:cxn modelId="{A5A90409-66BF-43FE-9D44-208C14D95151}" type="presParOf" srcId="{A19C9EDB-6FB2-4C12-8B83-6633EEA877D5}" destId="{3E2B61F6-E868-4486-B581-57F68FB9AA8B}" srcOrd="2" destOrd="0" presId="urn:microsoft.com/office/officeart/2005/8/layout/list1"/>
    <dgm:cxn modelId="{C366172B-5792-485F-A4E1-2E5B7163BE64}" type="presParOf" srcId="{A19C9EDB-6FB2-4C12-8B83-6633EEA877D5}" destId="{97956CDB-B840-4153-BAEA-E956C34F3FD9}" srcOrd="3" destOrd="0" presId="urn:microsoft.com/office/officeart/2005/8/layout/list1"/>
    <dgm:cxn modelId="{1DDF2B5B-7B63-4F8D-A1D3-7284779623C4}" type="presParOf" srcId="{A19C9EDB-6FB2-4C12-8B83-6633EEA877D5}" destId="{F2D79978-14BD-493B-8B96-C5E3A30AF8B6}" srcOrd="4" destOrd="0" presId="urn:microsoft.com/office/officeart/2005/8/layout/list1"/>
    <dgm:cxn modelId="{45073A71-86FA-401A-947A-31A625F9CFAA}" type="presParOf" srcId="{F2D79978-14BD-493B-8B96-C5E3A30AF8B6}" destId="{6C1C3B97-7F7D-4406-B385-B29FBC571698}" srcOrd="0" destOrd="0" presId="urn:microsoft.com/office/officeart/2005/8/layout/list1"/>
    <dgm:cxn modelId="{CDC56ACC-B1CD-4F69-8103-96497A6F394C}" type="presParOf" srcId="{F2D79978-14BD-493B-8B96-C5E3A30AF8B6}" destId="{BFCBEB5D-E4CB-4470-8D26-8E81CCBFD95B}" srcOrd="1" destOrd="0" presId="urn:microsoft.com/office/officeart/2005/8/layout/list1"/>
    <dgm:cxn modelId="{01581FDC-3D42-489B-9604-E43E62BC3894}" type="presParOf" srcId="{A19C9EDB-6FB2-4C12-8B83-6633EEA877D5}" destId="{994D5EB9-5A87-4CD5-AAC2-CC855E40A35D}" srcOrd="5" destOrd="0" presId="urn:microsoft.com/office/officeart/2005/8/layout/list1"/>
    <dgm:cxn modelId="{EDE61AB4-D09C-42AB-80C9-BE4CB32CA892}" type="presParOf" srcId="{A19C9EDB-6FB2-4C12-8B83-6633EEA877D5}" destId="{16985CC7-7E93-424F-A1D8-E5320A8FE637}" srcOrd="6" destOrd="0" presId="urn:microsoft.com/office/officeart/2005/8/layout/list1"/>
    <dgm:cxn modelId="{1925AA88-0DF3-472E-A8D9-53FAA32FA579}" type="presParOf" srcId="{A19C9EDB-6FB2-4C12-8B83-6633EEA877D5}" destId="{A62784AD-EB16-4B30-9E0F-916DC2E017B6}" srcOrd="7" destOrd="0" presId="urn:microsoft.com/office/officeart/2005/8/layout/list1"/>
    <dgm:cxn modelId="{6BFEBF76-1C82-4FAA-AC38-0873CCBD387F}" type="presParOf" srcId="{A19C9EDB-6FB2-4C12-8B83-6633EEA877D5}" destId="{A5273885-A051-4F10-AA4C-86BF0B77BC92}" srcOrd="8" destOrd="0" presId="urn:microsoft.com/office/officeart/2005/8/layout/list1"/>
    <dgm:cxn modelId="{5176C52A-7D6F-4742-9787-9F1CCE4BB374}" type="presParOf" srcId="{A5273885-A051-4F10-AA4C-86BF0B77BC92}" destId="{86D4D88C-1D96-4962-8FF3-4539EC09525A}" srcOrd="0" destOrd="0" presId="urn:microsoft.com/office/officeart/2005/8/layout/list1"/>
    <dgm:cxn modelId="{3E6916DE-ECE6-4829-B9F1-F270A411B1FC}" type="presParOf" srcId="{A5273885-A051-4F10-AA4C-86BF0B77BC92}" destId="{607A52B6-4D16-4186-AD8F-DDF3DBEE0D1D}" srcOrd="1" destOrd="0" presId="urn:microsoft.com/office/officeart/2005/8/layout/list1"/>
    <dgm:cxn modelId="{059C699B-1B06-4BAA-BE14-6223DEEC3ED7}" type="presParOf" srcId="{A19C9EDB-6FB2-4C12-8B83-6633EEA877D5}" destId="{4C301506-B1DD-4EFF-9233-D472C02264DF}" srcOrd="9" destOrd="0" presId="urn:microsoft.com/office/officeart/2005/8/layout/list1"/>
    <dgm:cxn modelId="{2C34F284-1A5E-4C61-AF52-BFAD66191584}" type="presParOf" srcId="{A19C9EDB-6FB2-4C12-8B83-6633EEA877D5}" destId="{0E035495-057B-4833-B03E-95677AA5C089}" srcOrd="10" destOrd="0" presId="urn:microsoft.com/office/officeart/2005/8/layout/list1"/>
    <dgm:cxn modelId="{46697BBC-E3A8-4B91-A85D-8BB7D70B48F8}" type="presParOf" srcId="{A19C9EDB-6FB2-4C12-8B83-6633EEA877D5}" destId="{F9B9C612-F9B4-4CA6-B50E-AE4C083BDE0A}" srcOrd="11" destOrd="0" presId="urn:microsoft.com/office/officeart/2005/8/layout/list1"/>
    <dgm:cxn modelId="{C423F0D7-8252-4450-9775-46B724F7F2B6}" type="presParOf" srcId="{A19C9EDB-6FB2-4C12-8B83-6633EEA877D5}" destId="{288C5200-A964-4D23-B602-A6EB4B273614}" srcOrd="12" destOrd="0" presId="urn:microsoft.com/office/officeart/2005/8/layout/list1"/>
    <dgm:cxn modelId="{39DAC047-35AB-4912-B51B-5E0D0ACEE677}" type="presParOf" srcId="{288C5200-A964-4D23-B602-A6EB4B273614}" destId="{2A6D3176-D54E-47F9-B65F-A02E43371276}" srcOrd="0" destOrd="0" presId="urn:microsoft.com/office/officeart/2005/8/layout/list1"/>
    <dgm:cxn modelId="{73A48398-6D78-4C06-A251-4349995BB7C6}" type="presParOf" srcId="{288C5200-A964-4D23-B602-A6EB4B273614}" destId="{ED90ECD6-B2FA-4D35-B885-5398DE7A16DE}" srcOrd="1" destOrd="0" presId="urn:microsoft.com/office/officeart/2005/8/layout/list1"/>
    <dgm:cxn modelId="{2F3F9FA7-2C42-4E02-A649-09FDA77225D4}" type="presParOf" srcId="{A19C9EDB-6FB2-4C12-8B83-6633EEA877D5}" destId="{A8477C07-3DEF-402E-9A25-351694D3FFD5}" srcOrd="13" destOrd="0" presId="urn:microsoft.com/office/officeart/2005/8/layout/list1"/>
    <dgm:cxn modelId="{FE1E6702-6FA0-458B-BEB4-B0BE9EC36FDA}" type="presParOf" srcId="{A19C9EDB-6FB2-4C12-8B83-6633EEA877D5}" destId="{CC5300BA-0BB2-42DB-88EF-7C6382CDCA94}" srcOrd="14" destOrd="0" presId="urn:microsoft.com/office/officeart/2005/8/layout/list1"/>
    <dgm:cxn modelId="{55967FA7-728B-421B-B744-FC06C8067549}" type="presParOf" srcId="{A19C9EDB-6FB2-4C12-8B83-6633EEA877D5}" destId="{9819B129-62D1-4147-8EE4-E255F0558060}" srcOrd="15" destOrd="0" presId="urn:microsoft.com/office/officeart/2005/8/layout/list1"/>
    <dgm:cxn modelId="{815289C8-87CB-44C6-B461-DB541DF4A349}" type="presParOf" srcId="{A19C9EDB-6FB2-4C12-8B83-6633EEA877D5}" destId="{233DFD33-29C8-42D6-9DF7-DEF1FA969601}" srcOrd="16" destOrd="0" presId="urn:microsoft.com/office/officeart/2005/8/layout/list1"/>
    <dgm:cxn modelId="{0103F165-2D1D-4F44-B851-8761F277FBC4}" type="presParOf" srcId="{233DFD33-29C8-42D6-9DF7-DEF1FA969601}" destId="{081EAC4F-F544-4CA8-9638-A8080E1B28AF}" srcOrd="0" destOrd="0" presId="urn:microsoft.com/office/officeart/2005/8/layout/list1"/>
    <dgm:cxn modelId="{F7E47B7E-66FA-45C0-96D2-489B41616C34}" type="presParOf" srcId="{233DFD33-29C8-42D6-9DF7-DEF1FA969601}" destId="{0376F7A3-35C2-44B6-8115-A708E738CD9B}" srcOrd="1" destOrd="0" presId="urn:microsoft.com/office/officeart/2005/8/layout/list1"/>
    <dgm:cxn modelId="{5E100649-35BC-41FA-AA8B-6FA0B660963D}" type="presParOf" srcId="{A19C9EDB-6FB2-4C12-8B83-6633EEA877D5}" destId="{20805C90-2717-4C5B-8B4C-79E874EA2B8C}" srcOrd="17" destOrd="0" presId="urn:microsoft.com/office/officeart/2005/8/layout/list1"/>
    <dgm:cxn modelId="{6301D5ED-8C38-4D98-8276-7B66F27BAF1E}" type="presParOf" srcId="{A19C9EDB-6FB2-4C12-8B83-6633EEA877D5}" destId="{865CFE1C-8071-4620-9E72-FE9CA49F2E05}" srcOrd="18" destOrd="0" presId="urn:microsoft.com/office/officeart/2005/8/layout/list1"/>
    <dgm:cxn modelId="{5EA2778E-BFF3-41F2-8314-8F49966FD961}" type="presParOf" srcId="{A19C9EDB-6FB2-4C12-8B83-6633EEA877D5}" destId="{4A1F92F8-3FFC-4A71-96E4-ABE8DADD0EA5}" srcOrd="19" destOrd="0" presId="urn:microsoft.com/office/officeart/2005/8/layout/list1"/>
    <dgm:cxn modelId="{A391EA86-1597-44A0-B542-B63E6004BC94}" type="presParOf" srcId="{A19C9EDB-6FB2-4C12-8B83-6633EEA877D5}" destId="{59D751B5-D2A1-4C5F-8DAA-49764C5C5AB0}" srcOrd="20" destOrd="0" presId="urn:microsoft.com/office/officeart/2005/8/layout/list1"/>
    <dgm:cxn modelId="{1F8D805C-26D9-419B-9C5B-70A9F3607C20}" type="presParOf" srcId="{59D751B5-D2A1-4C5F-8DAA-49764C5C5AB0}" destId="{730FE61B-D7D6-4A49-8748-88C6D46002FE}" srcOrd="0" destOrd="0" presId="urn:microsoft.com/office/officeart/2005/8/layout/list1"/>
    <dgm:cxn modelId="{A9E597C2-C069-46A2-9161-AAFFD78238E0}" type="presParOf" srcId="{59D751B5-D2A1-4C5F-8DAA-49764C5C5AB0}" destId="{6981F068-A36C-4D1E-9270-C9A17B3A5E5D}" srcOrd="1" destOrd="0" presId="urn:microsoft.com/office/officeart/2005/8/layout/list1"/>
    <dgm:cxn modelId="{7BA33C46-91ED-4A27-B958-E1672E2D00AD}" type="presParOf" srcId="{A19C9EDB-6FB2-4C12-8B83-6633EEA877D5}" destId="{B5576A0A-1478-4B76-BC1D-1E2C286FC16C}" srcOrd="21" destOrd="0" presId="urn:microsoft.com/office/officeart/2005/8/layout/list1"/>
    <dgm:cxn modelId="{3EAFFAF0-B0FC-41B6-9CF9-81E705031469}" type="presParOf" srcId="{A19C9EDB-6FB2-4C12-8B83-6633EEA877D5}" destId="{9515B81D-6847-4F7C-9DF9-3481C28FA1BF}" srcOrd="22" destOrd="0" presId="urn:microsoft.com/office/officeart/2005/8/layout/list1"/>
    <dgm:cxn modelId="{26F14F41-3B20-4A21-A77A-CE5188E0EF08}" type="presParOf" srcId="{A19C9EDB-6FB2-4C12-8B83-6633EEA877D5}" destId="{C68012DC-D17E-4D8C-8398-D97CB8C06984}" srcOrd="23" destOrd="0" presId="urn:microsoft.com/office/officeart/2005/8/layout/list1"/>
    <dgm:cxn modelId="{42FF22B0-4F25-448E-9ECE-6ADA29459F57}" type="presParOf" srcId="{A19C9EDB-6FB2-4C12-8B83-6633EEA877D5}" destId="{5AC3342B-2275-4CFD-8B43-38243D11A835}" srcOrd="24" destOrd="0" presId="urn:microsoft.com/office/officeart/2005/8/layout/list1"/>
    <dgm:cxn modelId="{67971F30-47E4-4EE9-B8C6-BD508AF71F7C}" type="presParOf" srcId="{5AC3342B-2275-4CFD-8B43-38243D11A835}" destId="{594CB958-08F0-456A-8808-22089B726158}" srcOrd="0" destOrd="0" presId="urn:microsoft.com/office/officeart/2005/8/layout/list1"/>
    <dgm:cxn modelId="{D3100228-D75D-4D79-A418-57BB123325B8}" type="presParOf" srcId="{5AC3342B-2275-4CFD-8B43-38243D11A835}" destId="{AF151CEA-1538-4F9F-A6FC-527101A0BC88}" srcOrd="1" destOrd="0" presId="urn:microsoft.com/office/officeart/2005/8/layout/list1"/>
    <dgm:cxn modelId="{9A46CB36-9948-46F7-B1A9-0BA8103FFD0F}" type="presParOf" srcId="{A19C9EDB-6FB2-4C12-8B83-6633EEA877D5}" destId="{8F97AB53-505F-4BA9-883C-37B3CC5C28C5}" srcOrd="25" destOrd="0" presId="urn:microsoft.com/office/officeart/2005/8/layout/list1"/>
    <dgm:cxn modelId="{F5226868-5F68-42B5-A119-859139EF8A40}" type="presParOf" srcId="{A19C9EDB-6FB2-4C12-8B83-6633EEA877D5}" destId="{6E46C4BF-7869-4AA3-A938-0B41FCC9D775}" srcOrd="26"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C309AED-361E-40B5-B882-7985A9A9371D}" type="doc">
      <dgm:prSet loTypeId="urn:microsoft.com/office/officeart/2005/8/layout/radial4" loCatId="relationship" qsTypeId="urn:microsoft.com/office/officeart/2005/8/quickstyle/3d2" qsCatId="3D" csTypeId="urn:microsoft.com/office/officeart/2005/8/colors/colorful1#4" csCatId="colorful" phldr="1"/>
      <dgm:spPr/>
      <dgm:t>
        <a:bodyPr/>
        <a:lstStyle/>
        <a:p>
          <a:endParaRPr lang="en-GB"/>
        </a:p>
      </dgm:t>
    </dgm:pt>
    <dgm:pt modelId="{26AF50A2-977A-40FD-A1DC-DC08B913FA6A}">
      <dgm:prSet phldrT="[Text]"/>
      <dgm:spPr/>
      <dgm:t>
        <a:bodyPr/>
        <a:lstStyle/>
        <a:p>
          <a:r>
            <a:rPr lang="en-GB" b="1" dirty="0" smtClean="0"/>
            <a:t>Advocacy is about </a:t>
          </a:r>
          <a:endParaRPr lang="en-GB" b="1" dirty="0"/>
        </a:p>
      </dgm:t>
    </dgm:pt>
    <dgm:pt modelId="{200817A2-1DE2-48D0-8981-C1850B1980A7}" type="parTrans" cxnId="{385AEB93-D293-4124-BFF4-6C745BDC48EE}">
      <dgm:prSet/>
      <dgm:spPr/>
      <dgm:t>
        <a:bodyPr/>
        <a:lstStyle/>
        <a:p>
          <a:endParaRPr lang="en-GB"/>
        </a:p>
      </dgm:t>
    </dgm:pt>
    <dgm:pt modelId="{2D8449BE-5B8C-432C-A4E0-790A3E5F766D}" type="sibTrans" cxnId="{385AEB93-D293-4124-BFF4-6C745BDC48EE}">
      <dgm:prSet/>
      <dgm:spPr/>
      <dgm:t>
        <a:bodyPr/>
        <a:lstStyle/>
        <a:p>
          <a:endParaRPr lang="en-GB"/>
        </a:p>
      </dgm:t>
    </dgm:pt>
    <dgm:pt modelId="{958EB2E2-0A80-49C0-BB9B-8B91D14F9999}">
      <dgm:prSet phldrT="[Text]"/>
      <dgm:spPr/>
      <dgm:t>
        <a:bodyPr/>
        <a:lstStyle/>
        <a:p>
          <a:r>
            <a:rPr lang="en-GB" b="1" dirty="0" smtClean="0"/>
            <a:t>Stating a case</a:t>
          </a:r>
          <a:endParaRPr lang="en-GB" b="1" dirty="0"/>
        </a:p>
      </dgm:t>
    </dgm:pt>
    <dgm:pt modelId="{DA56A28E-FE42-455A-B762-C3C7D2B032CD}" type="parTrans" cxnId="{EAED0AF3-9E49-4572-AB23-4D8E284D1C8F}">
      <dgm:prSet/>
      <dgm:spPr/>
      <dgm:t>
        <a:bodyPr/>
        <a:lstStyle/>
        <a:p>
          <a:endParaRPr lang="en-GB"/>
        </a:p>
      </dgm:t>
    </dgm:pt>
    <dgm:pt modelId="{ED16913B-49EA-4E17-ADC4-D05939CBA16D}" type="sibTrans" cxnId="{EAED0AF3-9E49-4572-AB23-4D8E284D1C8F}">
      <dgm:prSet/>
      <dgm:spPr/>
      <dgm:t>
        <a:bodyPr/>
        <a:lstStyle/>
        <a:p>
          <a:endParaRPr lang="en-GB"/>
        </a:p>
      </dgm:t>
    </dgm:pt>
    <dgm:pt modelId="{1A164773-12E3-4BAB-93E4-90EC2C93D626}">
      <dgm:prSet phldrT="[Text]"/>
      <dgm:spPr/>
      <dgm:t>
        <a:bodyPr/>
        <a:lstStyle/>
        <a:p>
          <a:r>
            <a:rPr lang="en-GB" b="1" dirty="0" smtClean="0"/>
            <a:t>Influencing decisions</a:t>
          </a:r>
          <a:endParaRPr lang="en-GB" b="1" dirty="0"/>
        </a:p>
      </dgm:t>
    </dgm:pt>
    <dgm:pt modelId="{7235AA67-B284-4EE8-BEFB-26175DA37E5B}" type="parTrans" cxnId="{A701AEED-94D2-4CF1-9C1F-CC353EA233E2}">
      <dgm:prSet/>
      <dgm:spPr/>
      <dgm:t>
        <a:bodyPr/>
        <a:lstStyle/>
        <a:p>
          <a:endParaRPr lang="en-GB"/>
        </a:p>
      </dgm:t>
    </dgm:pt>
    <dgm:pt modelId="{C6E56229-2D8D-4033-ABCB-E57CD34F0537}" type="sibTrans" cxnId="{A701AEED-94D2-4CF1-9C1F-CC353EA233E2}">
      <dgm:prSet/>
      <dgm:spPr/>
      <dgm:t>
        <a:bodyPr/>
        <a:lstStyle/>
        <a:p>
          <a:endParaRPr lang="en-GB"/>
        </a:p>
      </dgm:t>
    </dgm:pt>
    <dgm:pt modelId="{813CCE70-B5E7-4FD8-AAEC-207F276347DA}">
      <dgm:prSet phldrT="[Text]"/>
      <dgm:spPr/>
      <dgm:t>
        <a:bodyPr/>
        <a:lstStyle/>
        <a:p>
          <a:r>
            <a:rPr lang="en-GB" b="1" dirty="0" smtClean="0"/>
            <a:t>Ending assumptions</a:t>
          </a:r>
          <a:endParaRPr lang="en-GB" b="1" dirty="0"/>
        </a:p>
      </dgm:t>
    </dgm:pt>
    <dgm:pt modelId="{FE29FBAB-F0E4-410F-9B75-8AE175039CD4}" type="parTrans" cxnId="{0D9F3C63-F576-487B-AD8B-390F30F12A1D}">
      <dgm:prSet/>
      <dgm:spPr/>
      <dgm:t>
        <a:bodyPr/>
        <a:lstStyle/>
        <a:p>
          <a:endParaRPr lang="en-GB"/>
        </a:p>
      </dgm:t>
    </dgm:pt>
    <dgm:pt modelId="{1B96D9BE-C8FB-4501-ABF6-C42A2FF66C5A}" type="sibTrans" cxnId="{0D9F3C63-F576-487B-AD8B-390F30F12A1D}">
      <dgm:prSet/>
      <dgm:spPr/>
      <dgm:t>
        <a:bodyPr/>
        <a:lstStyle/>
        <a:p>
          <a:endParaRPr lang="en-GB"/>
        </a:p>
      </dgm:t>
    </dgm:pt>
    <dgm:pt modelId="{CB5936BA-A8FD-4C07-BC86-BF53DC86A176}">
      <dgm:prSet/>
      <dgm:spPr/>
      <dgm:t>
        <a:bodyPr/>
        <a:lstStyle/>
        <a:p>
          <a:r>
            <a:rPr lang="en-GB" b="1" dirty="0" smtClean="0"/>
            <a:t>Getting better services</a:t>
          </a:r>
          <a:endParaRPr lang="en-GB" b="1" dirty="0"/>
        </a:p>
      </dgm:t>
    </dgm:pt>
    <dgm:pt modelId="{517F5E1C-FEB8-44E8-9B6E-1D592C65EDD9}" type="parTrans" cxnId="{AF6E8DFE-F1BE-4F7B-A52E-B161C71C10DD}">
      <dgm:prSet/>
      <dgm:spPr/>
      <dgm:t>
        <a:bodyPr/>
        <a:lstStyle/>
        <a:p>
          <a:endParaRPr lang="en-GB"/>
        </a:p>
      </dgm:t>
    </dgm:pt>
    <dgm:pt modelId="{C14A7EAF-4455-421D-9310-FE1307032BC7}" type="sibTrans" cxnId="{AF6E8DFE-F1BE-4F7B-A52E-B161C71C10DD}">
      <dgm:prSet/>
      <dgm:spPr/>
      <dgm:t>
        <a:bodyPr/>
        <a:lstStyle/>
        <a:p>
          <a:endParaRPr lang="en-GB"/>
        </a:p>
      </dgm:t>
    </dgm:pt>
    <dgm:pt modelId="{6251930C-79A9-44AD-9940-2FCE91E532E3}">
      <dgm:prSet/>
      <dgm:spPr/>
      <dgm:t>
        <a:bodyPr/>
        <a:lstStyle/>
        <a:p>
          <a:r>
            <a:rPr lang="en-GB" b="1" dirty="0" smtClean="0"/>
            <a:t>Being treated equally</a:t>
          </a:r>
          <a:endParaRPr lang="en-GB" b="1" dirty="0"/>
        </a:p>
      </dgm:t>
    </dgm:pt>
    <dgm:pt modelId="{61D995ED-171F-4B4D-A82D-3ED8307E0E6D}" type="parTrans" cxnId="{CAF24A25-CA83-4F6D-9DE1-173DA117252F}">
      <dgm:prSet/>
      <dgm:spPr/>
      <dgm:t>
        <a:bodyPr/>
        <a:lstStyle/>
        <a:p>
          <a:endParaRPr lang="en-GB"/>
        </a:p>
      </dgm:t>
    </dgm:pt>
    <dgm:pt modelId="{A01556FB-2BD1-4B2A-9BBE-70001192A342}" type="sibTrans" cxnId="{CAF24A25-CA83-4F6D-9DE1-173DA117252F}">
      <dgm:prSet/>
      <dgm:spPr/>
      <dgm:t>
        <a:bodyPr/>
        <a:lstStyle/>
        <a:p>
          <a:endParaRPr lang="en-GB"/>
        </a:p>
      </dgm:t>
    </dgm:pt>
    <dgm:pt modelId="{F2E794DA-D84B-4B21-BAEA-12A5022BCBDB}">
      <dgm:prSet/>
      <dgm:spPr/>
      <dgm:t>
        <a:bodyPr/>
        <a:lstStyle/>
        <a:p>
          <a:r>
            <a:rPr lang="en-GB" b="1" dirty="0" smtClean="0"/>
            <a:t>Being included</a:t>
          </a:r>
          <a:endParaRPr lang="en-GB" b="1" dirty="0"/>
        </a:p>
      </dgm:t>
    </dgm:pt>
    <dgm:pt modelId="{D177690A-A42D-4E5E-A519-CE9D0BA1E9DA}" type="parTrans" cxnId="{DD15051F-9865-46B4-8385-3FD3FB30FD2C}">
      <dgm:prSet/>
      <dgm:spPr/>
      <dgm:t>
        <a:bodyPr/>
        <a:lstStyle/>
        <a:p>
          <a:endParaRPr lang="en-GB"/>
        </a:p>
      </dgm:t>
    </dgm:pt>
    <dgm:pt modelId="{C8F3E738-46C5-4F33-8C50-E63F925B9F23}" type="sibTrans" cxnId="{DD15051F-9865-46B4-8385-3FD3FB30FD2C}">
      <dgm:prSet/>
      <dgm:spPr/>
      <dgm:t>
        <a:bodyPr/>
        <a:lstStyle/>
        <a:p>
          <a:endParaRPr lang="en-GB"/>
        </a:p>
      </dgm:t>
    </dgm:pt>
    <dgm:pt modelId="{51D814F1-3466-43DB-823F-016E199380AB}">
      <dgm:prSet/>
      <dgm:spPr/>
      <dgm:t>
        <a:bodyPr/>
        <a:lstStyle/>
        <a:p>
          <a:r>
            <a:rPr lang="en-GB" b="1" dirty="0" smtClean="0"/>
            <a:t>Redressing balance of power</a:t>
          </a:r>
          <a:endParaRPr lang="en-GB" b="1" dirty="0"/>
        </a:p>
      </dgm:t>
    </dgm:pt>
    <dgm:pt modelId="{9894214A-FC51-4B52-AD5D-9298FEC053D8}" type="parTrans" cxnId="{DC37A61D-6242-4074-B324-40F7A37A0F09}">
      <dgm:prSet/>
      <dgm:spPr/>
      <dgm:t>
        <a:bodyPr/>
        <a:lstStyle/>
        <a:p>
          <a:endParaRPr lang="en-GB"/>
        </a:p>
      </dgm:t>
    </dgm:pt>
    <dgm:pt modelId="{921EF231-8B16-4214-95C2-DD3826C89B39}" type="sibTrans" cxnId="{DC37A61D-6242-4074-B324-40F7A37A0F09}">
      <dgm:prSet/>
      <dgm:spPr/>
      <dgm:t>
        <a:bodyPr/>
        <a:lstStyle/>
        <a:p>
          <a:endParaRPr lang="en-GB"/>
        </a:p>
      </dgm:t>
    </dgm:pt>
    <dgm:pt modelId="{8D5AD75A-1F53-4642-BC30-9B7CB529DE33}">
      <dgm:prSet/>
      <dgm:spPr/>
      <dgm:t>
        <a:bodyPr/>
        <a:lstStyle/>
        <a:p>
          <a:r>
            <a:rPr lang="en-GB" b="1" dirty="0" smtClean="0"/>
            <a:t>Safeguarding </a:t>
          </a:r>
          <a:endParaRPr lang="en-GB" b="1" dirty="0"/>
        </a:p>
      </dgm:t>
    </dgm:pt>
    <dgm:pt modelId="{B55D7C58-BEED-401F-B317-C244010A366F}" type="parTrans" cxnId="{996CA1E9-FE7D-46E1-AFD0-05FECCC30FFB}">
      <dgm:prSet/>
      <dgm:spPr/>
      <dgm:t>
        <a:bodyPr/>
        <a:lstStyle/>
        <a:p>
          <a:endParaRPr lang="en-GB"/>
        </a:p>
      </dgm:t>
    </dgm:pt>
    <dgm:pt modelId="{3126AFEA-31F6-4B16-89B4-E1DB262E184B}" type="sibTrans" cxnId="{996CA1E9-FE7D-46E1-AFD0-05FECCC30FFB}">
      <dgm:prSet/>
      <dgm:spPr/>
      <dgm:t>
        <a:bodyPr/>
        <a:lstStyle/>
        <a:p>
          <a:endParaRPr lang="en-GB"/>
        </a:p>
      </dgm:t>
    </dgm:pt>
    <dgm:pt modelId="{72CCD95E-1185-4CEC-8E55-799E7B411FBB}">
      <dgm:prSet/>
      <dgm:spPr/>
      <dgm:t>
        <a:bodyPr/>
        <a:lstStyle/>
        <a:p>
          <a:r>
            <a:rPr lang="en-GB" b="1" dirty="0" smtClean="0"/>
            <a:t>Rights</a:t>
          </a:r>
          <a:endParaRPr lang="en-GB" b="1" dirty="0"/>
        </a:p>
      </dgm:t>
    </dgm:pt>
    <dgm:pt modelId="{667422EB-C742-491E-8815-1B0D399D7748}" type="parTrans" cxnId="{30C95A57-C89A-42D0-B60F-B72AB613FA47}">
      <dgm:prSet/>
      <dgm:spPr/>
      <dgm:t>
        <a:bodyPr/>
        <a:lstStyle/>
        <a:p>
          <a:endParaRPr lang="en-GB"/>
        </a:p>
      </dgm:t>
    </dgm:pt>
    <dgm:pt modelId="{B3CDCCF9-A4F3-4E23-84C4-4C25C74599E8}" type="sibTrans" cxnId="{30C95A57-C89A-42D0-B60F-B72AB613FA47}">
      <dgm:prSet/>
      <dgm:spPr/>
      <dgm:t>
        <a:bodyPr/>
        <a:lstStyle/>
        <a:p>
          <a:endParaRPr lang="en-GB"/>
        </a:p>
      </dgm:t>
    </dgm:pt>
    <dgm:pt modelId="{317B165A-86F4-42FB-8510-5AD9DA2A5002}" type="pres">
      <dgm:prSet presAssocID="{5C309AED-361E-40B5-B882-7985A9A9371D}" presName="cycle" presStyleCnt="0">
        <dgm:presLayoutVars>
          <dgm:chMax val="1"/>
          <dgm:dir/>
          <dgm:animLvl val="ctr"/>
          <dgm:resizeHandles val="exact"/>
        </dgm:presLayoutVars>
      </dgm:prSet>
      <dgm:spPr/>
      <dgm:t>
        <a:bodyPr/>
        <a:lstStyle/>
        <a:p>
          <a:endParaRPr lang="en-GB"/>
        </a:p>
      </dgm:t>
    </dgm:pt>
    <dgm:pt modelId="{C638B518-7190-494E-9205-0C284DFD0485}" type="pres">
      <dgm:prSet presAssocID="{26AF50A2-977A-40FD-A1DC-DC08B913FA6A}" presName="centerShape" presStyleLbl="node0" presStyleIdx="0" presStyleCnt="1"/>
      <dgm:spPr/>
      <dgm:t>
        <a:bodyPr/>
        <a:lstStyle/>
        <a:p>
          <a:endParaRPr lang="en-GB"/>
        </a:p>
      </dgm:t>
    </dgm:pt>
    <dgm:pt modelId="{C3DCFB20-59CA-4EAB-B247-7330F659812D}" type="pres">
      <dgm:prSet presAssocID="{DA56A28E-FE42-455A-B762-C3C7D2B032CD}" presName="parTrans" presStyleLbl="bgSibTrans2D1" presStyleIdx="0" presStyleCnt="9"/>
      <dgm:spPr/>
      <dgm:t>
        <a:bodyPr/>
        <a:lstStyle/>
        <a:p>
          <a:endParaRPr lang="en-GB"/>
        </a:p>
      </dgm:t>
    </dgm:pt>
    <dgm:pt modelId="{02B02E41-6F46-495D-9F9B-7AE16996ADB8}" type="pres">
      <dgm:prSet presAssocID="{958EB2E2-0A80-49C0-BB9B-8B91D14F9999}" presName="node" presStyleLbl="node1" presStyleIdx="0" presStyleCnt="9" custScaleX="151584" custScaleY="110560" custRadScaleRad="93067" custRadScaleInc="3866">
        <dgm:presLayoutVars>
          <dgm:bulletEnabled val="1"/>
        </dgm:presLayoutVars>
      </dgm:prSet>
      <dgm:spPr/>
      <dgm:t>
        <a:bodyPr/>
        <a:lstStyle/>
        <a:p>
          <a:endParaRPr lang="en-GB"/>
        </a:p>
      </dgm:t>
    </dgm:pt>
    <dgm:pt modelId="{022F513A-4F12-4555-9DA0-7D0A94C142E0}" type="pres">
      <dgm:prSet presAssocID="{7235AA67-B284-4EE8-BEFB-26175DA37E5B}" presName="parTrans" presStyleLbl="bgSibTrans2D1" presStyleIdx="1" presStyleCnt="9"/>
      <dgm:spPr/>
      <dgm:t>
        <a:bodyPr/>
        <a:lstStyle/>
        <a:p>
          <a:endParaRPr lang="en-GB"/>
        </a:p>
      </dgm:t>
    </dgm:pt>
    <dgm:pt modelId="{4BE8209C-D1B9-4F49-8601-2F4B360E9225}" type="pres">
      <dgm:prSet presAssocID="{1A164773-12E3-4BAB-93E4-90EC2C93D626}" presName="node" presStyleLbl="node1" presStyleIdx="1" presStyleCnt="9" custScaleX="133413" custScaleY="128797">
        <dgm:presLayoutVars>
          <dgm:bulletEnabled val="1"/>
        </dgm:presLayoutVars>
      </dgm:prSet>
      <dgm:spPr/>
      <dgm:t>
        <a:bodyPr/>
        <a:lstStyle/>
        <a:p>
          <a:endParaRPr lang="en-GB"/>
        </a:p>
      </dgm:t>
    </dgm:pt>
    <dgm:pt modelId="{3872EE2C-A449-4A3F-8E9F-A1D3F103D822}" type="pres">
      <dgm:prSet presAssocID="{FE29FBAB-F0E4-410F-9B75-8AE175039CD4}" presName="parTrans" presStyleLbl="bgSibTrans2D1" presStyleIdx="2" presStyleCnt="9"/>
      <dgm:spPr/>
      <dgm:t>
        <a:bodyPr/>
        <a:lstStyle/>
        <a:p>
          <a:endParaRPr lang="en-GB"/>
        </a:p>
      </dgm:t>
    </dgm:pt>
    <dgm:pt modelId="{FB6F5009-543B-4856-9C46-CBA21181F26F}" type="pres">
      <dgm:prSet presAssocID="{813CCE70-B5E7-4FD8-AAEC-207F276347DA}" presName="node" presStyleLbl="node1" presStyleIdx="2" presStyleCnt="9" custScaleX="149358" custScaleY="116081" custRadScaleRad="107714" custRadScaleInc="-22032">
        <dgm:presLayoutVars>
          <dgm:bulletEnabled val="1"/>
        </dgm:presLayoutVars>
      </dgm:prSet>
      <dgm:spPr/>
      <dgm:t>
        <a:bodyPr/>
        <a:lstStyle/>
        <a:p>
          <a:endParaRPr lang="en-GB"/>
        </a:p>
      </dgm:t>
    </dgm:pt>
    <dgm:pt modelId="{2F5AFC44-5618-43DE-8BDD-125140CB27FB}" type="pres">
      <dgm:prSet presAssocID="{517F5E1C-FEB8-44E8-9B6E-1D592C65EDD9}" presName="parTrans" presStyleLbl="bgSibTrans2D1" presStyleIdx="3" presStyleCnt="9"/>
      <dgm:spPr/>
      <dgm:t>
        <a:bodyPr/>
        <a:lstStyle/>
        <a:p>
          <a:endParaRPr lang="en-GB"/>
        </a:p>
      </dgm:t>
    </dgm:pt>
    <dgm:pt modelId="{93B43AAE-4137-466F-825E-CD53DCC27F03}" type="pres">
      <dgm:prSet presAssocID="{CB5936BA-A8FD-4C07-BC86-BF53DC86A176}" presName="node" presStyleLbl="node1" presStyleIdx="3" presStyleCnt="9" custScaleX="166781" custScaleY="128546" custRadScaleRad="115056" custRadScaleInc="-27613">
        <dgm:presLayoutVars>
          <dgm:bulletEnabled val="1"/>
        </dgm:presLayoutVars>
      </dgm:prSet>
      <dgm:spPr/>
      <dgm:t>
        <a:bodyPr/>
        <a:lstStyle/>
        <a:p>
          <a:endParaRPr lang="en-GB"/>
        </a:p>
      </dgm:t>
    </dgm:pt>
    <dgm:pt modelId="{EA54960A-DCA8-47AB-8BBE-64694C2ADF21}" type="pres">
      <dgm:prSet presAssocID="{61D995ED-171F-4B4D-A82D-3ED8307E0E6D}" presName="parTrans" presStyleLbl="bgSibTrans2D1" presStyleIdx="4" presStyleCnt="9"/>
      <dgm:spPr/>
      <dgm:t>
        <a:bodyPr/>
        <a:lstStyle/>
        <a:p>
          <a:endParaRPr lang="en-GB"/>
        </a:p>
      </dgm:t>
    </dgm:pt>
    <dgm:pt modelId="{2EE9FDF0-8108-4E0E-8BE9-C9098E3181E7}" type="pres">
      <dgm:prSet presAssocID="{6251930C-79A9-44AD-9940-2FCE91E532E3}" presName="node" presStyleLbl="node1" presStyleIdx="4" presStyleCnt="9" custScaleX="166279" custScaleY="134073" custRadScaleRad="102840" custRadScaleInc="0">
        <dgm:presLayoutVars>
          <dgm:bulletEnabled val="1"/>
        </dgm:presLayoutVars>
      </dgm:prSet>
      <dgm:spPr/>
      <dgm:t>
        <a:bodyPr/>
        <a:lstStyle/>
        <a:p>
          <a:endParaRPr lang="en-GB"/>
        </a:p>
      </dgm:t>
    </dgm:pt>
    <dgm:pt modelId="{313A8563-4587-42A8-BB7B-57BF19879169}" type="pres">
      <dgm:prSet presAssocID="{D177690A-A42D-4E5E-A519-CE9D0BA1E9DA}" presName="parTrans" presStyleLbl="bgSibTrans2D1" presStyleIdx="5" presStyleCnt="9"/>
      <dgm:spPr/>
      <dgm:t>
        <a:bodyPr/>
        <a:lstStyle/>
        <a:p>
          <a:endParaRPr lang="en-GB"/>
        </a:p>
      </dgm:t>
    </dgm:pt>
    <dgm:pt modelId="{24EFB887-3382-4B25-8C88-FEAE4EEA5072}" type="pres">
      <dgm:prSet presAssocID="{F2E794DA-D84B-4B21-BAEA-12A5022BCBDB}" presName="node" presStyleLbl="node1" presStyleIdx="5" presStyleCnt="9" custScaleX="159735" custScaleY="125482" custRadScaleRad="114079" custRadScaleInc="20893">
        <dgm:presLayoutVars>
          <dgm:bulletEnabled val="1"/>
        </dgm:presLayoutVars>
      </dgm:prSet>
      <dgm:spPr/>
      <dgm:t>
        <a:bodyPr/>
        <a:lstStyle/>
        <a:p>
          <a:endParaRPr lang="en-GB"/>
        </a:p>
      </dgm:t>
    </dgm:pt>
    <dgm:pt modelId="{45ECE29B-795E-4B7D-AD6A-833CEAA2F3B2}" type="pres">
      <dgm:prSet presAssocID="{9894214A-FC51-4B52-AD5D-9298FEC053D8}" presName="parTrans" presStyleLbl="bgSibTrans2D1" presStyleIdx="6" presStyleCnt="9"/>
      <dgm:spPr/>
      <dgm:t>
        <a:bodyPr/>
        <a:lstStyle/>
        <a:p>
          <a:endParaRPr lang="en-GB"/>
        </a:p>
      </dgm:t>
    </dgm:pt>
    <dgm:pt modelId="{60C8C33B-1FF1-4FF0-ADD1-57EE6575748D}" type="pres">
      <dgm:prSet presAssocID="{51D814F1-3466-43DB-823F-016E199380AB}" presName="node" presStyleLbl="node1" presStyleIdx="6" presStyleCnt="9" custScaleX="173733" custScaleY="125485" custRadScaleRad="106836" custRadScaleInc="20044">
        <dgm:presLayoutVars>
          <dgm:bulletEnabled val="1"/>
        </dgm:presLayoutVars>
      </dgm:prSet>
      <dgm:spPr/>
      <dgm:t>
        <a:bodyPr/>
        <a:lstStyle/>
        <a:p>
          <a:endParaRPr lang="en-GB"/>
        </a:p>
      </dgm:t>
    </dgm:pt>
    <dgm:pt modelId="{B75717AF-3524-485A-A6C2-E13F29BC3005}" type="pres">
      <dgm:prSet presAssocID="{B55D7C58-BEED-401F-B317-C244010A366F}" presName="parTrans" presStyleLbl="bgSibTrans2D1" presStyleIdx="7" presStyleCnt="9"/>
      <dgm:spPr/>
      <dgm:t>
        <a:bodyPr/>
        <a:lstStyle/>
        <a:p>
          <a:endParaRPr lang="en-GB"/>
        </a:p>
      </dgm:t>
    </dgm:pt>
    <dgm:pt modelId="{7D424069-3C38-4DAA-A2B9-EC8CED38B1F0}" type="pres">
      <dgm:prSet presAssocID="{8D5AD75A-1F53-4642-BC30-9B7CB529DE33}" presName="node" presStyleLbl="node1" presStyleIdx="7" presStyleCnt="9" custScaleX="146877" custScaleY="134309" custRadScaleRad="97651" custRadScaleInc="13074">
        <dgm:presLayoutVars>
          <dgm:bulletEnabled val="1"/>
        </dgm:presLayoutVars>
      </dgm:prSet>
      <dgm:spPr/>
      <dgm:t>
        <a:bodyPr/>
        <a:lstStyle/>
        <a:p>
          <a:endParaRPr lang="en-GB"/>
        </a:p>
      </dgm:t>
    </dgm:pt>
    <dgm:pt modelId="{39E356F9-BD87-4AD1-BA59-C2CE1D349056}" type="pres">
      <dgm:prSet presAssocID="{667422EB-C742-491E-8815-1B0D399D7748}" presName="parTrans" presStyleLbl="bgSibTrans2D1" presStyleIdx="8" presStyleCnt="9"/>
      <dgm:spPr/>
      <dgm:t>
        <a:bodyPr/>
        <a:lstStyle/>
        <a:p>
          <a:endParaRPr lang="en-GB"/>
        </a:p>
      </dgm:t>
    </dgm:pt>
    <dgm:pt modelId="{ACA71408-F96B-4606-AA3C-142A4E241C45}" type="pres">
      <dgm:prSet presAssocID="{72CCD95E-1185-4CEC-8E55-799E7B411FBB}" presName="node" presStyleLbl="node1" presStyleIdx="8" presStyleCnt="9" custScaleX="142388" custRadScaleRad="93101" custRadScaleInc="4148">
        <dgm:presLayoutVars>
          <dgm:bulletEnabled val="1"/>
        </dgm:presLayoutVars>
      </dgm:prSet>
      <dgm:spPr/>
      <dgm:t>
        <a:bodyPr/>
        <a:lstStyle/>
        <a:p>
          <a:endParaRPr lang="en-GB"/>
        </a:p>
      </dgm:t>
    </dgm:pt>
  </dgm:ptLst>
  <dgm:cxnLst>
    <dgm:cxn modelId="{7D6282D7-2061-49C7-8652-57B693F2D07D}" type="presOf" srcId="{9894214A-FC51-4B52-AD5D-9298FEC053D8}" destId="{45ECE29B-795E-4B7D-AD6A-833CEAA2F3B2}" srcOrd="0" destOrd="0" presId="urn:microsoft.com/office/officeart/2005/8/layout/radial4"/>
    <dgm:cxn modelId="{70291EBD-F742-4842-A766-3DA8E6329167}" type="presOf" srcId="{72CCD95E-1185-4CEC-8E55-799E7B411FBB}" destId="{ACA71408-F96B-4606-AA3C-142A4E241C45}" srcOrd="0" destOrd="0" presId="urn:microsoft.com/office/officeart/2005/8/layout/radial4"/>
    <dgm:cxn modelId="{0D9F3C63-F576-487B-AD8B-390F30F12A1D}" srcId="{26AF50A2-977A-40FD-A1DC-DC08B913FA6A}" destId="{813CCE70-B5E7-4FD8-AAEC-207F276347DA}" srcOrd="2" destOrd="0" parTransId="{FE29FBAB-F0E4-410F-9B75-8AE175039CD4}" sibTransId="{1B96D9BE-C8FB-4501-ABF6-C42A2FF66C5A}"/>
    <dgm:cxn modelId="{2A0E8A74-82C4-44F4-A69D-F873E964D93D}" type="presOf" srcId="{958EB2E2-0A80-49C0-BB9B-8B91D14F9999}" destId="{02B02E41-6F46-495D-9F9B-7AE16996ADB8}" srcOrd="0" destOrd="0" presId="urn:microsoft.com/office/officeart/2005/8/layout/radial4"/>
    <dgm:cxn modelId="{A701AEED-94D2-4CF1-9C1F-CC353EA233E2}" srcId="{26AF50A2-977A-40FD-A1DC-DC08B913FA6A}" destId="{1A164773-12E3-4BAB-93E4-90EC2C93D626}" srcOrd="1" destOrd="0" parTransId="{7235AA67-B284-4EE8-BEFB-26175DA37E5B}" sibTransId="{C6E56229-2D8D-4033-ABCB-E57CD34F0537}"/>
    <dgm:cxn modelId="{879837E2-4644-4983-929C-953EDD246122}" type="presOf" srcId="{FE29FBAB-F0E4-410F-9B75-8AE175039CD4}" destId="{3872EE2C-A449-4A3F-8E9F-A1D3F103D822}" srcOrd="0" destOrd="0" presId="urn:microsoft.com/office/officeart/2005/8/layout/radial4"/>
    <dgm:cxn modelId="{DAD79112-5412-4DA2-A745-48F93E37480A}" type="presOf" srcId="{61D995ED-171F-4B4D-A82D-3ED8307E0E6D}" destId="{EA54960A-DCA8-47AB-8BBE-64694C2ADF21}" srcOrd="0" destOrd="0" presId="urn:microsoft.com/office/officeart/2005/8/layout/radial4"/>
    <dgm:cxn modelId="{02A605BC-F279-4154-AFE2-FB69E48DD3B0}" type="presOf" srcId="{51D814F1-3466-43DB-823F-016E199380AB}" destId="{60C8C33B-1FF1-4FF0-ADD1-57EE6575748D}" srcOrd="0" destOrd="0" presId="urn:microsoft.com/office/officeart/2005/8/layout/radial4"/>
    <dgm:cxn modelId="{996CA1E9-FE7D-46E1-AFD0-05FECCC30FFB}" srcId="{26AF50A2-977A-40FD-A1DC-DC08B913FA6A}" destId="{8D5AD75A-1F53-4642-BC30-9B7CB529DE33}" srcOrd="7" destOrd="0" parTransId="{B55D7C58-BEED-401F-B317-C244010A366F}" sibTransId="{3126AFEA-31F6-4B16-89B4-E1DB262E184B}"/>
    <dgm:cxn modelId="{07736073-9D63-4BAB-A465-58D6BB067718}" type="presOf" srcId="{1A164773-12E3-4BAB-93E4-90EC2C93D626}" destId="{4BE8209C-D1B9-4F49-8601-2F4B360E9225}" srcOrd="0" destOrd="0" presId="urn:microsoft.com/office/officeart/2005/8/layout/radial4"/>
    <dgm:cxn modelId="{23CA7401-50AF-4803-A22E-9668287F3266}" type="presOf" srcId="{5C309AED-361E-40B5-B882-7985A9A9371D}" destId="{317B165A-86F4-42FB-8510-5AD9DA2A5002}" srcOrd="0" destOrd="0" presId="urn:microsoft.com/office/officeart/2005/8/layout/radial4"/>
    <dgm:cxn modelId="{323763EA-B7A6-4AC7-8B98-539B36E8DC08}" type="presOf" srcId="{26AF50A2-977A-40FD-A1DC-DC08B913FA6A}" destId="{C638B518-7190-494E-9205-0C284DFD0485}" srcOrd="0" destOrd="0" presId="urn:microsoft.com/office/officeart/2005/8/layout/radial4"/>
    <dgm:cxn modelId="{0AC514C9-D72E-497E-84F4-A4DC827989F5}" type="presOf" srcId="{667422EB-C742-491E-8815-1B0D399D7748}" destId="{39E356F9-BD87-4AD1-BA59-C2CE1D349056}" srcOrd="0" destOrd="0" presId="urn:microsoft.com/office/officeart/2005/8/layout/radial4"/>
    <dgm:cxn modelId="{30C95A57-C89A-42D0-B60F-B72AB613FA47}" srcId="{26AF50A2-977A-40FD-A1DC-DC08B913FA6A}" destId="{72CCD95E-1185-4CEC-8E55-799E7B411FBB}" srcOrd="8" destOrd="0" parTransId="{667422EB-C742-491E-8815-1B0D399D7748}" sibTransId="{B3CDCCF9-A4F3-4E23-84C4-4C25C74599E8}"/>
    <dgm:cxn modelId="{75B51263-98CC-409D-8A51-B1344543C71E}" type="presOf" srcId="{517F5E1C-FEB8-44E8-9B6E-1D592C65EDD9}" destId="{2F5AFC44-5618-43DE-8BDD-125140CB27FB}" srcOrd="0" destOrd="0" presId="urn:microsoft.com/office/officeart/2005/8/layout/radial4"/>
    <dgm:cxn modelId="{4E0E4901-7A73-4DE2-AEC6-0DB8A90DA9C4}" type="presOf" srcId="{B55D7C58-BEED-401F-B317-C244010A366F}" destId="{B75717AF-3524-485A-A6C2-E13F29BC3005}" srcOrd="0" destOrd="0" presId="urn:microsoft.com/office/officeart/2005/8/layout/radial4"/>
    <dgm:cxn modelId="{E875FBDB-9636-4789-A0C3-BA43D48D05C4}" type="presOf" srcId="{DA56A28E-FE42-455A-B762-C3C7D2B032CD}" destId="{C3DCFB20-59CA-4EAB-B247-7330F659812D}" srcOrd="0" destOrd="0" presId="urn:microsoft.com/office/officeart/2005/8/layout/radial4"/>
    <dgm:cxn modelId="{AF6E8DFE-F1BE-4F7B-A52E-B161C71C10DD}" srcId="{26AF50A2-977A-40FD-A1DC-DC08B913FA6A}" destId="{CB5936BA-A8FD-4C07-BC86-BF53DC86A176}" srcOrd="3" destOrd="0" parTransId="{517F5E1C-FEB8-44E8-9B6E-1D592C65EDD9}" sibTransId="{C14A7EAF-4455-421D-9310-FE1307032BC7}"/>
    <dgm:cxn modelId="{CAF24A25-CA83-4F6D-9DE1-173DA117252F}" srcId="{26AF50A2-977A-40FD-A1DC-DC08B913FA6A}" destId="{6251930C-79A9-44AD-9940-2FCE91E532E3}" srcOrd="4" destOrd="0" parTransId="{61D995ED-171F-4B4D-A82D-3ED8307E0E6D}" sibTransId="{A01556FB-2BD1-4B2A-9BBE-70001192A342}"/>
    <dgm:cxn modelId="{E2266510-BAB3-4C7D-96F9-FB95E00C1F00}" type="presOf" srcId="{CB5936BA-A8FD-4C07-BC86-BF53DC86A176}" destId="{93B43AAE-4137-466F-825E-CD53DCC27F03}" srcOrd="0" destOrd="0" presId="urn:microsoft.com/office/officeart/2005/8/layout/radial4"/>
    <dgm:cxn modelId="{EAED0AF3-9E49-4572-AB23-4D8E284D1C8F}" srcId="{26AF50A2-977A-40FD-A1DC-DC08B913FA6A}" destId="{958EB2E2-0A80-49C0-BB9B-8B91D14F9999}" srcOrd="0" destOrd="0" parTransId="{DA56A28E-FE42-455A-B762-C3C7D2B032CD}" sibTransId="{ED16913B-49EA-4E17-ADC4-D05939CBA16D}"/>
    <dgm:cxn modelId="{C2CDD909-9E8D-44C2-8F48-2FC555D8531F}" type="presOf" srcId="{6251930C-79A9-44AD-9940-2FCE91E532E3}" destId="{2EE9FDF0-8108-4E0E-8BE9-C9098E3181E7}" srcOrd="0" destOrd="0" presId="urn:microsoft.com/office/officeart/2005/8/layout/radial4"/>
    <dgm:cxn modelId="{3F9F9827-B070-43E8-8BB2-04CA41A7AFCB}" type="presOf" srcId="{7235AA67-B284-4EE8-BEFB-26175DA37E5B}" destId="{022F513A-4F12-4555-9DA0-7D0A94C142E0}" srcOrd="0" destOrd="0" presId="urn:microsoft.com/office/officeart/2005/8/layout/radial4"/>
    <dgm:cxn modelId="{DD15051F-9865-46B4-8385-3FD3FB30FD2C}" srcId="{26AF50A2-977A-40FD-A1DC-DC08B913FA6A}" destId="{F2E794DA-D84B-4B21-BAEA-12A5022BCBDB}" srcOrd="5" destOrd="0" parTransId="{D177690A-A42D-4E5E-A519-CE9D0BA1E9DA}" sibTransId="{C8F3E738-46C5-4F33-8C50-E63F925B9F23}"/>
    <dgm:cxn modelId="{64B26143-7638-4729-B1C0-AA731CF4EC6A}" type="presOf" srcId="{813CCE70-B5E7-4FD8-AAEC-207F276347DA}" destId="{FB6F5009-543B-4856-9C46-CBA21181F26F}" srcOrd="0" destOrd="0" presId="urn:microsoft.com/office/officeart/2005/8/layout/radial4"/>
    <dgm:cxn modelId="{94CE7873-F6DE-4850-B267-30444C2A9D33}" type="presOf" srcId="{D177690A-A42D-4E5E-A519-CE9D0BA1E9DA}" destId="{313A8563-4587-42A8-BB7B-57BF19879169}" srcOrd="0" destOrd="0" presId="urn:microsoft.com/office/officeart/2005/8/layout/radial4"/>
    <dgm:cxn modelId="{803C30C4-22AD-4FAB-BF95-3F336DBD9DBA}" type="presOf" srcId="{8D5AD75A-1F53-4642-BC30-9B7CB529DE33}" destId="{7D424069-3C38-4DAA-A2B9-EC8CED38B1F0}" srcOrd="0" destOrd="0" presId="urn:microsoft.com/office/officeart/2005/8/layout/radial4"/>
    <dgm:cxn modelId="{385AEB93-D293-4124-BFF4-6C745BDC48EE}" srcId="{5C309AED-361E-40B5-B882-7985A9A9371D}" destId="{26AF50A2-977A-40FD-A1DC-DC08B913FA6A}" srcOrd="0" destOrd="0" parTransId="{200817A2-1DE2-48D0-8981-C1850B1980A7}" sibTransId="{2D8449BE-5B8C-432C-A4E0-790A3E5F766D}"/>
    <dgm:cxn modelId="{C9B96F7A-6A79-47A2-9BA6-29A1624497E7}" type="presOf" srcId="{F2E794DA-D84B-4B21-BAEA-12A5022BCBDB}" destId="{24EFB887-3382-4B25-8C88-FEAE4EEA5072}" srcOrd="0" destOrd="0" presId="urn:microsoft.com/office/officeart/2005/8/layout/radial4"/>
    <dgm:cxn modelId="{DC37A61D-6242-4074-B324-40F7A37A0F09}" srcId="{26AF50A2-977A-40FD-A1DC-DC08B913FA6A}" destId="{51D814F1-3466-43DB-823F-016E199380AB}" srcOrd="6" destOrd="0" parTransId="{9894214A-FC51-4B52-AD5D-9298FEC053D8}" sibTransId="{921EF231-8B16-4214-95C2-DD3826C89B39}"/>
    <dgm:cxn modelId="{56539EC8-D412-4DE0-9125-2525E844A73E}" type="presParOf" srcId="{317B165A-86F4-42FB-8510-5AD9DA2A5002}" destId="{C638B518-7190-494E-9205-0C284DFD0485}" srcOrd="0" destOrd="0" presId="urn:microsoft.com/office/officeart/2005/8/layout/radial4"/>
    <dgm:cxn modelId="{8A945C92-6403-4CE2-BB4F-92792805C94F}" type="presParOf" srcId="{317B165A-86F4-42FB-8510-5AD9DA2A5002}" destId="{C3DCFB20-59CA-4EAB-B247-7330F659812D}" srcOrd="1" destOrd="0" presId="urn:microsoft.com/office/officeart/2005/8/layout/radial4"/>
    <dgm:cxn modelId="{B3E7A9A0-9B7A-4276-9DAE-566E43DEB0E5}" type="presParOf" srcId="{317B165A-86F4-42FB-8510-5AD9DA2A5002}" destId="{02B02E41-6F46-495D-9F9B-7AE16996ADB8}" srcOrd="2" destOrd="0" presId="urn:microsoft.com/office/officeart/2005/8/layout/radial4"/>
    <dgm:cxn modelId="{33C4EADF-90D6-42C4-805F-0F8FF1928370}" type="presParOf" srcId="{317B165A-86F4-42FB-8510-5AD9DA2A5002}" destId="{022F513A-4F12-4555-9DA0-7D0A94C142E0}" srcOrd="3" destOrd="0" presId="urn:microsoft.com/office/officeart/2005/8/layout/radial4"/>
    <dgm:cxn modelId="{DA21BA7E-50B9-4525-AAA3-760484C06F82}" type="presParOf" srcId="{317B165A-86F4-42FB-8510-5AD9DA2A5002}" destId="{4BE8209C-D1B9-4F49-8601-2F4B360E9225}" srcOrd="4" destOrd="0" presId="urn:microsoft.com/office/officeart/2005/8/layout/radial4"/>
    <dgm:cxn modelId="{F1177675-8077-4B90-8850-01CD51C1F83C}" type="presParOf" srcId="{317B165A-86F4-42FB-8510-5AD9DA2A5002}" destId="{3872EE2C-A449-4A3F-8E9F-A1D3F103D822}" srcOrd="5" destOrd="0" presId="urn:microsoft.com/office/officeart/2005/8/layout/radial4"/>
    <dgm:cxn modelId="{6011D63A-A3DB-4F9A-A364-70106B8F6E53}" type="presParOf" srcId="{317B165A-86F4-42FB-8510-5AD9DA2A5002}" destId="{FB6F5009-543B-4856-9C46-CBA21181F26F}" srcOrd="6" destOrd="0" presId="urn:microsoft.com/office/officeart/2005/8/layout/radial4"/>
    <dgm:cxn modelId="{A74F921B-6E78-4A52-84D9-D403EFA162CD}" type="presParOf" srcId="{317B165A-86F4-42FB-8510-5AD9DA2A5002}" destId="{2F5AFC44-5618-43DE-8BDD-125140CB27FB}" srcOrd="7" destOrd="0" presId="urn:microsoft.com/office/officeart/2005/8/layout/radial4"/>
    <dgm:cxn modelId="{F47CD9C0-7050-4AAA-AEEA-B2CD92AEBC22}" type="presParOf" srcId="{317B165A-86F4-42FB-8510-5AD9DA2A5002}" destId="{93B43AAE-4137-466F-825E-CD53DCC27F03}" srcOrd="8" destOrd="0" presId="urn:microsoft.com/office/officeart/2005/8/layout/radial4"/>
    <dgm:cxn modelId="{30C39136-C46A-4E75-9EE4-DC7995167F8C}" type="presParOf" srcId="{317B165A-86F4-42FB-8510-5AD9DA2A5002}" destId="{EA54960A-DCA8-47AB-8BBE-64694C2ADF21}" srcOrd="9" destOrd="0" presId="urn:microsoft.com/office/officeart/2005/8/layout/radial4"/>
    <dgm:cxn modelId="{0101847C-638F-4732-B3AF-9DF7B9E17617}" type="presParOf" srcId="{317B165A-86F4-42FB-8510-5AD9DA2A5002}" destId="{2EE9FDF0-8108-4E0E-8BE9-C9098E3181E7}" srcOrd="10" destOrd="0" presId="urn:microsoft.com/office/officeart/2005/8/layout/radial4"/>
    <dgm:cxn modelId="{ADEB619C-77E7-4BF3-9F0D-B64BB7DB74E2}" type="presParOf" srcId="{317B165A-86F4-42FB-8510-5AD9DA2A5002}" destId="{313A8563-4587-42A8-BB7B-57BF19879169}" srcOrd="11" destOrd="0" presId="urn:microsoft.com/office/officeart/2005/8/layout/radial4"/>
    <dgm:cxn modelId="{525A3FEF-AE32-4EBF-848C-E0B9F24CE951}" type="presParOf" srcId="{317B165A-86F4-42FB-8510-5AD9DA2A5002}" destId="{24EFB887-3382-4B25-8C88-FEAE4EEA5072}" srcOrd="12" destOrd="0" presId="urn:microsoft.com/office/officeart/2005/8/layout/radial4"/>
    <dgm:cxn modelId="{D90A0E37-6A0E-4DA8-A840-DFAEA5FBFF20}" type="presParOf" srcId="{317B165A-86F4-42FB-8510-5AD9DA2A5002}" destId="{45ECE29B-795E-4B7D-AD6A-833CEAA2F3B2}" srcOrd="13" destOrd="0" presId="urn:microsoft.com/office/officeart/2005/8/layout/radial4"/>
    <dgm:cxn modelId="{D7FC548E-BC5D-46FE-9490-9D2312252A5B}" type="presParOf" srcId="{317B165A-86F4-42FB-8510-5AD9DA2A5002}" destId="{60C8C33B-1FF1-4FF0-ADD1-57EE6575748D}" srcOrd="14" destOrd="0" presId="urn:microsoft.com/office/officeart/2005/8/layout/radial4"/>
    <dgm:cxn modelId="{45B7B108-9E8D-4F70-A10A-C757D9C322CA}" type="presParOf" srcId="{317B165A-86F4-42FB-8510-5AD9DA2A5002}" destId="{B75717AF-3524-485A-A6C2-E13F29BC3005}" srcOrd="15" destOrd="0" presId="urn:microsoft.com/office/officeart/2005/8/layout/radial4"/>
    <dgm:cxn modelId="{2A5E3CF8-13BD-4194-8877-90E776CC681D}" type="presParOf" srcId="{317B165A-86F4-42FB-8510-5AD9DA2A5002}" destId="{7D424069-3C38-4DAA-A2B9-EC8CED38B1F0}" srcOrd="16" destOrd="0" presId="urn:microsoft.com/office/officeart/2005/8/layout/radial4"/>
    <dgm:cxn modelId="{045D1FE1-B438-4C0A-8100-1CB1C098A13E}" type="presParOf" srcId="{317B165A-86F4-42FB-8510-5AD9DA2A5002}" destId="{39E356F9-BD87-4AD1-BA59-C2CE1D349056}" srcOrd="17" destOrd="0" presId="urn:microsoft.com/office/officeart/2005/8/layout/radial4"/>
    <dgm:cxn modelId="{DD844CAC-CA4F-4E02-9A73-35B171F5E55C}" type="presParOf" srcId="{317B165A-86F4-42FB-8510-5AD9DA2A5002}" destId="{ACA71408-F96B-4606-AA3C-142A4E241C45}" srcOrd="1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505EE-F538-45EE-A6C8-7D0BF9B5ED99}">
      <dsp:nvSpPr>
        <dsp:cNvPr id="0" name=""/>
        <dsp:cNvSpPr/>
      </dsp:nvSpPr>
      <dsp:spPr>
        <a:xfrm>
          <a:off x="0" y="0"/>
          <a:ext cx="8496944" cy="165662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a:t>Module 1 </a:t>
          </a:r>
          <a:r>
            <a:rPr lang="en-GB" sz="2000" b="1" kern="1200" dirty="0" smtClean="0"/>
            <a:t>–  About Advocacy</a:t>
          </a:r>
        </a:p>
        <a:p>
          <a:pPr lvl="0" algn="l" defTabSz="889000">
            <a:lnSpc>
              <a:spcPct val="90000"/>
            </a:lnSpc>
            <a:spcBef>
              <a:spcPct val="0"/>
            </a:spcBef>
            <a:spcAft>
              <a:spcPct val="35000"/>
            </a:spcAft>
          </a:pPr>
          <a:r>
            <a:rPr lang="en-GB" sz="2000" b="1" kern="1200" dirty="0" smtClean="0"/>
            <a:t>Aims </a:t>
          </a:r>
          <a:r>
            <a:rPr lang="en-GB" sz="2000" b="1" kern="1200" dirty="0"/>
            <a:t>to increase </a:t>
          </a:r>
          <a:r>
            <a:rPr lang="en-GB" sz="2000" b="1" kern="1200" dirty="0" smtClean="0"/>
            <a:t>knowledge </a:t>
          </a:r>
          <a:r>
            <a:rPr lang="en-GB" sz="2000" b="1" kern="1200" dirty="0"/>
            <a:t>and understanding of independent  professional advocacy</a:t>
          </a:r>
        </a:p>
      </dsp:txBody>
      <dsp:txXfrm>
        <a:off x="1865051" y="0"/>
        <a:ext cx="6631892" cy="1656627"/>
      </dsp:txXfrm>
    </dsp:sp>
    <dsp:sp modelId="{C17399B7-0F89-4139-86CD-DF0B2D7A6DA4}">
      <dsp:nvSpPr>
        <dsp:cNvPr id="0" name=""/>
        <dsp:cNvSpPr/>
      </dsp:nvSpPr>
      <dsp:spPr>
        <a:xfrm>
          <a:off x="165662" y="165662"/>
          <a:ext cx="1699388" cy="1325301"/>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A4E94F6-EB45-4465-8B64-7D590C9DC4B9}">
      <dsp:nvSpPr>
        <dsp:cNvPr id="0" name=""/>
        <dsp:cNvSpPr/>
      </dsp:nvSpPr>
      <dsp:spPr>
        <a:xfrm>
          <a:off x="0" y="1822290"/>
          <a:ext cx="8496944" cy="165662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a:t>Module 2 </a:t>
          </a:r>
          <a:r>
            <a:rPr lang="en-GB" sz="2000" b="1" kern="1200" dirty="0" smtClean="0"/>
            <a:t>–  Well-being</a:t>
          </a:r>
        </a:p>
        <a:p>
          <a:pPr lvl="0" algn="l" defTabSz="889000">
            <a:lnSpc>
              <a:spcPct val="90000"/>
            </a:lnSpc>
            <a:spcBef>
              <a:spcPct val="0"/>
            </a:spcBef>
            <a:spcAft>
              <a:spcPct val="35000"/>
            </a:spcAft>
          </a:pPr>
          <a:r>
            <a:rPr lang="en-GB" sz="2000" b="1" kern="1200" dirty="0" smtClean="0"/>
            <a:t>Aims </a:t>
          </a:r>
          <a:r>
            <a:rPr lang="en-GB" sz="2000" b="1" kern="1200" dirty="0"/>
            <a:t>to promote real choice and control in line with the </a:t>
          </a:r>
          <a:r>
            <a:rPr lang="en-GB" sz="2000" b="1" kern="1200" dirty="0" smtClean="0"/>
            <a:t/>
          </a:r>
          <a:br>
            <a:rPr lang="en-GB" sz="2000" b="1" kern="1200" dirty="0" smtClean="0"/>
          </a:br>
          <a:r>
            <a:rPr lang="en-GB" sz="2000" b="1" kern="1200" dirty="0" smtClean="0"/>
            <a:t>well-being principles and duties </a:t>
          </a:r>
          <a:r>
            <a:rPr lang="en-GB" sz="2000" b="1" kern="1200" dirty="0"/>
            <a:t>of the Act</a:t>
          </a:r>
        </a:p>
      </dsp:txBody>
      <dsp:txXfrm>
        <a:off x="1865051" y="1822290"/>
        <a:ext cx="6631892" cy="1656627"/>
      </dsp:txXfrm>
    </dsp:sp>
    <dsp:sp modelId="{BA446622-6EFE-45FE-9C7C-49AEFA6C4D48}">
      <dsp:nvSpPr>
        <dsp:cNvPr id="0" name=""/>
        <dsp:cNvSpPr/>
      </dsp:nvSpPr>
      <dsp:spPr>
        <a:xfrm>
          <a:off x="165662" y="1987952"/>
          <a:ext cx="1699388" cy="1325301"/>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E84ECA3-BDCD-4CF0-BC27-4DDF621AE815}">
      <dsp:nvSpPr>
        <dsp:cNvPr id="0" name=""/>
        <dsp:cNvSpPr/>
      </dsp:nvSpPr>
      <dsp:spPr>
        <a:xfrm>
          <a:off x="0" y="3644580"/>
          <a:ext cx="8496944" cy="165662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a:t>Module 3 </a:t>
          </a:r>
          <a:r>
            <a:rPr lang="en-GB" sz="2000" b="1" kern="1200" dirty="0" smtClean="0"/>
            <a:t>–  Golden Thread</a:t>
          </a:r>
        </a:p>
        <a:p>
          <a:pPr lvl="0" algn="l" defTabSz="889000">
            <a:lnSpc>
              <a:spcPct val="90000"/>
            </a:lnSpc>
            <a:spcBef>
              <a:spcPct val="0"/>
            </a:spcBef>
            <a:spcAft>
              <a:spcPct val="35000"/>
            </a:spcAft>
          </a:pPr>
          <a:r>
            <a:rPr lang="en-GB" sz="2000" b="1" kern="1200" dirty="0" smtClean="0"/>
            <a:t>Aims </a:t>
          </a:r>
          <a:r>
            <a:rPr lang="en-GB" sz="2000" b="1" kern="1200" dirty="0"/>
            <a:t>to promote understanding of advocacy as the </a:t>
          </a:r>
          <a:r>
            <a:rPr lang="en-GB" sz="2000" b="1" kern="1200" dirty="0" smtClean="0"/>
            <a:t/>
          </a:r>
          <a:br>
            <a:rPr lang="en-GB" sz="2000" b="1" kern="1200" dirty="0" smtClean="0"/>
          </a:br>
          <a:r>
            <a:rPr lang="en-GB" sz="2000" b="1" kern="1200" dirty="0" smtClean="0"/>
            <a:t>Golden </a:t>
          </a:r>
          <a:r>
            <a:rPr lang="en-GB" sz="2000" b="1" kern="1200" dirty="0"/>
            <a:t>Thread that runs throughout </a:t>
          </a:r>
          <a:r>
            <a:rPr lang="en-GB" sz="2000" b="1" kern="1200" dirty="0" smtClean="0"/>
            <a:t>the Social Services and Well-being (Wales) Act 2014 (the Act) and </a:t>
          </a:r>
          <a:r>
            <a:rPr lang="en-GB" sz="2000" b="1" kern="1200" dirty="0"/>
            <a:t>the duties on professionals </a:t>
          </a:r>
        </a:p>
      </dsp:txBody>
      <dsp:txXfrm>
        <a:off x="1865051" y="3644580"/>
        <a:ext cx="6631892" cy="1656627"/>
      </dsp:txXfrm>
    </dsp:sp>
    <dsp:sp modelId="{E72C9404-1221-4B9C-9285-6F4A47FBEAAA}">
      <dsp:nvSpPr>
        <dsp:cNvPr id="0" name=""/>
        <dsp:cNvSpPr/>
      </dsp:nvSpPr>
      <dsp:spPr>
        <a:xfrm>
          <a:off x="165662" y="3810243"/>
          <a:ext cx="1699388" cy="1325301"/>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7F5EC-0449-411C-BA0C-F24671F3B238}">
      <dsp:nvSpPr>
        <dsp:cNvPr id="0" name=""/>
        <dsp:cNvSpPr/>
      </dsp:nvSpPr>
      <dsp:spPr>
        <a:xfrm>
          <a:off x="0" y="0"/>
          <a:ext cx="6916368" cy="147369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GB" sz="4000" b="1" kern="1200" dirty="0" smtClean="0"/>
            <a:t>Exercise:</a:t>
          </a:r>
          <a:endParaRPr lang="en-GB" sz="4000" b="1" kern="1200" dirty="0"/>
        </a:p>
      </dsp:txBody>
      <dsp:txXfrm>
        <a:off x="43163" y="43163"/>
        <a:ext cx="5326135" cy="1387370"/>
      </dsp:txXfrm>
    </dsp:sp>
    <dsp:sp modelId="{13ABE615-B081-49E2-9219-1E1364C7E162}">
      <dsp:nvSpPr>
        <dsp:cNvPr id="0" name=""/>
        <dsp:cNvSpPr/>
      </dsp:nvSpPr>
      <dsp:spPr>
        <a:xfrm>
          <a:off x="610267" y="1719312"/>
          <a:ext cx="6916368" cy="147369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In pairs, decide whether the </a:t>
          </a:r>
          <a:br>
            <a:rPr lang="en-GB" sz="2800" b="1" kern="1200" dirty="0" smtClean="0"/>
          </a:br>
          <a:r>
            <a:rPr lang="en-GB" sz="2800" b="1" kern="1200" dirty="0" smtClean="0"/>
            <a:t>20 statements on the handout are a myth or a fact</a:t>
          </a:r>
          <a:endParaRPr lang="en-GB" sz="2800" b="1" kern="1200" dirty="0"/>
        </a:p>
      </dsp:txBody>
      <dsp:txXfrm>
        <a:off x="653430" y="1762475"/>
        <a:ext cx="5261872" cy="1387370"/>
      </dsp:txXfrm>
    </dsp:sp>
    <dsp:sp modelId="{7335C619-741D-421A-8925-402684FD2F0D}">
      <dsp:nvSpPr>
        <dsp:cNvPr id="0" name=""/>
        <dsp:cNvSpPr/>
      </dsp:nvSpPr>
      <dsp:spPr>
        <a:xfrm>
          <a:off x="1220535" y="3438624"/>
          <a:ext cx="6916368" cy="147369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Review answers in the group to discuss any arising issues</a:t>
          </a:r>
          <a:endParaRPr lang="en-GB" sz="2800" b="1" kern="1200" dirty="0"/>
        </a:p>
      </dsp:txBody>
      <dsp:txXfrm>
        <a:off x="1263698" y="3481787"/>
        <a:ext cx="5261872" cy="1387370"/>
      </dsp:txXfrm>
    </dsp:sp>
    <dsp:sp modelId="{6DC1ED82-C7AB-4C10-A1E0-A81072F0A685}">
      <dsp:nvSpPr>
        <dsp:cNvPr id="0" name=""/>
        <dsp:cNvSpPr/>
      </dsp:nvSpPr>
      <dsp:spPr>
        <a:xfrm>
          <a:off x="5958465" y="1117552"/>
          <a:ext cx="957902" cy="957902"/>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6173993" y="1117552"/>
        <a:ext cx="526846" cy="720821"/>
      </dsp:txXfrm>
    </dsp:sp>
    <dsp:sp modelId="{00CBDF87-650F-4AE6-BAD8-925E06B2BBC5}">
      <dsp:nvSpPr>
        <dsp:cNvPr id="0" name=""/>
        <dsp:cNvSpPr/>
      </dsp:nvSpPr>
      <dsp:spPr>
        <a:xfrm>
          <a:off x="6568733" y="2827040"/>
          <a:ext cx="957902" cy="957902"/>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6784261" y="2827040"/>
        <a:ext cx="526846" cy="7208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A48F5-9865-49C1-82DA-00561CF62002}">
      <dsp:nvSpPr>
        <dsp:cNvPr id="0" name=""/>
        <dsp:cNvSpPr/>
      </dsp:nvSpPr>
      <dsp:spPr>
        <a:xfrm>
          <a:off x="1547674" y="0"/>
          <a:ext cx="6048651" cy="551723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dirty="0" smtClean="0"/>
            <a:t>Independent</a:t>
          </a:r>
          <a:endParaRPr lang="en-GB" sz="2000" b="1" kern="1200" dirty="0"/>
        </a:p>
      </dsp:txBody>
      <dsp:txXfrm>
        <a:off x="3726398" y="275861"/>
        <a:ext cx="1691203" cy="827584"/>
      </dsp:txXfrm>
    </dsp:sp>
    <dsp:sp modelId="{806B024F-AF56-4218-8CA3-E488D6A00D35}">
      <dsp:nvSpPr>
        <dsp:cNvPr id="0" name=""/>
        <dsp:cNvSpPr/>
      </dsp:nvSpPr>
      <dsp:spPr>
        <a:xfrm>
          <a:off x="2365107" y="1103446"/>
          <a:ext cx="4413785" cy="4413785"/>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b="1" kern="1200" dirty="0" smtClean="0"/>
            <a:t>Formal</a:t>
          </a:r>
          <a:endParaRPr lang="en-GB" sz="2400" b="1" kern="1200" dirty="0"/>
        </a:p>
      </dsp:txBody>
      <dsp:txXfrm>
        <a:off x="3800690" y="1368273"/>
        <a:ext cx="1542618" cy="794481"/>
      </dsp:txXfrm>
    </dsp:sp>
    <dsp:sp modelId="{A5904EB6-8F8D-4C05-9C23-3B3F79F02660}">
      <dsp:nvSpPr>
        <dsp:cNvPr id="0" name=""/>
        <dsp:cNvSpPr/>
      </dsp:nvSpPr>
      <dsp:spPr>
        <a:xfrm>
          <a:off x="2699788" y="2206892"/>
          <a:ext cx="3744423" cy="331033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dirty="0" smtClean="0"/>
            <a:t>Intermediate</a:t>
          </a:r>
          <a:endParaRPr lang="en-GB" sz="2000" b="1" kern="1200" dirty="0"/>
        </a:p>
      </dsp:txBody>
      <dsp:txXfrm>
        <a:off x="3699549" y="2455168"/>
        <a:ext cx="1744901" cy="744826"/>
      </dsp:txXfrm>
    </dsp:sp>
    <dsp:sp modelId="{1819AEA7-EBE4-4AC5-A8A6-B1C100B55911}">
      <dsp:nvSpPr>
        <dsp:cNvPr id="0" name=""/>
        <dsp:cNvSpPr/>
      </dsp:nvSpPr>
      <dsp:spPr>
        <a:xfrm>
          <a:off x="3468553" y="3310339"/>
          <a:ext cx="2206892" cy="220689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b="1" kern="1200" dirty="0" smtClean="0"/>
            <a:t>Self</a:t>
          </a:r>
          <a:endParaRPr lang="en-GB" sz="2400" b="1" kern="1200" dirty="0"/>
        </a:p>
      </dsp:txBody>
      <dsp:txXfrm>
        <a:off x="3791745" y="3862062"/>
        <a:ext cx="1560508" cy="11034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199C4-1DAC-46B2-8E0F-9645E7B1A186}">
      <dsp:nvSpPr>
        <dsp:cNvPr id="0" name=""/>
        <dsp:cNvSpPr/>
      </dsp:nvSpPr>
      <dsp:spPr>
        <a:xfrm>
          <a:off x="0" y="0"/>
          <a:ext cx="6995160" cy="203668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GB" sz="2700" b="1" kern="1200" baseline="0" smtClean="0">
              <a:latin typeface="Arial" panose="020B0604020202020204" pitchFamily="34" charset="0"/>
              <a:ea typeface="+mn-ea"/>
              <a:cs typeface="Arial" panose="020B0604020202020204" pitchFamily="34" charset="0"/>
            </a:rPr>
            <a:t>In what circumstances have you had to advocate for someone in the past and in which style/model was it?</a:t>
          </a:r>
          <a:endParaRPr lang="en-GB" sz="2700" b="1" kern="1200" baseline="0" dirty="0" smtClean="0">
            <a:latin typeface="Arial" panose="020B0604020202020204" pitchFamily="34" charset="0"/>
            <a:ea typeface="+mn-ea"/>
            <a:cs typeface="Arial" panose="020B0604020202020204" pitchFamily="34" charset="0"/>
          </a:endParaRPr>
        </a:p>
      </dsp:txBody>
      <dsp:txXfrm>
        <a:off x="59652" y="59652"/>
        <a:ext cx="4890089" cy="1917379"/>
      </dsp:txXfrm>
    </dsp:sp>
    <dsp:sp modelId="{B1FC26EA-1A82-45B0-8838-28C874CD0D0F}">
      <dsp:nvSpPr>
        <dsp:cNvPr id="0" name=""/>
        <dsp:cNvSpPr/>
      </dsp:nvSpPr>
      <dsp:spPr>
        <a:xfrm>
          <a:off x="1234439" y="2489279"/>
          <a:ext cx="6995160" cy="203668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GB" sz="2700" b="1" kern="1200" baseline="0" dirty="0" smtClean="0">
              <a:latin typeface="Arial" panose="020B0604020202020204" pitchFamily="34" charset="0"/>
              <a:ea typeface="+mn-ea"/>
              <a:cs typeface="Arial" panose="020B0604020202020204" pitchFamily="34" charset="0"/>
            </a:rPr>
            <a:t>What are the benefits of advocacy to </a:t>
          </a:r>
        </a:p>
        <a:p>
          <a:pPr lvl="0" algn="l" defTabSz="1200150">
            <a:lnSpc>
              <a:spcPct val="90000"/>
            </a:lnSpc>
            <a:spcBef>
              <a:spcPct val="0"/>
            </a:spcBef>
            <a:spcAft>
              <a:spcPct val="35000"/>
            </a:spcAft>
          </a:pPr>
          <a:r>
            <a:rPr lang="en-GB" sz="2700" b="1" kern="1200" baseline="0" dirty="0" smtClean="0">
              <a:latin typeface="Arial" panose="020B0604020202020204" pitchFamily="34" charset="0"/>
              <a:ea typeface="+mn-ea"/>
              <a:cs typeface="Arial" panose="020B0604020202020204" pitchFamily="34" charset="0"/>
            </a:rPr>
            <a:t>a) individuals, and </a:t>
          </a:r>
        </a:p>
        <a:p>
          <a:pPr lvl="0" algn="l" defTabSz="1200150">
            <a:lnSpc>
              <a:spcPct val="90000"/>
            </a:lnSpc>
            <a:spcBef>
              <a:spcPct val="0"/>
            </a:spcBef>
            <a:spcAft>
              <a:spcPct val="35000"/>
            </a:spcAft>
          </a:pPr>
          <a:r>
            <a:rPr lang="en-GB" sz="2700" b="1" kern="1200" baseline="0" dirty="0" smtClean="0">
              <a:latin typeface="Arial" panose="020B0604020202020204" pitchFamily="34" charset="0"/>
              <a:ea typeface="+mn-ea"/>
              <a:cs typeface="Arial" panose="020B0604020202020204" pitchFamily="34" charset="0"/>
            </a:rPr>
            <a:t>b) organisations?</a:t>
          </a:r>
        </a:p>
      </dsp:txBody>
      <dsp:txXfrm>
        <a:off x="1294091" y="2548931"/>
        <a:ext cx="4317571" cy="1917379"/>
      </dsp:txXfrm>
    </dsp:sp>
    <dsp:sp modelId="{481DCBA5-4C15-4213-B3DA-CFB26B750F95}">
      <dsp:nvSpPr>
        <dsp:cNvPr id="0" name=""/>
        <dsp:cNvSpPr/>
      </dsp:nvSpPr>
      <dsp:spPr>
        <a:xfrm>
          <a:off x="5671315" y="1601059"/>
          <a:ext cx="1323844" cy="1323844"/>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5969180" y="1601059"/>
        <a:ext cx="728114" cy="99619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88C84-517A-4A77-8217-F472B52F15E9}">
      <dsp:nvSpPr>
        <dsp:cNvPr id="0" name=""/>
        <dsp:cNvSpPr/>
      </dsp:nvSpPr>
      <dsp:spPr>
        <a:xfrm rot="16200000">
          <a:off x="925909" y="-925909"/>
          <a:ext cx="2262981" cy="4114800"/>
        </a:xfrm>
        <a:prstGeom prst="round1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GB" sz="2700" b="1" kern="1200" dirty="0" smtClean="0"/>
            <a:t>Standing beside someone</a:t>
          </a:r>
          <a:endParaRPr lang="en-GB" sz="2700" b="1" kern="1200" dirty="0"/>
        </a:p>
      </dsp:txBody>
      <dsp:txXfrm rot="5400000">
        <a:off x="-1" y="1"/>
        <a:ext cx="4114800" cy="1697236"/>
      </dsp:txXfrm>
    </dsp:sp>
    <dsp:sp modelId="{68CCE7E8-227E-4DE1-9D52-FE34AC7DBFBF}">
      <dsp:nvSpPr>
        <dsp:cNvPr id="0" name=""/>
        <dsp:cNvSpPr/>
      </dsp:nvSpPr>
      <dsp:spPr>
        <a:xfrm>
          <a:off x="4114800" y="0"/>
          <a:ext cx="4114800" cy="2262981"/>
        </a:xfrm>
        <a:prstGeom prst="round1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GB" sz="2700" b="1" kern="1200" dirty="0" smtClean="0"/>
            <a:t>Preparation and support in meetings</a:t>
          </a:r>
          <a:endParaRPr lang="en-GB" sz="2700" b="1" kern="1200" dirty="0"/>
        </a:p>
      </dsp:txBody>
      <dsp:txXfrm>
        <a:off x="4114800" y="0"/>
        <a:ext cx="4114800" cy="1697236"/>
      </dsp:txXfrm>
    </dsp:sp>
    <dsp:sp modelId="{E3EED464-3F5D-4713-826D-C783307D2C7A}">
      <dsp:nvSpPr>
        <dsp:cNvPr id="0" name=""/>
        <dsp:cNvSpPr/>
      </dsp:nvSpPr>
      <dsp:spPr>
        <a:xfrm rot="10800000">
          <a:off x="0" y="2262981"/>
          <a:ext cx="4114800" cy="2262981"/>
        </a:xfrm>
        <a:prstGeom prst="round1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GB" sz="2700" b="1" kern="1200" dirty="0" smtClean="0"/>
            <a:t>A window into closed systems</a:t>
          </a:r>
          <a:endParaRPr lang="en-GB" sz="2700" b="1" kern="1200" dirty="0"/>
        </a:p>
      </dsp:txBody>
      <dsp:txXfrm rot="10800000">
        <a:off x="0" y="2828726"/>
        <a:ext cx="4114800" cy="1697236"/>
      </dsp:txXfrm>
    </dsp:sp>
    <dsp:sp modelId="{497209BC-7284-4C33-87CE-3453E14FBE3B}">
      <dsp:nvSpPr>
        <dsp:cNvPr id="0" name=""/>
        <dsp:cNvSpPr/>
      </dsp:nvSpPr>
      <dsp:spPr>
        <a:xfrm rot="5400000">
          <a:off x="5040709" y="1337072"/>
          <a:ext cx="2262981" cy="4114800"/>
        </a:xfrm>
        <a:prstGeom prst="round1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GB" sz="2700" b="1" kern="1200" dirty="0" smtClean="0"/>
            <a:t>Challenging assumptions, discrimination and injustice</a:t>
          </a:r>
          <a:endParaRPr lang="en-GB" sz="2700" b="1" kern="1200" dirty="0"/>
        </a:p>
      </dsp:txBody>
      <dsp:txXfrm rot="-5400000">
        <a:off x="4114799" y="2828726"/>
        <a:ext cx="4114800" cy="1697236"/>
      </dsp:txXfrm>
    </dsp:sp>
    <dsp:sp modelId="{501C53A5-4826-402E-A8F7-CF3444015110}">
      <dsp:nvSpPr>
        <dsp:cNvPr id="0" name=""/>
        <dsp:cNvSpPr/>
      </dsp:nvSpPr>
      <dsp:spPr>
        <a:xfrm>
          <a:off x="2880359" y="1697236"/>
          <a:ext cx="2468880" cy="1131490"/>
        </a:xfrm>
        <a:prstGeom prst="roundRect">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b="1" kern="1200" dirty="0" smtClean="0"/>
            <a:t>Person as expert</a:t>
          </a:r>
          <a:endParaRPr lang="en-GB" sz="2700" b="1" kern="1200" dirty="0"/>
        </a:p>
      </dsp:txBody>
      <dsp:txXfrm>
        <a:off x="2935594" y="1752471"/>
        <a:ext cx="2358410" cy="10210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A7CE8-B57C-4A14-A7B2-360C35585B64}">
      <dsp:nvSpPr>
        <dsp:cNvPr id="0" name=""/>
        <dsp:cNvSpPr/>
      </dsp:nvSpPr>
      <dsp:spPr>
        <a:xfrm>
          <a:off x="82350" y="0"/>
          <a:ext cx="7735737" cy="135778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b="1" kern="1200" dirty="0" smtClean="0"/>
            <a:t>In groups discuss why an individual might require and wish to engage an Independent Professional Advocate rather than take the support of a professional, family member, friend or carer.</a:t>
          </a:r>
        </a:p>
      </dsp:txBody>
      <dsp:txXfrm>
        <a:off x="122118" y="39768"/>
        <a:ext cx="6123882" cy="1278252"/>
      </dsp:txXfrm>
    </dsp:sp>
    <dsp:sp modelId="{B4C62C48-2D31-4475-B3FB-01D92C686752}">
      <dsp:nvSpPr>
        <dsp:cNvPr id="0" name=""/>
        <dsp:cNvSpPr/>
      </dsp:nvSpPr>
      <dsp:spPr>
        <a:xfrm>
          <a:off x="802364" y="1584087"/>
          <a:ext cx="6995160" cy="135778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t>In what ways might you have a conflict of interest if someone asked you to speak up on their behalf?</a:t>
          </a:r>
        </a:p>
      </dsp:txBody>
      <dsp:txXfrm>
        <a:off x="842132" y="1623855"/>
        <a:ext cx="5415841" cy="1278252"/>
      </dsp:txXfrm>
    </dsp:sp>
    <dsp:sp modelId="{099C7498-0B89-4EE8-9631-F5523B487EEC}">
      <dsp:nvSpPr>
        <dsp:cNvPr id="0" name=""/>
        <dsp:cNvSpPr/>
      </dsp:nvSpPr>
      <dsp:spPr>
        <a:xfrm>
          <a:off x="1419584" y="3168174"/>
          <a:ext cx="6995160" cy="135778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t>Are there any conflicts that people might assume there are even if you don't think there are?</a:t>
          </a:r>
        </a:p>
      </dsp:txBody>
      <dsp:txXfrm>
        <a:off x="1459352" y="3207942"/>
        <a:ext cx="5415841" cy="1278252"/>
      </dsp:txXfrm>
    </dsp:sp>
    <dsp:sp modelId="{CAD30BB7-2676-426F-AA0E-378DEF158357}">
      <dsp:nvSpPr>
        <dsp:cNvPr id="0" name=""/>
        <dsp:cNvSpPr/>
      </dsp:nvSpPr>
      <dsp:spPr>
        <a:xfrm>
          <a:off x="6297741" y="1029656"/>
          <a:ext cx="882562" cy="882562"/>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6496317" y="1029656"/>
        <a:ext cx="485410" cy="664128"/>
      </dsp:txXfrm>
    </dsp:sp>
    <dsp:sp modelId="{4369A2E0-660B-4B4A-A196-A598F3C0124F}">
      <dsp:nvSpPr>
        <dsp:cNvPr id="0" name=""/>
        <dsp:cNvSpPr/>
      </dsp:nvSpPr>
      <dsp:spPr>
        <a:xfrm>
          <a:off x="6914961" y="2604691"/>
          <a:ext cx="882562" cy="882562"/>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7113537" y="2604691"/>
        <a:ext cx="485410" cy="66412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60CB5-B8A0-45AB-978F-27E71AF7A46E}">
      <dsp:nvSpPr>
        <dsp:cNvPr id="0" name=""/>
        <dsp:cNvSpPr/>
      </dsp:nvSpPr>
      <dsp:spPr>
        <a:xfrm>
          <a:off x="0" y="578001"/>
          <a:ext cx="82296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3506AD0-CBA5-430A-B600-3967CD198C7F}">
      <dsp:nvSpPr>
        <dsp:cNvPr id="0" name=""/>
        <dsp:cNvSpPr/>
      </dsp:nvSpPr>
      <dsp:spPr>
        <a:xfrm>
          <a:off x="391790" y="238521"/>
          <a:ext cx="7835792" cy="678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022350">
            <a:lnSpc>
              <a:spcPct val="90000"/>
            </a:lnSpc>
            <a:spcBef>
              <a:spcPct val="0"/>
            </a:spcBef>
            <a:spcAft>
              <a:spcPct val="35000"/>
            </a:spcAft>
          </a:pPr>
          <a:r>
            <a:rPr lang="en-GB" sz="2300" b="1" kern="1200" dirty="0" smtClean="0"/>
            <a:t>United Nations Convention on the Rights of Disabled People</a:t>
          </a:r>
          <a:endParaRPr lang="en-GB" sz="2300" b="1" kern="1200" dirty="0"/>
        </a:p>
      </dsp:txBody>
      <dsp:txXfrm>
        <a:off x="424934" y="271665"/>
        <a:ext cx="7769504" cy="612672"/>
      </dsp:txXfrm>
    </dsp:sp>
    <dsp:sp modelId="{E0D09435-8F4B-46AE-B2A2-3EBFEE4CB251}">
      <dsp:nvSpPr>
        <dsp:cNvPr id="0" name=""/>
        <dsp:cNvSpPr/>
      </dsp:nvSpPr>
      <dsp:spPr>
        <a:xfrm>
          <a:off x="0" y="1621281"/>
          <a:ext cx="82296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E9AE4ED-1A42-4500-AF02-F3F37FB68B80}">
      <dsp:nvSpPr>
        <dsp:cNvPr id="0" name=""/>
        <dsp:cNvSpPr/>
      </dsp:nvSpPr>
      <dsp:spPr>
        <a:xfrm>
          <a:off x="391790" y="1281801"/>
          <a:ext cx="7835792" cy="678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022350">
            <a:lnSpc>
              <a:spcPct val="90000"/>
            </a:lnSpc>
            <a:spcBef>
              <a:spcPct val="0"/>
            </a:spcBef>
            <a:spcAft>
              <a:spcPct val="35000"/>
            </a:spcAft>
          </a:pPr>
          <a:r>
            <a:rPr lang="en-GB" sz="2300" b="1" kern="1200" smtClean="0"/>
            <a:t>United Nations Principles for Older Persons</a:t>
          </a:r>
          <a:endParaRPr lang="en-GB" sz="2300" b="1" kern="1200" dirty="0"/>
        </a:p>
      </dsp:txBody>
      <dsp:txXfrm>
        <a:off x="424934" y="1314945"/>
        <a:ext cx="7769504" cy="612672"/>
      </dsp:txXfrm>
    </dsp:sp>
    <dsp:sp modelId="{F30295A0-C3F8-4B46-9862-5C387A5E3BE0}">
      <dsp:nvSpPr>
        <dsp:cNvPr id="0" name=""/>
        <dsp:cNvSpPr/>
      </dsp:nvSpPr>
      <dsp:spPr>
        <a:xfrm>
          <a:off x="0" y="2664561"/>
          <a:ext cx="82296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3C517D6-4101-4AA1-999F-2E4C2445EBDA}">
      <dsp:nvSpPr>
        <dsp:cNvPr id="0" name=""/>
        <dsp:cNvSpPr/>
      </dsp:nvSpPr>
      <dsp:spPr>
        <a:xfrm>
          <a:off x="391790" y="2325081"/>
          <a:ext cx="7835792" cy="678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022350">
            <a:lnSpc>
              <a:spcPct val="90000"/>
            </a:lnSpc>
            <a:spcBef>
              <a:spcPct val="0"/>
            </a:spcBef>
            <a:spcAft>
              <a:spcPct val="35000"/>
            </a:spcAft>
          </a:pPr>
          <a:r>
            <a:rPr lang="en-GB" sz="2300" b="1" kern="1200" dirty="0" smtClean="0"/>
            <a:t>United Nations Convention on the Rights of the Child</a:t>
          </a:r>
          <a:endParaRPr lang="en-GB" sz="2300" b="1" kern="1200" dirty="0"/>
        </a:p>
      </dsp:txBody>
      <dsp:txXfrm>
        <a:off x="424934" y="2358225"/>
        <a:ext cx="7769504" cy="612672"/>
      </dsp:txXfrm>
    </dsp:sp>
    <dsp:sp modelId="{53EC7C17-0831-4DD2-97AC-32A92413239D}">
      <dsp:nvSpPr>
        <dsp:cNvPr id="0" name=""/>
        <dsp:cNvSpPr/>
      </dsp:nvSpPr>
      <dsp:spPr>
        <a:xfrm>
          <a:off x="0" y="3707841"/>
          <a:ext cx="82296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C0E6493-08C7-4AA8-A107-FF7F9E9F2286}">
      <dsp:nvSpPr>
        <dsp:cNvPr id="0" name=""/>
        <dsp:cNvSpPr/>
      </dsp:nvSpPr>
      <dsp:spPr>
        <a:xfrm>
          <a:off x="399424" y="3368361"/>
          <a:ext cx="7828672" cy="678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022350">
            <a:lnSpc>
              <a:spcPct val="90000"/>
            </a:lnSpc>
            <a:spcBef>
              <a:spcPct val="0"/>
            </a:spcBef>
            <a:spcAft>
              <a:spcPct val="35000"/>
            </a:spcAft>
          </a:pPr>
          <a:r>
            <a:rPr lang="en-GB" sz="2300" b="1" kern="1200" dirty="0" smtClean="0"/>
            <a:t>European Convention on Human Rights</a:t>
          </a:r>
          <a:endParaRPr lang="en-GB" sz="2300" b="1" kern="1200" dirty="0"/>
        </a:p>
      </dsp:txBody>
      <dsp:txXfrm>
        <a:off x="432568" y="3401505"/>
        <a:ext cx="7762384" cy="61267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4CA68-DECF-4E08-8359-69DF9B432388}">
      <dsp:nvSpPr>
        <dsp:cNvPr id="0" name=""/>
        <dsp:cNvSpPr/>
      </dsp:nvSpPr>
      <dsp:spPr>
        <a:xfrm>
          <a:off x="0" y="0"/>
          <a:ext cx="6995160" cy="203668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baseline="0" dirty="0" smtClean="0"/>
            <a:t>What are the potential barriers to individuals being able to exercise their rights?  </a:t>
          </a:r>
          <a:endParaRPr lang="en-GB" sz="2800" kern="1200" dirty="0"/>
        </a:p>
      </dsp:txBody>
      <dsp:txXfrm>
        <a:off x="59652" y="59652"/>
        <a:ext cx="4890089" cy="1917379"/>
      </dsp:txXfrm>
    </dsp:sp>
    <dsp:sp modelId="{E3EEF564-3104-4162-AD84-8BFA525272DB}">
      <dsp:nvSpPr>
        <dsp:cNvPr id="0" name=""/>
        <dsp:cNvSpPr/>
      </dsp:nvSpPr>
      <dsp:spPr>
        <a:xfrm>
          <a:off x="1234439" y="2489279"/>
          <a:ext cx="6995160" cy="2036683"/>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baseline="0" smtClean="0"/>
            <a:t>Why is the role of an Independent Professional Advocate important in ensuring rights are upheld?</a:t>
          </a:r>
          <a:endParaRPr lang="en-GB" sz="2800" b="1" kern="1200" baseline="0" dirty="0" smtClean="0"/>
        </a:p>
      </dsp:txBody>
      <dsp:txXfrm>
        <a:off x="1294091" y="2548931"/>
        <a:ext cx="4317571" cy="1917379"/>
      </dsp:txXfrm>
    </dsp:sp>
    <dsp:sp modelId="{3C3FBAFF-80A5-4B37-B49A-6CAB2F88DDE9}">
      <dsp:nvSpPr>
        <dsp:cNvPr id="0" name=""/>
        <dsp:cNvSpPr/>
      </dsp:nvSpPr>
      <dsp:spPr>
        <a:xfrm>
          <a:off x="5671315" y="1601059"/>
          <a:ext cx="1323844" cy="1323844"/>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5969180" y="1601059"/>
        <a:ext cx="728114" cy="99619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A0CA3-558C-48D9-BED9-92872A7527CD}">
      <dsp:nvSpPr>
        <dsp:cNvPr id="0" name=""/>
        <dsp:cNvSpPr/>
      </dsp:nvSpPr>
      <dsp:spPr>
        <a:xfrm rot="5400000">
          <a:off x="5012703" y="-1901980"/>
          <a:ext cx="1166849"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smtClean="0"/>
            <a:t>Name two core principles of advocacy</a:t>
          </a:r>
          <a:endParaRPr lang="en-GB" sz="2100" kern="1200" dirty="0"/>
        </a:p>
        <a:p>
          <a:pPr marL="228600" lvl="1" indent="-228600" algn="l" defTabSz="933450">
            <a:lnSpc>
              <a:spcPct val="90000"/>
            </a:lnSpc>
            <a:spcBef>
              <a:spcPct val="0"/>
            </a:spcBef>
            <a:spcAft>
              <a:spcPct val="15000"/>
            </a:spcAft>
            <a:buChar char="••"/>
          </a:pPr>
          <a:r>
            <a:rPr lang="en-GB" sz="2100" kern="1200" dirty="0" smtClean="0"/>
            <a:t>Give two examples of what advocacy is </a:t>
          </a:r>
          <a:br>
            <a:rPr lang="en-GB" sz="2100" kern="1200" dirty="0" smtClean="0"/>
          </a:br>
          <a:r>
            <a:rPr lang="en-GB" sz="2100" kern="1200" dirty="0" smtClean="0"/>
            <a:t>and isn't</a:t>
          </a:r>
          <a:endParaRPr lang="en-GB" sz="2100" kern="1200" dirty="0"/>
        </a:p>
      </dsp:txBody>
      <dsp:txXfrm rot="-5400000">
        <a:off x="2962656" y="205028"/>
        <a:ext cx="5209983" cy="1052927"/>
      </dsp:txXfrm>
    </dsp:sp>
    <dsp:sp modelId="{75D3D9BE-1E70-4234-A4EC-26998E572E9B}">
      <dsp:nvSpPr>
        <dsp:cNvPr id="0" name=""/>
        <dsp:cNvSpPr/>
      </dsp:nvSpPr>
      <dsp:spPr>
        <a:xfrm>
          <a:off x="0" y="2209"/>
          <a:ext cx="2962656" cy="14585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GB" sz="3500" kern="1200" dirty="0" smtClean="0"/>
            <a:t>1</a:t>
          </a:r>
        </a:p>
        <a:p>
          <a:pPr lvl="0" algn="ctr" defTabSz="1555750">
            <a:lnSpc>
              <a:spcPct val="90000"/>
            </a:lnSpc>
            <a:spcBef>
              <a:spcPct val="0"/>
            </a:spcBef>
            <a:spcAft>
              <a:spcPct val="35000"/>
            </a:spcAft>
          </a:pPr>
          <a:r>
            <a:rPr lang="en-GB" sz="3500" kern="1200" dirty="0" smtClean="0"/>
            <a:t>2</a:t>
          </a:r>
          <a:endParaRPr lang="en-GB" sz="3500" kern="1200" dirty="0"/>
        </a:p>
      </dsp:txBody>
      <dsp:txXfrm>
        <a:off x="71201" y="73410"/>
        <a:ext cx="2820254" cy="1316160"/>
      </dsp:txXfrm>
    </dsp:sp>
    <dsp:sp modelId="{D85286B7-4DEC-4379-A03A-C810831FE7F9}">
      <dsp:nvSpPr>
        <dsp:cNvPr id="0" name=""/>
        <dsp:cNvSpPr/>
      </dsp:nvSpPr>
      <dsp:spPr>
        <a:xfrm rot="5400000">
          <a:off x="5012703" y="-370490"/>
          <a:ext cx="1166849"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smtClean="0"/>
            <a:t>Name two different models of advocacy</a:t>
          </a:r>
          <a:endParaRPr lang="en-GB" sz="2100" kern="1200" dirty="0"/>
        </a:p>
        <a:p>
          <a:pPr marL="228600" lvl="1" indent="-228600" algn="l" defTabSz="933450">
            <a:lnSpc>
              <a:spcPct val="90000"/>
            </a:lnSpc>
            <a:spcBef>
              <a:spcPct val="0"/>
            </a:spcBef>
            <a:spcAft>
              <a:spcPct val="15000"/>
            </a:spcAft>
            <a:buChar char="••"/>
          </a:pPr>
          <a:r>
            <a:rPr lang="en-GB" sz="2100" kern="1200" dirty="0" smtClean="0"/>
            <a:t>Why is the role of an Independent Professional Advocate important?</a:t>
          </a:r>
          <a:endParaRPr lang="en-GB" sz="2100" kern="1200" dirty="0"/>
        </a:p>
      </dsp:txBody>
      <dsp:txXfrm rot="-5400000">
        <a:off x="2962656" y="1736518"/>
        <a:ext cx="5209983" cy="1052927"/>
      </dsp:txXfrm>
    </dsp:sp>
    <dsp:sp modelId="{C40D833B-D44A-49D3-A4E2-5495F5D6A681}">
      <dsp:nvSpPr>
        <dsp:cNvPr id="0" name=""/>
        <dsp:cNvSpPr/>
      </dsp:nvSpPr>
      <dsp:spPr>
        <a:xfrm>
          <a:off x="0" y="1533700"/>
          <a:ext cx="2962656" cy="14585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GB" sz="3500" kern="1200" dirty="0" smtClean="0"/>
            <a:t>3</a:t>
          </a:r>
        </a:p>
        <a:p>
          <a:pPr lvl="0" algn="ctr" defTabSz="1555750">
            <a:lnSpc>
              <a:spcPct val="90000"/>
            </a:lnSpc>
            <a:spcBef>
              <a:spcPct val="0"/>
            </a:spcBef>
            <a:spcAft>
              <a:spcPct val="35000"/>
            </a:spcAft>
          </a:pPr>
          <a:r>
            <a:rPr lang="en-GB" sz="3500" kern="1200" dirty="0" smtClean="0"/>
            <a:t>4</a:t>
          </a:r>
          <a:endParaRPr lang="en-GB" sz="3500" kern="1200" dirty="0"/>
        </a:p>
      </dsp:txBody>
      <dsp:txXfrm>
        <a:off x="71201" y="1604901"/>
        <a:ext cx="2820254" cy="1316160"/>
      </dsp:txXfrm>
    </dsp:sp>
    <dsp:sp modelId="{78AE2845-5D9D-4B3F-A6E2-D4B51D7355C2}">
      <dsp:nvSpPr>
        <dsp:cNvPr id="0" name=""/>
        <dsp:cNvSpPr/>
      </dsp:nvSpPr>
      <dsp:spPr>
        <a:xfrm rot="5400000">
          <a:off x="5012703" y="1160999"/>
          <a:ext cx="1166849"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smtClean="0"/>
            <a:t>What might a conflict of interest look like?</a:t>
          </a:r>
          <a:endParaRPr lang="en-GB" sz="2100" kern="1200" dirty="0"/>
        </a:p>
        <a:p>
          <a:pPr marL="228600" lvl="1" indent="-228600" algn="l" defTabSz="933450">
            <a:lnSpc>
              <a:spcPct val="90000"/>
            </a:lnSpc>
            <a:spcBef>
              <a:spcPct val="0"/>
            </a:spcBef>
            <a:spcAft>
              <a:spcPct val="15000"/>
            </a:spcAft>
            <a:buChar char="••"/>
          </a:pPr>
          <a:r>
            <a:rPr lang="en-GB" sz="2100" kern="1200" dirty="0" smtClean="0"/>
            <a:t>In one minute, explain the role of an advocate</a:t>
          </a:r>
        </a:p>
      </dsp:txBody>
      <dsp:txXfrm rot="-5400000">
        <a:off x="2962656" y="3268008"/>
        <a:ext cx="5209983" cy="1052927"/>
      </dsp:txXfrm>
    </dsp:sp>
    <dsp:sp modelId="{3C942204-8219-434D-B832-59310B75C635}">
      <dsp:nvSpPr>
        <dsp:cNvPr id="0" name=""/>
        <dsp:cNvSpPr/>
      </dsp:nvSpPr>
      <dsp:spPr>
        <a:xfrm>
          <a:off x="0" y="3065190"/>
          <a:ext cx="2962656" cy="14585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GB" sz="3500" kern="1200" dirty="0" smtClean="0"/>
            <a:t>5</a:t>
          </a:r>
        </a:p>
        <a:p>
          <a:pPr lvl="0" algn="ctr" defTabSz="1555750">
            <a:lnSpc>
              <a:spcPct val="90000"/>
            </a:lnSpc>
            <a:spcBef>
              <a:spcPct val="0"/>
            </a:spcBef>
            <a:spcAft>
              <a:spcPct val="35000"/>
            </a:spcAft>
          </a:pPr>
          <a:r>
            <a:rPr lang="en-GB" sz="3500" kern="1200" dirty="0" smtClean="0"/>
            <a:t>6</a:t>
          </a:r>
          <a:endParaRPr lang="en-GB" sz="3500" kern="1200" dirty="0"/>
        </a:p>
      </dsp:txBody>
      <dsp:txXfrm>
        <a:off x="71201" y="3136391"/>
        <a:ext cx="2820254" cy="131616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44999-49E6-4276-8A16-A4D1971096CD}">
      <dsp:nvSpPr>
        <dsp:cNvPr id="0" name=""/>
        <dsp:cNvSpPr/>
      </dsp:nvSpPr>
      <dsp:spPr>
        <a:xfrm rot="5400000">
          <a:off x="4220637" y="-1901980"/>
          <a:ext cx="1166849"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GB" sz="2800" b="1" kern="1200" dirty="0" smtClean="0"/>
            <a:t>Give three examples of what advocacy is and isn't</a:t>
          </a:r>
          <a:endParaRPr lang="en-GB" sz="2800" b="1" kern="1200" dirty="0"/>
        </a:p>
      </dsp:txBody>
      <dsp:txXfrm rot="-5400000">
        <a:off x="2170590" y="205028"/>
        <a:ext cx="5209983" cy="1052927"/>
      </dsp:txXfrm>
    </dsp:sp>
    <dsp:sp modelId="{CFDD5C9D-A5EA-45A0-9EC6-5BCCFEEA9D82}">
      <dsp:nvSpPr>
        <dsp:cNvPr id="0" name=""/>
        <dsp:cNvSpPr/>
      </dsp:nvSpPr>
      <dsp:spPr>
        <a:xfrm>
          <a:off x="792066" y="2209"/>
          <a:ext cx="1378523" cy="14585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GB" sz="6500" kern="1200" dirty="0" smtClean="0"/>
            <a:t>1</a:t>
          </a:r>
          <a:endParaRPr lang="en-GB" sz="6500" kern="1200" dirty="0"/>
        </a:p>
      </dsp:txBody>
      <dsp:txXfrm>
        <a:off x="859360" y="69503"/>
        <a:ext cx="1243935" cy="1323974"/>
      </dsp:txXfrm>
    </dsp:sp>
    <dsp:sp modelId="{CB0A8340-5B8E-4C68-9477-43A8E734FD84}">
      <dsp:nvSpPr>
        <dsp:cNvPr id="0" name=""/>
        <dsp:cNvSpPr/>
      </dsp:nvSpPr>
      <dsp:spPr>
        <a:xfrm rot="5400000">
          <a:off x="4220577" y="-370490"/>
          <a:ext cx="1166849"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endParaRPr lang="en-GB" sz="2800" b="1" kern="1200" dirty="0" smtClean="0"/>
        </a:p>
        <a:p>
          <a:pPr marL="285750" lvl="1" indent="-285750" algn="l" defTabSz="1244600">
            <a:lnSpc>
              <a:spcPct val="90000"/>
            </a:lnSpc>
            <a:spcBef>
              <a:spcPct val="0"/>
            </a:spcBef>
            <a:spcAft>
              <a:spcPct val="15000"/>
            </a:spcAft>
            <a:buChar char="••"/>
          </a:pPr>
          <a:r>
            <a:rPr lang="en-GB" sz="2800" b="1" kern="1200" dirty="0" smtClean="0"/>
            <a:t>Why is the role of an Independent Professional Advocate important?</a:t>
          </a:r>
          <a:endParaRPr lang="en-GB" sz="2800" b="1" kern="1200" dirty="0"/>
        </a:p>
        <a:p>
          <a:pPr marL="228600" lvl="1" indent="0" algn="l" defTabSz="1066800">
            <a:lnSpc>
              <a:spcPct val="90000"/>
            </a:lnSpc>
            <a:spcBef>
              <a:spcPct val="0"/>
            </a:spcBef>
            <a:spcAft>
              <a:spcPct val="15000"/>
            </a:spcAft>
            <a:buChar char="••"/>
          </a:pPr>
          <a:endParaRPr lang="en-GB" sz="2800" b="1" kern="1200" dirty="0" smtClean="0"/>
        </a:p>
      </dsp:txBody>
      <dsp:txXfrm rot="-5400000">
        <a:off x="2170530" y="1736518"/>
        <a:ext cx="5209983" cy="1052927"/>
      </dsp:txXfrm>
    </dsp:sp>
    <dsp:sp modelId="{D8079C15-0124-4CAB-B26C-96D7379E115D}">
      <dsp:nvSpPr>
        <dsp:cNvPr id="0" name=""/>
        <dsp:cNvSpPr/>
      </dsp:nvSpPr>
      <dsp:spPr>
        <a:xfrm>
          <a:off x="792066" y="1533700"/>
          <a:ext cx="1378464" cy="14585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GB" sz="6500" kern="1200" dirty="0" smtClean="0"/>
            <a:t>2</a:t>
          </a:r>
          <a:endParaRPr lang="en-GB" sz="6500" kern="1200" dirty="0"/>
        </a:p>
      </dsp:txBody>
      <dsp:txXfrm>
        <a:off x="859357" y="1600991"/>
        <a:ext cx="1243882" cy="1323980"/>
      </dsp:txXfrm>
    </dsp:sp>
    <dsp:sp modelId="{673999BD-EA38-4201-A5DC-1848A887DCB7}">
      <dsp:nvSpPr>
        <dsp:cNvPr id="0" name=""/>
        <dsp:cNvSpPr/>
      </dsp:nvSpPr>
      <dsp:spPr>
        <a:xfrm rot="5400000">
          <a:off x="4220637" y="1160999"/>
          <a:ext cx="1166849"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GB" sz="2800" b="1" kern="1200" dirty="0" smtClean="0"/>
            <a:t>In one minute, explain the role of an advocate</a:t>
          </a:r>
          <a:endParaRPr lang="en-GB" sz="2800" b="1" kern="1200" dirty="0"/>
        </a:p>
      </dsp:txBody>
      <dsp:txXfrm rot="-5400000">
        <a:off x="2170590" y="3268008"/>
        <a:ext cx="5209983" cy="1052927"/>
      </dsp:txXfrm>
    </dsp:sp>
    <dsp:sp modelId="{51665353-D78D-495A-AAC0-7F9678374065}">
      <dsp:nvSpPr>
        <dsp:cNvPr id="0" name=""/>
        <dsp:cNvSpPr/>
      </dsp:nvSpPr>
      <dsp:spPr>
        <a:xfrm>
          <a:off x="792066" y="3065190"/>
          <a:ext cx="1378523" cy="14585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GB" sz="6500" kern="1200" dirty="0" smtClean="0"/>
            <a:t>3</a:t>
          </a:r>
          <a:endParaRPr lang="en-GB" sz="6500" kern="1200" dirty="0"/>
        </a:p>
      </dsp:txBody>
      <dsp:txXfrm>
        <a:off x="859360" y="3132484"/>
        <a:ext cx="1243935" cy="132397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9AC83-F1FC-49FA-9BB6-7A7118E2B205}">
      <dsp:nvSpPr>
        <dsp:cNvPr id="0" name=""/>
        <dsp:cNvSpPr/>
      </dsp:nvSpPr>
      <dsp:spPr>
        <a:xfrm>
          <a:off x="0" y="998481"/>
          <a:ext cx="4038600" cy="630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1B7C573-372E-4132-B4F3-E3E62849C439}">
      <dsp:nvSpPr>
        <dsp:cNvPr id="0" name=""/>
        <dsp:cNvSpPr/>
      </dsp:nvSpPr>
      <dsp:spPr>
        <a:xfrm>
          <a:off x="201930" y="629480"/>
          <a:ext cx="2827020" cy="7380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lvl="0" algn="l" defTabSz="1111250">
            <a:lnSpc>
              <a:spcPct val="90000"/>
            </a:lnSpc>
            <a:spcBef>
              <a:spcPct val="0"/>
            </a:spcBef>
            <a:spcAft>
              <a:spcPct val="35000"/>
            </a:spcAft>
          </a:pPr>
          <a:r>
            <a:rPr lang="en-GB" sz="2500" b="1" kern="1200" dirty="0" smtClean="0"/>
            <a:t>Well-being</a:t>
          </a:r>
          <a:endParaRPr lang="en-GB" sz="2500" b="1" kern="1200" dirty="0"/>
        </a:p>
      </dsp:txBody>
      <dsp:txXfrm>
        <a:off x="237956" y="665506"/>
        <a:ext cx="2754968" cy="665948"/>
      </dsp:txXfrm>
    </dsp:sp>
    <dsp:sp modelId="{8C02E2E0-6284-4C21-AD10-C08062D61B80}">
      <dsp:nvSpPr>
        <dsp:cNvPr id="0" name=""/>
        <dsp:cNvSpPr/>
      </dsp:nvSpPr>
      <dsp:spPr>
        <a:xfrm>
          <a:off x="0" y="2132481"/>
          <a:ext cx="4038600" cy="630000"/>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11F16B9-446D-48B0-93E5-B037758152D2}">
      <dsp:nvSpPr>
        <dsp:cNvPr id="0" name=""/>
        <dsp:cNvSpPr/>
      </dsp:nvSpPr>
      <dsp:spPr>
        <a:xfrm>
          <a:off x="201930" y="1763481"/>
          <a:ext cx="2827020" cy="73800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lvl="0" algn="l" defTabSz="1111250">
            <a:lnSpc>
              <a:spcPct val="90000"/>
            </a:lnSpc>
            <a:spcBef>
              <a:spcPct val="0"/>
            </a:spcBef>
            <a:spcAft>
              <a:spcPct val="35000"/>
            </a:spcAft>
          </a:pPr>
          <a:r>
            <a:rPr lang="en-GB" sz="2500" b="1" kern="1200" dirty="0" smtClean="0"/>
            <a:t>Personal outcomes</a:t>
          </a:r>
          <a:endParaRPr lang="en-GB" sz="2500" b="1" kern="1200" dirty="0"/>
        </a:p>
      </dsp:txBody>
      <dsp:txXfrm>
        <a:off x="237956" y="1799507"/>
        <a:ext cx="2754968" cy="665948"/>
      </dsp:txXfrm>
    </dsp:sp>
    <dsp:sp modelId="{94D5E63A-28F1-4AAB-901E-E368D6A49719}">
      <dsp:nvSpPr>
        <dsp:cNvPr id="0" name=""/>
        <dsp:cNvSpPr/>
      </dsp:nvSpPr>
      <dsp:spPr>
        <a:xfrm>
          <a:off x="0" y="3266480"/>
          <a:ext cx="4038600" cy="6300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63E1215-C23D-4A36-A6EE-1D90A5E949DA}">
      <dsp:nvSpPr>
        <dsp:cNvPr id="0" name=""/>
        <dsp:cNvSpPr/>
      </dsp:nvSpPr>
      <dsp:spPr>
        <a:xfrm>
          <a:off x="201930" y="2897480"/>
          <a:ext cx="2827020" cy="73800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lvl="0" algn="l" defTabSz="1111250">
            <a:lnSpc>
              <a:spcPct val="90000"/>
            </a:lnSpc>
            <a:spcBef>
              <a:spcPct val="0"/>
            </a:spcBef>
            <a:spcAft>
              <a:spcPct val="35000"/>
            </a:spcAft>
          </a:pPr>
          <a:r>
            <a:rPr lang="en-GB" sz="2500" b="1" kern="1200" dirty="0" smtClean="0"/>
            <a:t>Rights</a:t>
          </a:r>
          <a:endParaRPr lang="en-GB" sz="2500" b="1" kern="1200" dirty="0"/>
        </a:p>
      </dsp:txBody>
      <dsp:txXfrm>
        <a:off x="237956" y="2933506"/>
        <a:ext cx="2754968"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0DE37-0C5F-43F2-9CD0-1B119785E1CC}">
      <dsp:nvSpPr>
        <dsp:cNvPr id="0" name=""/>
        <dsp:cNvSpPr/>
      </dsp:nvSpPr>
      <dsp:spPr>
        <a:xfrm>
          <a:off x="0" y="543260"/>
          <a:ext cx="4038600" cy="8568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DCEABB7-ACF5-4B64-9D90-03CE4E0FC79E}">
      <dsp:nvSpPr>
        <dsp:cNvPr id="0" name=""/>
        <dsp:cNvSpPr/>
      </dsp:nvSpPr>
      <dsp:spPr>
        <a:xfrm>
          <a:off x="201930" y="41420"/>
          <a:ext cx="2827020" cy="100368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lvl="0" algn="l" defTabSz="1511300">
            <a:lnSpc>
              <a:spcPct val="90000"/>
            </a:lnSpc>
            <a:spcBef>
              <a:spcPct val="0"/>
            </a:spcBef>
            <a:spcAft>
              <a:spcPct val="35000"/>
            </a:spcAft>
          </a:pPr>
          <a:r>
            <a:rPr lang="en-GB" sz="3400" b="1" kern="1200" dirty="0" smtClean="0"/>
            <a:t>Voice</a:t>
          </a:r>
          <a:endParaRPr lang="en-GB" sz="3400" b="1" kern="1200" dirty="0"/>
        </a:p>
      </dsp:txBody>
      <dsp:txXfrm>
        <a:off x="250926" y="90416"/>
        <a:ext cx="2729028" cy="905688"/>
      </dsp:txXfrm>
    </dsp:sp>
    <dsp:sp modelId="{B563773B-C4AA-4F51-8C93-5A74E3AE96A8}">
      <dsp:nvSpPr>
        <dsp:cNvPr id="0" name=""/>
        <dsp:cNvSpPr/>
      </dsp:nvSpPr>
      <dsp:spPr>
        <a:xfrm>
          <a:off x="0" y="2085501"/>
          <a:ext cx="4038600" cy="856800"/>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2BD161A-C741-4ED3-9DC0-F2AAAB7DEAC3}">
      <dsp:nvSpPr>
        <dsp:cNvPr id="0" name=""/>
        <dsp:cNvSpPr/>
      </dsp:nvSpPr>
      <dsp:spPr>
        <a:xfrm>
          <a:off x="201930" y="1583661"/>
          <a:ext cx="2827020" cy="100368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lvl="0" algn="l" defTabSz="1511300">
            <a:lnSpc>
              <a:spcPct val="90000"/>
            </a:lnSpc>
            <a:spcBef>
              <a:spcPct val="0"/>
            </a:spcBef>
            <a:spcAft>
              <a:spcPct val="35000"/>
            </a:spcAft>
          </a:pPr>
          <a:r>
            <a:rPr lang="en-GB" sz="3400" b="1" kern="1200" dirty="0" smtClean="0"/>
            <a:t>Choice</a:t>
          </a:r>
          <a:endParaRPr lang="en-GB" sz="3400" b="1" kern="1200" dirty="0"/>
        </a:p>
      </dsp:txBody>
      <dsp:txXfrm>
        <a:off x="250926" y="1632657"/>
        <a:ext cx="2729028" cy="905688"/>
      </dsp:txXfrm>
    </dsp:sp>
    <dsp:sp modelId="{AB16DD7B-F25C-4DC3-B87C-B8AEA6828994}">
      <dsp:nvSpPr>
        <dsp:cNvPr id="0" name=""/>
        <dsp:cNvSpPr/>
      </dsp:nvSpPr>
      <dsp:spPr>
        <a:xfrm>
          <a:off x="0" y="3627741"/>
          <a:ext cx="4038600" cy="8568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CBE5886-6D4C-4EE9-B917-6EEE496393FF}">
      <dsp:nvSpPr>
        <dsp:cNvPr id="0" name=""/>
        <dsp:cNvSpPr/>
      </dsp:nvSpPr>
      <dsp:spPr>
        <a:xfrm>
          <a:off x="201930" y="3125900"/>
          <a:ext cx="2827020" cy="100368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lvl="0" algn="l" defTabSz="1511300">
            <a:lnSpc>
              <a:spcPct val="90000"/>
            </a:lnSpc>
            <a:spcBef>
              <a:spcPct val="0"/>
            </a:spcBef>
            <a:spcAft>
              <a:spcPct val="35000"/>
            </a:spcAft>
          </a:pPr>
          <a:r>
            <a:rPr lang="en-GB" sz="3400" b="1" kern="1200" dirty="0" smtClean="0"/>
            <a:t>Control</a:t>
          </a:r>
          <a:endParaRPr lang="en-GB" sz="3400" b="1" kern="1200" dirty="0"/>
        </a:p>
      </dsp:txBody>
      <dsp:txXfrm>
        <a:off x="250926" y="3174896"/>
        <a:ext cx="2729028" cy="90568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63678-77EA-4B2D-834F-CB0E3970D293}">
      <dsp:nvSpPr>
        <dsp:cNvPr id="0" name=""/>
        <dsp:cNvSpPr/>
      </dsp:nvSpPr>
      <dsp:spPr>
        <a:xfrm>
          <a:off x="0" y="384283"/>
          <a:ext cx="4038600" cy="604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828CAAD-8D54-4D9F-A143-D53F85723FCE}">
      <dsp:nvSpPr>
        <dsp:cNvPr id="0" name=""/>
        <dsp:cNvSpPr/>
      </dsp:nvSpPr>
      <dsp:spPr>
        <a:xfrm>
          <a:off x="201338" y="30043"/>
          <a:ext cx="3835315" cy="7084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lvl="0" algn="l" defTabSz="1066800">
            <a:lnSpc>
              <a:spcPct val="90000"/>
            </a:lnSpc>
            <a:spcBef>
              <a:spcPct val="0"/>
            </a:spcBef>
            <a:spcAft>
              <a:spcPct val="35000"/>
            </a:spcAft>
          </a:pPr>
          <a:r>
            <a:rPr lang="en-GB" sz="2400" b="1" kern="1200" dirty="0" smtClean="0"/>
            <a:t>Independence</a:t>
          </a:r>
          <a:endParaRPr lang="en-GB" sz="2400" b="1" kern="1200" dirty="0"/>
        </a:p>
      </dsp:txBody>
      <dsp:txXfrm>
        <a:off x="235923" y="64628"/>
        <a:ext cx="3766145" cy="639310"/>
      </dsp:txXfrm>
    </dsp:sp>
    <dsp:sp modelId="{AA9E5B67-ED16-4809-AF8D-DD4D548DE303}">
      <dsp:nvSpPr>
        <dsp:cNvPr id="0" name=""/>
        <dsp:cNvSpPr/>
      </dsp:nvSpPr>
      <dsp:spPr>
        <a:xfrm>
          <a:off x="0" y="1472923"/>
          <a:ext cx="4038600" cy="6048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B720F94-85E7-42FD-855A-445838D24251}">
      <dsp:nvSpPr>
        <dsp:cNvPr id="0" name=""/>
        <dsp:cNvSpPr/>
      </dsp:nvSpPr>
      <dsp:spPr>
        <a:xfrm>
          <a:off x="201338" y="1118683"/>
          <a:ext cx="3835315" cy="7084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lvl="0" algn="l" defTabSz="1066800">
            <a:lnSpc>
              <a:spcPct val="90000"/>
            </a:lnSpc>
            <a:spcBef>
              <a:spcPct val="0"/>
            </a:spcBef>
            <a:spcAft>
              <a:spcPct val="35000"/>
            </a:spcAft>
          </a:pPr>
          <a:r>
            <a:rPr lang="en-GB" sz="2400" b="1" kern="1200" dirty="0" smtClean="0"/>
            <a:t>Clarity of purpose</a:t>
          </a:r>
          <a:endParaRPr lang="en-GB" sz="2400" b="1" kern="1200" dirty="0"/>
        </a:p>
      </dsp:txBody>
      <dsp:txXfrm>
        <a:off x="235923" y="1153268"/>
        <a:ext cx="3766145" cy="639310"/>
      </dsp:txXfrm>
    </dsp:sp>
    <dsp:sp modelId="{F45A2C16-0D3F-4F5A-9BEA-1BDA832E0CD6}">
      <dsp:nvSpPr>
        <dsp:cNvPr id="0" name=""/>
        <dsp:cNvSpPr/>
      </dsp:nvSpPr>
      <dsp:spPr>
        <a:xfrm>
          <a:off x="0" y="2561563"/>
          <a:ext cx="4038600" cy="6048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9108AA9-5A5B-4A96-ABAB-64D83C1AD9E7}">
      <dsp:nvSpPr>
        <dsp:cNvPr id="0" name=""/>
        <dsp:cNvSpPr/>
      </dsp:nvSpPr>
      <dsp:spPr>
        <a:xfrm>
          <a:off x="192267" y="2207323"/>
          <a:ext cx="3845342" cy="70848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lvl="0" algn="l" defTabSz="1066800">
            <a:lnSpc>
              <a:spcPct val="90000"/>
            </a:lnSpc>
            <a:spcBef>
              <a:spcPct val="0"/>
            </a:spcBef>
            <a:spcAft>
              <a:spcPct val="35000"/>
            </a:spcAft>
          </a:pPr>
          <a:r>
            <a:rPr lang="en-GB" sz="2400" b="1" kern="1200" dirty="0" smtClean="0"/>
            <a:t>Person-centred approach</a:t>
          </a:r>
          <a:endParaRPr lang="en-GB" sz="2400" b="1" kern="1200" dirty="0"/>
        </a:p>
      </dsp:txBody>
      <dsp:txXfrm>
        <a:off x="226852" y="2241908"/>
        <a:ext cx="3776172" cy="639310"/>
      </dsp:txXfrm>
    </dsp:sp>
    <dsp:sp modelId="{F0BCB6A4-F199-4C4E-BC49-EB49AF5198B0}">
      <dsp:nvSpPr>
        <dsp:cNvPr id="0" name=""/>
        <dsp:cNvSpPr/>
      </dsp:nvSpPr>
      <dsp:spPr>
        <a:xfrm>
          <a:off x="0" y="3650203"/>
          <a:ext cx="4038600" cy="6048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6F8192C-0B75-4F47-97F3-9EDB7E950797}">
      <dsp:nvSpPr>
        <dsp:cNvPr id="0" name=""/>
        <dsp:cNvSpPr/>
      </dsp:nvSpPr>
      <dsp:spPr>
        <a:xfrm>
          <a:off x="192267" y="3295963"/>
          <a:ext cx="3845342" cy="70848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lvl="0" algn="l" defTabSz="1066800">
            <a:lnSpc>
              <a:spcPct val="90000"/>
            </a:lnSpc>
            <a:spcBef>
              <a:spcPct val="0"/>
            </a:spcBef>
            <a:spcAft>
              <a:spcPct val="35000"/>
            </a:spcAft>
          </a:pPr>
          <a:r>
            <a:rPr lang="en-GB" sz="2400" b="1" kern="1200" dirty="0" smtClean="0"/>
            <a:t>Empowerment</a:t>
          </a:r>
          <a:endParaRPr lang="en-GB" sz="2400" b="1" kern="1200" dirty="0"/>
        </a:p>
      </dsp:txBody>
      <dsp:txXfrm>
        <a:off x="226852" y="3330548"/>
        <a:ext cx="3776172" cy="639310"/>
      </dsp:txXfrm>
    </dsp:sp>
    <dsp:sp modelId="{20F7AA73-87A1-4861-A708-8F2E5A61AC7F}">
      <dsp:nvSpPr>
        <dsp:cNvPr id="0" name=""/>
        <dsp:cNvSpPr/>
      </dsp:nvSpPr>
      <dsp:spPr>
        <a:xfrm>
          <a:off x="0" y="4738843"/>
          <a:ext cx="4038600" cy="6048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817DE45-ACD7-49E1-A2AF-24A14CE37628}">
      <dsp:nvSpPr>
        <dsp:cNvPr id="0" name=""/>
        <dsp:cNvSpPr/>
      </dsp:nvSpPr>
      <dsp:spPr>
        <a:xfrm>
          <a:off x="192267" y="4384603"/>
          <a:ext cx="3845342" cy="70848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lvl="0" algn="l" defTabSz="1066800">
            <a:lnSpc>
              <a:spcPct val="90000"/>
            </a:lnSpc>
            <a:spcBef>
              <a:spcPct val="0"/>
            </a:spcBef>
            <a:spcAft>
              <a:spcPct val="35000"/>
            </a:spcAft>
          </a:pPr>
          <a:r>
            <a:rPr lang="en-GB" sz="2400" b="1" kern="1200" dirty="0" smtClean="0"/>
            <a:t>Equal opportunity</a:t>
          </a:r>
          <a:endParaRPr lang="en-GB" sz="2400" b="1" kern="1200" dirty="0"/>
        </a:p>
      </dsp:txBody>
      <dsp:txXfrm>
        <a:off x="226852" y="4419188"/>
        <a:ext cx="3776172" cy="63931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6F37E-E12E-446B-9E79-7D8394A66846}">
      <dsp:nvSpPr>
        <dsp:cNvPr id="0" name=""/>
        <dsp:cNvSpPr/>
      </dsp:nvSpPr>
      <dsp:spPr>
        <a:xfrm>
          <a:off x="0" y="314443"/>
          <a:ext cx="4038600" cy="504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B5015A1-DB8D-4091-9DE6-A4C8F147CCDE}">
      <dsp:nvSpPr>
        <dsp:cNvPr id="0" name=""/>
        <dsp:cNvSpPr/>
      </dsp:nvSpPr>
      <dsp:spPr>
        <a:xfrm>
          <a:off x="195028" y="19243"/>
          <a:ext cx="3843137" cy="5904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lvl="0" algn="l" defTabSz="1066800">
            <a:lnSpc>
              <a:spcPct val="90000"/>
            </a:lnSpc>
            <a:spcBef>
              <a:spcPct val="0"/>
            </a:spcBef>
            <a:spcAft>
              <a:spcPct val="35000"/>
            </a:spcAft>
          </a:pPr>
          <a:r>
            <a:rPr lang="en-GB" sz="2400" b="1" kern="1200" dirty="0" smtClean="0"/>
            <a:t>Accountability</a:t>
          </a:r>
          <a:endParaRPr lang="en-GB" sz="2400" b="1" kern="1200" dirty="0"/>
        </a:p>
      </dsp:txBody>
      <dsp:txXfrm>
        <a:off x="223849" y="48064"/>
        <a:ext cx="3785495" cy="532758"/>
      </dsp:txXfrm>
    </dsp:sp>
    <dsp:sp modelId="{6289EE4D-3DD9-4162-AF6E-3A6ABA4AB1E1}">
      <dsp:nvSpPr>
        <dsp:cNvPr id="0" name=""/>
        <dsp:cNvSpPr/>
      </dsp:nvSpPr>
      <dsp:spPr>
        <a:xfrm>
          <a:off x="0" y="1221643"/>
          <a:ext cx="4038600" cy="504000"/>
        </a:xfrm>
        <a:prstGeom prst="rect">
          <a:avLst/>
        </a:prstGeom>
        <a:solidFill>
          <a:schemeClr val="lt1">
            <a:alpha val="90000"/>
            <a:hueOff val="0"/>
            <a:satOff val="0"/>
            <a:lumOff val="0"/>
            <a:alphaOff val="0"/>
          </a:schemeClr>
        </a:solidFill>
        <a:ln w="9525" cap="flat" cmpd="sng" algn="ctr">
          <a:solidFill>
            <a:schemeClr val="accent3">
              <a:hueOff val="2250053"/>
              <a:satOff val="-3376"/>
              <a:lumOff val="-54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FEC3BA5-4398-47F6-B2F1-648DEE390D88}">
      <dsp:nvSpPr>
        <dsp:cNvPr id="0" name=""/>
        <dsp:cNvSpPr/>
      </dsp:nvSpPr>
      <dsp:spPr>
        <a:xfrm>
          <a:off x="201930" y="926443"/>
          <a:ext cx="3835135" cy="590400"/>
        </a:xfrm>
        <a:prstGeom prst="roundRect">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lvl="0" algn="l" defTabSz="1066800">
            <a:lnSpc>
              <a:spcPct val="90000"/>
            </a:lnSpc>
            <a:spcBef>
              <a:spcPct val="0"/>
            </a:spcBef>
            <a:spcAft>
              <a:spcPct val="35000"/>
            </a:spcAft>
          </a:pPr>
          <a:r>
            <a:rPr lang="en-GB" sz="2400" b="1" kern="1200" dirty="0" smtClean="0"/>
            <a:t>Accessibility</a:t>
          </a:r>
          <a:endParaRPr lang="en-GB" sz="2400" b="1" kern="1200" dirty="0"/>
        </a:p>
      </dsp:txBody>
      <dsp:txXfrm>
        <a:off x="230751" y="955264"/>
        <a:ext cx="3777493" cy="532758"/>
      </dsp:txXfrm>
    </dsp:sp>
    <dsp:sp modelId="{4F6CBBF9-F3F2-495E-AA08-4682833A5BEA}">
      <dsp:nvSpPr>
        <dsp:cNvPr id="0" name=""/>
        <dsp:cNvSpPr/>
      </dsp:nvSpPr>
      <dsp:spPr>
        <a:xfrm>
          <a:off x="0" y="2128843"/>
          <a:ext cx="4038600" cy="504000"/>
        </a:xfrm>
        <a:prstGeom prst="rect">
          <a:avLst/>
        </a:prstGeom>
        <a:solidFill>
          <a:schemeClr val="lt1">
            <a:alpha val="90000"/>
            <a:hueOff val="0"/>
            <a:satOff val="0"/>
            <a:lumOff val="0"/>
            <a:alphaOff val="0"/>
          </a:schemeClr>
        </a:solidFill>
        <a:ln w="9525" cap="flat" cmpd="sng" algn="ctr">
          <a:solidFill>
            <a:schemeClr val="accent3">
              <a:hueOff val="4500106"/>
              <a:satOff val="-6752"/>
              <a:lumOff val="-109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BEFA892-24B3-4732-8001-A035352CBA04}">
      <dsp:nvSpPr>
        <dsp:cNvPr id="0" name=""/>
        <dsp:cNvSpPr/>
      </dsp:nvSpPr>
      <dsp:spPr>
        <a:xfrm>
          <a:off x="192267" y="1833643"/>
          <a:ext cx="3845342" cy="590400"/>
        </a:xfrm>
        <a:prstGeom prst="roundRect">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lvl="0" algn="l" defTabSz="1066800">
            <a:lnSpc>
              <a:spcPct val="90000"/>
            </a:lnSpc>
            <a:spcBef>
              <a:spcPct val="0"/>
            </a:spcBef>
            <a:spcAft>
              <a:spcPct val="35000"/>
            </a:spcAft>
          </a:pPr>
          <a:r>
            <a:rPr lang="en-GB" sz="2400" b="1" kern="1200" dirty="0" smtClean="0"/>
            <a:t>Supporting advocates</a:t>
          </a:r>
          <a:endParaRPr lang="en-GB" sz="2400" b="1" kern="1200" dirty="0"/>
        </a:p>
      </dsp:txBody>
      <dsp:txXfrm>
        <a:off x="221088" y="1862464"/>
        <a:ext cx="3787700" cy="532758"/>
      </dsp:txXfrm>
    </dsp:sp>
    <dsp:sp modelId="{C72D123F-538D-4222-BAB5-5DFB715BB2AB}">
      <dsp:nvSpPr>
        <dsp:cNvPr id="0" name=""/>
        <dsp:cNvSpPr/>
      </dsp:nvSpPr>
      <dsp:spPr>
        <a:xfrm>
          <a:off x="0" y="3036043"/>
          <a:ext cx="4038600" cy="504000"/>
        </a:xfrm>
        <a:prstGeom prst="rect">
          <a:avLst/>
        </a:prstGeom>
        <a:solidFill>
          <a:schemeClr val="lt1">
            <a:alpha val="90000"/>
            <a:hueOff val="0"/>
            <a:satOff val="0"/>
            <a:lumOff val="0"/>
            <a:alphaOff val="0"/>
          </a:schemeClr>
        </a:solidFill>
        <a:ln w="9525" cap="flat" cmpd="sng" algn="ctr">
          <a:solidFill>
            <a:schemeClr val="accent3">
              <a:hueOff val="6750158"/>
              <a:satOff val="-10128"/>
              <a:lumOff val="-164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59F397A-DCAE-4C04-957D-236B46519458}">
      <dsp:nvSpPr>
        <dsp:cNvPr id="0" name=""/>
        <dsp:cNvSpPr/>
      </dsp:nvSpPr>
      <dsp:spPr>
        <a:xfrm>
          <a:off x="192267" y="2740843"/>
          <a:ext cx="3845342" cy="590400"/>
        </a:xfrm>
        <a:prstGeom prst="roundRect">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lvl="0" algn="l" defTabSz="1066800">
            <a:lnSpc>
              <a:spcPct val="90000"/>
            </a:lnSpc>
            <a:spcBef>
              <a:spcPct val="0"/>
            </a:spcBef>
            <a:spcAft>
              <a:spcPct val="35000"/>
            </a:spcAft>
          </a:pPr>
          <a:r>
            <a:rPr lang="en-GB" sz="2400" b="1" kern="1200" dirty="0" smtClean="0"/>
            <a:t>Confidentiality</a:t>
          </a:r>
          <a:endParaRPr lang="en-GB" sz="2400" b="1" kern="1200" dirty="0"/>
        </a:p>
      </dsp:txBody>
      <dsp:txXfrm>
        <a:off x="221088" y="2769664"/>
        <a:ext cx="3787700" cy="532758"/>
      </dsp:txXfrm>
    </dsp:sp>
    <dsp:sp modelId="{1B37674C-AED1-4BC4-ADAA-3C7EFF22CA37}">
      <dsp:nvSpPr>
        <dsp:cNvPr id="0" name=""/>
        <dsp:cNvSpPr/>
      </dsp:nvSpPr>
      <dsp:spPr>
        <a:xfrm>
          <a:off x="0" y="3943243"/>
          <a:ext cx="4038600" cy="504000"/>
        </a:xfrm>
        <a:prstGeom prst="rect">
          <a:avLst/>
        </a:prstGeom>
        <a:solidFill>
          <a:schemeClr val="lt1">
            <a:alpha val="90000"/>
            <a:hueOff val="0"/>
            <a:satOff val="0"/>
            <a:lumOff val="0"/>
            <a:alphaOff val="0"/>
          </a:schemeClr>
        </a:solidFill>
        <a:ln w="9525" cap="flat" cmpd="sng" algn="ctr">
          <a:solidFill>
            <a:schemeClr val="accent3">
              <a:hueOff val="9000211"/>
              <a:satOff val="-13504"/>
              <a:lumOff val="-219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DF390E9-E57B-4972-8969-37ECE2DEAC86}">
      <dsp:nvSpPr>
        <dsp:cNvPr id="0" name=""/>
        <dsp:cNvSpPr/>
      </dsp:nvSpPr>
      <dsp:spPr>
        <a:xfrm>
          <a:off x="192267" y="3648043"/>
          <a:ext cx="3845342" cy="590400"/>
        </a:xfrm>
        <a:prstGeom prst="roundRect">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lvl="0" algn="l" defTabSz="1066800">
            <a:lnSpc>
              <a:spcPct val="90000"/>
            </a:lnSpc>
            <a:spcBef>
              <a:spcPct val="0"/>
            </a:spcBef>
            <a:spcAft>
              <a:spcPct val="35000"/>
            </a:spcAft>
          </a:pPr>
          <a:r>
            <a:rPr lang="en-GB" sz="2400" b="1" kern="1200" dirty="0" smtClean="0"/>
            <a:t>Complaints</a:t>
          </a:r>
          <a:endParaRPr lang="en-GB" sz="2400" b="1" kern="1200" dirty="0"/>
        </a:p>
      </dsp:txBody>
      <dsp:txXfrm>
        <a:off x="221088" y="3676864"/>
        <a:ext cx="3787700" cy="532758"/>
      </dsp:txXfrm>
    </dsp:sp>
    <dsp:sp modelId="{6E3A66C5-1F1F-4A10-A3E7-5CD8AF44D67C}">
      <dsp:nvSpPr>
        <dsp:cNvPr id="0" name=""/>
        <dsp:cNvSpPr/>
      </dsp:nvSpPr>
      <dsp:spPr>
        <a:xfrm>
          <a:off x="0" y="4850443"/>
          <a:ext cx="4038600" cy="5040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C9EEC53-4DCB-4431-A3EC-E191DDE25330}">
      <dsp:nvSpPr>
        <dsp:cNvPr id="0" name=""/>
        <dsp:cNvSpPr/>
      </dsp:nvSpPr>
      <dsp:spPr>
        <a:xfrm>
          <a:off x="192267" y="4555243"/>
          <a:ext cx="3845342" cy="59040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lvl="0" algn="l" defTabSz="1066800">
            <a:lnSpc>
              <a:spcPct val="90000"/>
            </a:lnSpc>
            <a:spcBef>
              <a:spcPct val="0"/>
            </a:spcBef>
            <a:spcAft>
              <a:spcPct val="35000"/>
            </a:spcAft>
          </a:pPr>
          <a:r>
            <a:rPr lang="en-GB" sz="2400" b="1" kern="1200" dirty="0" smtClean="0"/>
            <a:t>Safeguarding</a:t>
          </a:r>
          <a:endParaRPr lang="en-GB" sz="2400" b="1" kern="1200" dirty="0"/>
        </a:p>
      </dsp:txBody>
      <dsp:txXfrm>
        <a:off x="221088" y="4584064"/>
        <a:ext cx="3787700" cy="532758"/>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4E671-8512-44AD-8A78-536324D3011D}">
      <dsp:nvSpPr>
        <dsp:cNvPr id="0" name=""/>
        <dsp:cNvSpPr/>
      </dsp:nvSpPr>
      <dsp:spPr>
        <a:xfrm>
          <a:off x="2890666" y="-63301"/>
          <a:ext cx="2606243" cy="122256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b="1" kern="1200" dirty="0" smtClean="0"/>
            <a:t>Empowering</a:t>
          </a:r>
          <a:r>
            <a:rPr lang="en-GB" sz="2900" kern="1200" dirty="0" smtClean="0"/>
            <a:t>	</a:t>
          </a:r>
          <a:endParaRPr lang="en-GB" sz="2900" kern="1200" dirty="0"/>
        </a:p>
      </dsp:txBody>
      <dsp:txXfrm>
        <a:off x="2950347" y="-3620"/>
        <a:ext cx="2486881" cy="1103201"/>
      </dsp:txXfrm>
    </dsp:sp>
    <dsp:sp modelId="{33923592-7D6F-4D6E-A71C-D1D927A8F946}">
      <dsp:nvSpPr>
        <dsp:cNvPr id="0" name=""/>
        <dsp:cNvSpPr/>
      </dsp:nvSpPr>
      <dsp:spPr>
        <a:xfrm>
          <a:off x="2248269" y="547795"/>
          <a:ext cx="3862868" cy="3862868"/>
        </a:xfrm>
        <a:custGeom>
          <a:avLst/>
          <a:gdLst/>
          <a:ahLst/>
          <a:cxnLst/>
          <a:rect l="0" t="0" r="0" b="0"/>
          <a:pathLst>
            <a:path>
              <a:moveTo>
                <a:pt x="3251837" y="521834"/>
              </a:moveTo>
              <a:arcTo wR="1931434" hR="1931434" stAng="18787721" swAng="764870"/>
            </a:path>
          </a:pathLst>
        </a:custGeom>
        <a:no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EAECE253-480A-4574-BF72-CAF1297FE814}">
      <dsp:nvSpPr>
        <dsp:cNvPr id="0" name=""/>
        <dsp:cNvSpPr/>
      </dsp:nvSpPr>
      <dsp:spPr>
        <a:xfrm>
          <a:off x="4755893" y="1399361"/>
          <a:ext cx="2521675" cy="96641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b="1" kern="1200" dirty="0" smtClean="0"/>
            <a:t>Speaking up  </a:t>
          </a:r>
          <a:endParaRPr lang="en-GB" sz="2900" b="1" kern="1200" dirty="0"/>
        </a:p>
      </dsp:txBody>
      <dsp:txXfrm>
        <a:off x="4803069" y="1446537"/>
        <a:ext cx="2427323" cy="872063"/>
      </dsp:txXfrm>
    </dsp:sp>
    <dsp:sp modelId="{3BCF821B-6172-4F12-9129-C8B26060CED8}">
      <dsp:nvSpPr>
        <dsp:cNvPr id="0" name=""/>
        <dsp:cNvSpPr/>
      </dsp:nvSpPr>
      <dsp:spPr>
        <a:xfrm>
          <a:off x="2259135" y="667191"/>
          <a:ext cx="3862868" cy="3862868"/>
        </a:xfrm>
        <a:custGeom>
          <a:avLst/>
          <a:gdLst/>
          <a:ahLst/>
          <a:cxnLst/>
          <a:rect l="0" t="0" r="0" b="0"/>
          <a:pathLst>
            <a:path>
              <a:moveTo>
                <a:pt x="3849725" y="1706504"/>
              </a:moveTo>
              <a:arcTo wR="1931434" hR="1931434" stAng="21198738" swAng="1401402"/>
            </a:path>
          </a:pathLst>
        </a:custGeom>
        <a:no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44D76A21-886B-4A37-90AF-2AAC788410DA}">
      <dsp:nvSpPr>
        <dsp:cNvPr id="0" name=""/>
        <dsp:cNvSpPr/>
      </dsp:nvSpPr>
      <dsp:spPr>
        <a:xfrm>
          <a:off x="4611872" y="3160277"/>
          <a:ext cx="2337981" cy="96641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b="1" kern="1200" dirty="0" smtClean="0"/>
            <a:t>Safeguarding</a:t>
          </a:r>
          <a:endParaRPr lang="en-GB" sz="2900" b="1" kern="1200" dirty="0"/>
        </a:p>
      </dsp:txBody>
      <dsp:txXfrm>
        <a:off x="4659048" y="3207453"/>
        <a:ext cx="2243629" cy="872063"/>
      </dsp:txXfrm>
    </dsp:sp>
    <dsp:sp modelId="{A09FFCA4-7246-49BD-B610-B2477202837A}">
      <dsp:nvSpPr>
        <dsp:cNvPr id="0" name=""/>
        <dsp:cNvSpPr/>
      </dsp:nvSpPr>
      <dsp:spPr>
        <a:xfrm>
          <a:off x="2273294" y="589135"/>
          <a:ext cx="3862868" cy="3862868"/>
        </a:xfrm>
        <a:custGeom>
          <a:avLst/>
          <a:gdLst/>
          <a:ahLst/>
          <a:cxnLst/>
          <a:rect l="0" t="0" r="0" b="0"/>
          <a:pathLst>
            <a:path>
              <a:moveTo>
                <a:pt x="2986281" y="3549375"/>
              </a:moveTo>
              <a:arcTo wR="1931434" hR="1931434" stAng="3413813" swAng="3972375"/>
            </a:path>
          </a:pathLst>
        </a:custGeom>
        <a:no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87A565F5-440E-42AA-BE05-C4222F9D8101}">
      <dsp:nvSpPr>
        <dsp:cNvPr id="0" name=""/>
        <dsp:cNvSpPr/>
      </dsp:nvSpPr>
      <dsp:spPr>
        <a:xfrm>
          <a:off x="1227502" y="3160277"/>
          <a:ext cx="2770029" cy="966415"/>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b="1" kern="1200" dirty="0" smtClean="0"/>
            <a:t>Enabling</a:t>
          </a:r>
          <a:endParaRPr lang="en-GB" sz="2900" b="1" kern="1200" dirty="0"/>
        </a:p>
      </dsp:txBody>
      <dsp:txXfrm>
        <a:off x="1274678" y="3207453"/>
        <a:ext cx="2675677" cy="872063"/>
      </dsp:txXfrm>
    </dsp:sp>
    <dsp:sp modelId="{26E7D79D-1C10-4FA6-81FB-3955A2FAE56C}">
      <dsp:nvSpPr>
        <dsp:cNvPr id="0" name=""/>
        <dsp:cNvSpPr/>
      </dsp:nvSpPr>
      <dsp:spPr>
        <a:xfrm>
          <a:off x="2244668" y="599472"/>
          <a:ext cx="3862868" cy="3862868"/>
        </a:xfrm>
        <a:custGeom>
          <a:avLst/>
          <a:gdLst/>
          <a:ahLst/>
          <a:cxnLst/>
          <a:rect l="0" t="0" r="0" b="0"/>
          <a:pathLst>
            <a:path>
              <a:moveTo>
                <a:pt x="102826" y="2553230"/>
              </a:moveTo>
              <a:arcTo wR="1931434" hR="1931434" stAng="9673201" swAng="1406823"/>
            </a:path>
          </a:pathLst>
        </a:custGeom>
        <a:no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3C8B2BF1-54F3-4559-8F19-D30F3CE39752}">
      <dsp:nvSpPr>
        <dsp:cNvPr id="0" name=""/>
        <dsp:cNvSpPr/>
      </dsp:nvSpPr>
      <dsp:spPr>
        <a:xfrm>
          <a:off x="952030" y="1399361"/>
          <a:ext cx="2781789" cy="966415"/>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b="1" kern="1200" dirty="0" smtClean="0"/>
            <a:t>Supporting</a:t>
          </a:r>
          <a:endParaRPr lang="en-GB" sz="2900" b="1" kern="1200" dirty="0"/>
        </a:p>
      </dsp:txBody>
      <dsp:txXfrm>
        <a:off x="999206" y="1446537"/>
        <a:ext cx="2687437" cy="872063"/>
      </dsp:txXfrm>
    </dsp:sp>
    <dsp:sp modelId="{2BA20023-4DFF-4B8B-B560-C83DDF2E769B}">
      <dsp:nvSpPr>
        <dsp:cNvPr id="0" name=""/>
        <dsp:cNvSpPr/>
      </dsp:nvSpPr>
      <dsp:spPr>
        <a:xfrm>
          <a:off x="2248510" y="547809"/>
          <a:ext cx="3862868" cy="3862868"/>
        </a:xfrm>
        <a:custGeom>
          <a:avLst/>
          <a:gdLst/>
          <a:ahLst/>
          <a:cxnLst/>
          <a:rect l="0" t="0" r="0" b="0"/>
          <a:pathLst>
            <a:path>
              <a:moveTo>
                <a:pt x="332754" y="847615"/>
              </a:moveTo>
              <a:arcTo wR="1931434" hR="1931434" stAng="12848109" swAng="830862"/>
            </a:path>
          </a:pathLst>
        </a:custGeom>
        <a:noFill/>
        <a:ln w="9525"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AB5EA-E7D2-4938-B47D-F99ADB0DF066}">
      <dsp:nvSpPr>
        <dsp:cNvPr id="0" name=""/>
        <dsp:cNvSpPr/>
      </dsp:nvSpPr>
      <dsp:spPr>
        <a:xfrm>
          <a:off x="57908" y="849"/>
          <a:ext cx="2016083" cy="12096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1" kern="1200" dirty="0" smtClean="0"/>
            <a:t>Befriending </a:t>
          </a:r>
          <a:endParaRPr lang="en-GB" sz="2200" b="1" kern="1200" dirty="0"/>
        </a:p>
      </dsp:txBody>
      <dsp:txXfrm>
        <a:off x="57908" y="849"/>
        <a:ext cx="2016083" cy="1209650"/>
      </dsp:txXfrm>
    </dsp:sp>
    <dsp:sp modelId="{FA51F544-8288-43F2-929D-BA3E076EA7E9}">
      <dsp:nvSpPr>
        <dsp:cNvPr id="0" name=""/>
        <dsp:cNvSpPr/>
      </dsp:nvSpPr>
      <dsp:spPr>
        <a:xfrm>
          <a:off x="2275600" y="849"/>
          <a:ext cx="2016083" cy="120965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1" kern="1200" dirty="0" smtClean="0"/>
            <a:t>Counselling</a:t>
          </a:r>
          <a:endParaRPr lang="en-GB" sz="2200" b="1" kern="1200" dirty="0"/>
        </a:p>
      </dsp:txBody>
      <dsp:txXfrm>
        <a:off x="2275600" y="849"/>
        <a:ext cx="2016083" cy="1209650"/>
      </dsp:txXfrm>
    </dsp:sp>
    <dsp:sp modelId="{3E9621BB-3202-4D46-945D-A066E8DDD8F4}">
      <dsp:nvSpPr>
        <dsp:cNvPr id="0" name=""/>
        <dsp:cNvSpPr/>
      </dsp:nvSpPr>
      <dsp:spPr>
        <a:xfrm>
          <a:off x="4493292" y="849"/>
          <a:ext cx="2016083" cy="120965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1" kern="1200" dirty="0" smtClean="0"/>
            <a:t>Choices</a:t>
          </a:r>
          <a:endParaRPr lang="en-GB" sz="2200" b="1" kern="1200" dirty="0"/>
        </a:p>
      </dsp:txBody>
      <dsp:txXfrm>
        <a:off x="4493292" y="849"/>
        <a:ext cx="2016083" cy="1209650"/>
      </dsp:txXfrm>
    </dsp:sp>
    <dsp:sp modelId="{303A6080-0145-4DFA-90E8-5C7348F40D10}">
      <dsp:nvSpPr>
        <dsp:cNvPr id="0" name=""/>
        <dsp:cNvSpPr/>
      </dsp:nvSpPr>
      <dsp:spPr>
        <a:xfrm>
          <a:off x="6710983" y="849"/>
          <a:ext cx="2016083" cy="120965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1" kern="1200" dirty="0" smtClean="0"/>
            <a:t>Mediation</a:t>
          </a:r>
          <a:endParaRPr lang="en-GB" sz="2200" b="1" kern="1200" dirty="0"/>
        </a:p>
      </dsp:txBody>
      <dsp:txXfrm>
        <a:off x="6710983" y="849"/>
        <a:ext cx="2016083" cy="1209650"/>
      </dsp:txXfrm>
    </dsp:sp>
    <dsp:sp modelId="{EDF09705-72B2-4D3A-9E63-268C8CFA683D}">
      <dsp:nvSpPr>
        <dsp:cNvPr id="0" name=""/>
        <dsp:cNvSpPr/>
      </dsp:nvSpPr>
      <dsp:spPr>
        <a:xfrm>
          <a:off x="57908" y="1412108"/>
          <a:ext cx="2016083" cy="120965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1" kern="1200" dirty="0" smtClean="0"/>
            <a:t>Legal support</a:t>
          </a:r>
          <a:endParaRPr lang="en-GB" sz="2200" b="1" kern="1200" dirty="0"/>
        </a:p>
      </dsp:txBody>
      <dsp:txXfrm>
        <a:off x="57908" y="1412108"/>
        <a:ext cx="2016083" cy="1209650"/>
      </dsp:txXfrm>
    </dsp:sp>
    <dsp:sp modelId="{79466A2B-04AB-41E3-A489-84EA5A4441F7}">
      <dsp:nvSpPr>
        <dsp:cNvPr id="0" name=""/>
        <dsp:cNvSpPr/>
      </dsp:nvSpPr>
      <dsp:spPr>
        <a:xfrm>
          <a:off x="2275600" y="1412108"/>
          <a:ext cx="2016083" cy="12096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1" kern="1200" dirty="0" smtClean="0"/>
            <a:t>Rights</a:t>
          </a:r>
          <a:endParaRPr lang="en-GB" sz="2200" b="1" kern="1200" dirty="0"/>
        </a:p>
      </dsp:txBody>
      <dsp:txXfrm>
        <a:off x="2275600" y="1412108"/>
        <a:ext cx="2016083" cy="1209650"/>
      </dsp:txXfrm>
    </dsp:sp>
    <dsp:sp modelId="{E1963460-7296-445A-B114-64ECD189755B}">
      <dsp:nvSpPr>
        <dsp:cNvPr id="0" name=""/>
        <dsp:cNvSpPr/>
      </dsp:nvSpPr>
      <dsp:spPr>
        <a:xfrm>
          <a:off x="4493292" y="1412108"/>
          <a:ext cx="2016083" cy="120965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1" kern="1200" dirty="0" smtClean="0"/>
            <a:t>Having a voice</a:t>
          </a:r>
          <a:endParaRPr lang="en-GB" sz="2200" b="1" kern="1200" dirty="0"/>
        </a:p>
      </dsp:txBody>
      <dsp:txXfrm>
        <a:off x="4493292" y="1412108"/>
        <a:ext cx="2016083" cy="1209650"/>
      </dsp:txXfrm>
    </dsp:sp>
    <dsp:sp modelId="{6ED60F7D-0484-493C-ACDE-85B72A2FC27D}">
      <dsp:nvSpPr>
        <dsp:cNvPr id="0" name=""/>
        <dsp:cNvSpPr/>
      </dsp:nvSpPr>
      <dsp:spPr>
        <a:xfrm>
          <a:off x="6710983" y="1412108"/>
          <a:ext cx="2016083" cy="120965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1" kern="1200" dirty="0" smtClean="0"/>
            <a:t>Support</a:t>
          </a:r>
          <a:endParaRPr lang="en-GB" sz="2200" b="1" kern="1200" dirty="0"/>
        </a:p>
      </dsp:txBody>
      <dsp:txXfrm>
        <a:off x="6710983" y="1412108"/>
        <a:ext cx="2016083" cy="1209650"/>
      </dsp:txXfrm>
    </dsp:sp>
    <dsp:sp modelId="{4E436E35-5AFC-4B27-B011-A30DAD374424}">
      <dsp:nvSpPr>
        <dsp:cNvPr id="0" name=""/>
        <dsp:cNvSpPr/>
      </dsp:nvSpPr>
      <dsp:spPr>
        <a:xfrm>
          <a:off x="57908" y="2823366"/>
          <a:ext cx="2016083" cy="120965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1" kern="1200" dirty="0" smtClean="0"/>
            <a:t>Advice</a:t>
          </a:r>
          <a:endParaRPr lang="en-GB" sz="2200" b="1" kern="1200" dirty="0"/>
        </a:p>
      </dsp:txBody>
      <dsp:txXfrm>
        <a:off x="57908" y="2823366"/>
        <a:ext cx="2016083" cy="1209650"/>
      </dsp:txXfrm>
    </dsp:sp>
    <dsp:sp modelId="{3DEBFE51-5DE2-4BBE-9918-C991674B47E3}">
      <dsp:nvSpPr>
        <dsp:cNvPr id="0" name=""/>
        <dsp:cNvSpPr/>
      </dsp:nvSpPr>
      <dsp:spPr>
        <a:xfrm>
          <a:off x="2275600" y="2823366"/>
          <a:ext cx="2016083" cy="120965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1" kern="1200" dirty="0" smtClean="0"/>
            <a:t>Dependency</a:t>
          </a:r>
          <a:endParaRPr lang="en-GB" sz="2200" b="1" kern="1200" dirty="0"/>
        </a:p>
      </dsp:txBody>
      <dsp:txXfrm>
        <a:off x="2275600" y="2823366"/>
        <a:ext cx="2016083" cy="1209650"/>
      </dsp:txXfrm>
    </dsp:sp>
    <dsp:sp modelId="{A83D5BD9-9806-4296-84A7-1FD61CBC5ABC}">
      <dsp:nvSpPr>
        <dsp:cNvPr id="0" name=""/>
        <dsp:cNvSpPr/>
      </dsp:nvSpPr>
      <dsp:spPr>
        <a:xfrm>
          <a:off x="4493292" y="2823366"/>
          <a:ext cx="2016083" cy="12096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1" kern="1200" dirty="0" smtClean="0"/>
            <a:t>Empowerment</a:t>
          </a:r>
          <a:endParaRPr lang="en-GB" sz="2200" b="1" kern="1200" dirty="0"/>
        </a:p>
      </dsp:txBody>
      <dsp:txXfrm>
        <a:off x="4493292" y="2823366"/>
        <a:ext cx="2016083" cy="1209650"/>
      </dsp:txXfrm>
    </dsp:sp>
    <dsp:sp modelId="{6F7EB6A8-2823-45EE-A980-70AC7489CA4D}">
      <dsp:nvSpPr>
        <dsp:cNvPr id="0" name=""/>
        <dsp:cNvSpPr/>
      </dsp:nvSpPr>
      <dsp:spPr>
        <a:xfrm>
          <a:off x="6710983" y="2823366"/>
          <a:ext cx="2016083" cy="120965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1" kern="1200" dirty="0" smtClean="0"/>
            <a:t>Making decisions</a:t>
          </a:r>
          <a:endParaRPr lang="en-GB" sz="2200" b="1" kern="1200" dirty="0"/>
        </a:p>
      </dsp:txBody>
      <dsp:txXfrm>
        <a:off x="6710983" y="2823366"/>
        <a:ext cx="2016083" cy="1209650"/>
      </dsp:txXfrm>
    </dsp:sp>
    <dsp:sp modelId="{24E96B9E-BA4B-41DF-806C-EE6D8C7F0503}">
      <dsp:nvSpPr>
        <dsp:cNvPr id="0" name=""/>
        <dsp:cNvSpPr/>
      </dsp:nvSpPr>
      <dsp:spPr>
        <a:xfrm>
          <a:off x="2275600" y="4234625"/>
          <a:ext cx="2016083" cy="120965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1" kern="1200" dirty="0" smtClean="0"/>
            <a:t>Impartial</a:t>
          </a:r>
          <a:endParaRPr lang="en-GB" sz="2200" b="1" kern="1200" dirty="0"/>
        </a:p>
      </dsp:txBody>
      <dsp:txXfrm>
        <a:off x="2275600" y="4234625"/>
        <a:ext cx="2016083" cy="1209650"/>
      </dsp:txXfrm>
    </dsp:sp>
    <dsp:sp modelId="{3DC5CEA8-96A0-421D-A950-306641B44E5A}">
      <dsp:nvSpPr>
        <dsp:cNvPr id="0" name=""/>
        <dsp:cNvSpPr/>
      </dsp:nvSpPr>
      <dsp:spPr>
        <a:xfrm>
          <a:off x="4493292" y="4234625"/>
          <a:ext cx="2016083" cy="120965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1" kern="1200" dirty="0" smtClean="0"/>
            <a:t>Representation</a:t>
          </a:r>
          <a:endParaRPr lang="en-GB" sz="2200" b="1" kern="1200" dirty="0"/>
        </a:p>
      </dsp:txBody>
      <dsp:txXfrm>
        <a:off x="4493292" y="4234625"/>
        <a:ext cx="2016083" cy="12096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D554E-F42C-4D69-83F6-8F1A0F0DE98F}">
      <dsp:nvSpPr>
        <dsp:cNvPr id="0" name=""/>
        <dsp:cNvSpPr/>
      </dsp:nvSpPr>
      <dsp:spPr>
        <a:xfrm>
          <a:off x="0" y="259715"/>
          <a:ext cx="4316288" cy="403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F6E5AF0-9B5B-4F00-8F6E-3A9FD18883F4}">
      <dsp:nvSpPr>
        <dsp:cNvPr id="0" name=""/>
        <dsp:cNvSpPr/>
      </dsp:nvSpPr>
      <dsp:spPr>
        <a:xfrm>
          <a:off x="215814" y="23555"/>
          <a:ext cx="3747776" cy="4723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202" tIns="0" rIns="114202" bIns="0" numCol="1" spcCol="1270" anchor="ctr" anchorCtr="0">
          <a:noAutofit/>
        </a:bodyPr>
        <a:lstStyle/>
        <a:p>
          <a:pPr lvl="0" algn="l" defTabSz="1244600">
            <a:lnSpc>
              <a:spcPct val="90000"/>
            </a:lnSpc>
            <a:spcBef>
              <a:spcPct val="0"/>
            </a:spcBef>
            <a:spcAft>
              <a:spcPct val="35000"/>
            </a:spcAft>
          </a:pPr>
          <a:r>
            <a:rPr lang="en-GB" sz="2800" b="1" kern="1200" dirty="0" smtClean="0"/>
            <a:t>Befriending </a:t>
          </a:r>
          <a:endParaRPr lang="en-GB" sz="2800" b="1" kern="1200" dirty="0"/>
        </a:p>
      </dsp:txBody>
      <dsp:txXfrm>
        <a:off x="238871" y="46612"/>
        <a:ext cx="3701662" cy="426206"/>
      </dsp:txXfrm>
    </dsp:sp>
    <dsp:sp modelId="{F0BB1AF9-4234-494B-B7F4-A209DB8D247B}">
      <dsp:nvSpPr>
        <dsp:cNvPr id="0" name=""/>
        <dsp:cNvSpPr/>
      </dsp:nvSpPr>
      <dsp:spPr>
        <a:xfrm>
          <a:off x="0" y="985475"/>
          <a:ext cx="4316288" cy="403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779C0F1-DB71-4DC3-8EF8-951CA04070CA}">
      <dsp:nvSpPr>
        <dsp:cNvPr id="0" name=""/>
        <dsp:cNvSpPr/>
      </dsp:nvSpPr>
      <dsp:spPr>
        <a:xfrm>
          <a:off x="215814" y="749315"/>
          <a:ext cx="3747776" cy="4723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202" tIns="0" rIns="114202" bIns="0" numCol="1" spcCol="1270" anchor="ctr" anchorCtr="0">
          <a:noAutofit/>
        </a:bodyPr>
        <a:lstStyle/>
        <a:p>
          <a:pPr lvl="0" algn="l" defTabSz="1244600">
            <a:lnSpc>
              <a:spcPct val="90000"/>
            </a:lnSpc>
            <a:spcBef>
              <a:spcPct val="0"/>
            </a:spcBef>
            <a:spcAft>
              <a:spcPct val="35000"/>
            </a:spcAft>
          </a:pPr>
          <a:r>
            <a:rPr lang="en-GB" sz="2800" b="1" kern="1200" dirty="0" smtClean="0"/>
            <a:t>Counselling</a:t>
          </a:r>
          <a:endParaRPr lang="en-GB" sz="2800" b="1" kern="1200" dirty="0"/>
        </a:p>
      </dsp:txBody>
      <dsp:txXfrm>
        <a:off x="238871" y="772372"/>
        <a:ext cx="3701662" cy="426206"/>
      </dsp:txXfrm>
    </dsp:sp>
    <dsp:sp modelId="{B426525D-032A-4425-88A6-A9DEDD060B29}">
      <dsp:nvSpPr>
        <dsp:cNvPr id="0" name=""/>
        <dsp:cNvSpPr/>
      </dsp:nvSpPr>
      <dsp:spPr>
        <a:xfrm>
          <a:off x="0" y="1711235"/>
          <a:ext cx="4316288" cy="403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F0D6EB9-D635-4751-80BF-B046477FC847}">
      <dsp:nvSpPr>
        <dsp:cNvPr id="0" name=""/>
        <dsp:cNvSpPr/>
      </dsp:nvSpPr>
      <dsp:spPr>
        <a:xfrm>
          <a:off x="215814" y="1475075"/>
          <a:ext cx="3747776" cy="4723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202" tIns="0" rIns="114202" bIns="0" numCol="1" spcCol="1270" anchor="ctr" anchorCtr="0">
          <a:noAutofit/>
        </a:bodyPr>
        <a:lstStyle/>
        <a:p>
          <a:pPr lvl="0" algn="l" defTabSz="1244600">
            <a:lnSpc>
              <a:spcPct val="90000"/>
            </a:lnSpc>
            <a:spcBef>
              <a:spcPct val="0"/>
            </a:spcBef>
            <a:spcAft>
              <a:spcPct val="35000"/>
            </a:spcAft>
          </a:pPr>
          <a:r>
            <a:rPr lang="en-GB" sz="2800" b="1" kern="1200" dirty="0" smtClean="0"/>
            <a:t>Mediation</a:t>
          </a:r>
          <a:endParaRPr lang="en-GB" sz="2800" b="1" kern="1200" dirty="0"/>
        </a:p>
      </dsp:txBody>
      <dsp:txXfrm>
        <a:off x="238871" y="1498132"/>
        <a:ext cx="3701662" cy="426206"/>
      </dsp:txXfrm>
    </dsp:sp>
    <dsp:sp modelId="{8A17DE60-655D-4197-A8D9-C2236A015031}">
      <dsp:nvSpPr>
        <dsp:cNvPr id="0" name=""/>
        <dsp:cNvSpPr/>
      </dsp:nvSpPr>
      <dsp:spPr>
        <a:xfrm>
          <a:off x="0" y="2436995"/>
          <a:ext cx="4316288" cy="403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8DC4594-67F9-4B83-BC3D-2AC6A3A2F55C}">
      <dsp:nvSpPr>
        <dsp:cNvPr id="0" name=""/>
        <dsp:cNvSpPr/>
      </dsp:nvSpPr>
      <dsp:spPr>
        <a:xfrm>
          <a:off x="215814" y="2200835"/>
          <a:ext cx="3741492" cy="4723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202" tIns="0" rIns="114202" bIns="0" numCol="1" spcCol="1270" anchor="ctr" anchorCtr="0">
          <a:noAutofit/>
        </a:bodyPr>
        <a:lstStyle/>
        <a:p>
          <a:pPr lvl="0" algn="l" defTabSz="1244600">
            <a:lnSpc>
              <a:spcPct val="90000"/>
            </a:lnSpc>
            <a:spcBef>
              <a:spcPct val="0"/>
            </a:spcBef>
            <a:spcAft>
              <a:spcPct val="35000"/>
            </a:spcAft>
          </a:pPr>
          <a:r>
            <a:rPr lang="en-GB" sz="2800" b="1" kern="1200" dirty="0" smtClean="0"/>
            <a:t>Advice</a:t>
          </a:r>
          <a:endParaRPr lang="en-GB" sz="2800" b="1" kern="1200" dirty="0"/>
        </a:p>
      </dsp:txBody>
      <dsp:txXfrm>
        <a:off x="238871" y="2223892"/>
        <a:ext cx="3695378" cy="426206"/>
      </dsp:txXfrm>
    </dsp:sp>
    <dsp:sp modelId="{EDA08584-0313-4F1B-940D-8E46AB8D5865}">
      <dsp:nvSpPr>
        <dsp:cNvPr id="0" name=""/>
        <dsp:cNvSpPr/>
      </dsp:nvSpPr>
      <dsp:spPr>
        <a:xfrm>
          <a:off x="0" y="3162755"/>
          <a:ext cx="4316288" cy="403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ABD34A6-7E48-4C4E-915F-830AB4396553}">
      <dsp:nvSpPr>
        <dsp:cNvPr id="0" name=""/>
        <dsp:cNvSpPr/>
      </dsp:nvSpPr>
      <dsp:spPr>
        <a:xfrm>
          <a:off x="215814" y="2926595"/>
          <a:ext cx="3747776" cy="4723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202" tIns="0" rIns="114202" bIns="0" numCol="1" spcCol="1270" anchor="ctr" anchorCtr="0">
          <a:noAutofit/>
        </a:bodyPr>
        <a:lstStyle/>
        <a:p>
          <a:pPr lvl="0" algn="l" defTabSz="1244600">
            <a:lnSpc>
              <a:spcPct val="90000"/>
            </a:lnSpc>
            <a:spcBef>
              <a:spcPct val="0"/>
            </a:spcBef>
            <a:spcAft>
              <a:spcPct val="35000"/>
            </a:spcAft>
          </a:pPr>
          <a:r>
            <a:rPr lang="en-GB" sz="2800" b="1" kern="1200" dirty="0" smtClean="0"/>
            <a:t>Impartial</a:t>
          </a:r>
          <a:endParaRPr lang="en-GB" sz="2800" b="1" kern="1200" dirty="0"/>
        </a:p>
      </dsp:txBody>
      <dsp:txXfrm>
        <a:off x="238871" y="2949652"/>
        <a:ext cx="3701662" cy="426206"/>
      </dsp:txXfrm>
    </dsp:sp>
    <dsp:sp modelId="{4BA876CD-D788-460D-8D17-69D6A5245E6E}">
      <dsp:nvSpPr>
        <dsp:cNvPr id="0" name=""/>
        <dsp:cNvSpPr/>
      </dsp:nvSpPr>
      <dsp:spPr>
        <a:xfrm>
          <a:off x="0" y="3888515"/>
          <a:ext cx="4316288" cy="403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79B1DC1-C3AC-4857-95D6-6810ECFDA537}">
      <dsp:nvSpPr>
        <dsp:cNvPr id="0" name=""/>
        <dsp:cNvSpPr/>
      </dsp:nvSpPr>
      <dsp:spPr>
        <a:xfrm>
          <a:off x="215814" y="3652355"/>
          <a:ext cx="3747776" cy="4723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202" tIns="0" rIns="114202" bIns="0" numCol="1" spcCol="1270" anchor="ctr" anchorCtr="0">
          <a:noAutofit/>
        </a:bodyPr>
        <a:lstStyle/>
        <a:p>
          <a:pPr lvl="0" algn="l" defTabSz="1244600">
            <a:lnSpc>
              <a:spcPct val="90000"/>
            </a:lnSpc>
            <a:spcBef>
              <a:spcPct val="0"/>
            </a:spcBef>
            <a:spcAft>
              <a:spcPct val="35000"/>
            </a:spcAft>
          </a:pPr>
          <a:r>
            <a:rPr lang="en-GB" sz="2800" b="1" kern="1200" dirty="0" smtClean="0"/>
            <a:t>Dependency</a:t>
          </a:r>
          <a:endParaRPr lang="en-GB" sz="2800" b="1" kern="1200" dirty="0"/>
        </a:p>
      </dsp:txBody>
      <dsp:txXfrm>
        <a:off x="238871" y="3675412"/>
        <a:ext cx="3701662" cy="426206"/>
      </dsp:txXfrm>
    </dsp:sp>
    <dsp:sp modelId="{36D3030C-25AA-4EE6-8932-0B2C5CE7AB2B}">
      <dsp:nvSpPr>
        <dsp:cNvPr id="0" name=""/>
        <dsp:cNvSpPr/>
      </dsp:nvSpPr>
      <dsp:spPr>
        <a:xfrm>
          <a:off x="0" y="4614275"/>
          <a:ext cx="4316288" cy="403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79113E7-3CF9-481C-933D-51A1B904952F}">
      <dsp:nvSpPr>
        <dsp:cNvPr id="0" name=""/>
        <dsp:cNvSpPr/>
      </dsp:nvSpPr>
      <dsp:spPr>
        <a:xfrm>
          <a:off x="215814" y="4378115"/>
          <a:ext cx="3741492" cy="4723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202" tIns="0" rIns="114202" bIns="0" numCol="1" spcCol="1270" anchor="ctr" anchorCtr="0">
          <a:noAutofit/>
        </a:bodyPr>
        <a:lstStyle/>
        <a:p>
          <a:pPr lvl="0" algn="l" defTabSz="1244600">
            <a:lnSpc>
              <a:spcPct val="90000"/>
            </a:lnSpc>
            <a:spcBef>
              <a:spcPct val="0"/>
            </a:spcBef>
            <a:spcAft>
              <a:spcPct val="35000"/>
            </a:spcAft>
          </a:pPr>
          <a:r>
            <a:rPr lang="en-GB" sz="2800" b="1" kern="1200" dirty="0" smtClean="0"/>
            <a:t>Legal support</a:t>
          </a:r>
          <a:endParaRPr lang="en-GB" sz="2800" b="1" kern="1200" dirty="0"/>
        </a:p>
      </dsp:txBody>
      <dsp:txXfrm>
        <a:off x="238871" y="4401172"/>
        <a:ext cx="3695378" cy="4262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B61F6-E868-4486-B581-57F68FB9AA8B}">
      <dsp:nvSpPr>
        <dsp:cNvPr id="0" name=""/>
        <dsp:cNvSpPr/>
      </dsp:nvSpPr>
      <dsp:spPr>
        <a:xfrm>
          <a:off x="0" y="259715"/>
          <a:ext cx="4172272"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39360DB-58AD-4554-9610-A7B900FD94F8}">
      <dsp:nvSpPr>
        <dsp:cNvPr id="0" name=""/>
        <dsp:cNvSpPr/>
      </dsp:nvSpPr>
      <dsp:spPr>
        <a:xfrm>
          <a:off x="208613" y="23555"/>
          <a:ext cx="3784705" cy="4723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391" tIns="0" rIns="110391" bIns="0" numCol="1" spcCol="1270" anchor="ctr" anchorCtr="0">
          <a:noAutofit/>
        </a:bodyPr>
        <a:lstStyle/>
        <a:p>
          <a:pPr lvl="0" algn="l" defTabSz="1244600">
            <a:lnSpc>
              <a:spcPct val="90000"/>
            </a:lnSpc>
            <a:spcBef>
              <a:spcPct val="0"/>
            </a:spcBef>
            <a:spcAft>
              <a:spcPct val="35000"/>
            </a:spcAft>
          </a:pPr>
          <a:r>
            <a:rPr lang="en-GB" sz="2800" b="1" kern="1200" dirty="0" smtClean="0"/>
            <a:t>Support</a:t>
          </a:r>
          <a:endParaRPr lang="en-GB" sz="2800" b="1" kern="1200" dirty="0"/>
        </a:p>
      </dsp:txBody>
      <dsp:txXfrm>
        <a:off x="231670" y="46612"/>
        <a:ext cx="3738591" cy="426206"/>
      </dsp:txXfrm>
    </dsp:sp>
    <dsp:sp modelId="{16985CC7-7E93-424F-A1D8-E5320A8FE637}">
      <dsp:nvSpPr>
        <dsp:cNvPr id="0" name=""/>
        <dsp:cNvSpPr/>
      </dsp:nvSpPr>
      <dsp:spPr>
        <a:xfrm>
          <a:off x="0" y="985475"/>
          <a:ext cx="4172272"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FCBEB5D-E4CB-4470-8D26-8E81CCBFD95B}">
      <dsp:nvSpPr>
        <dsp:cNvPr id="0" name=""/>
        <dsp:cNvSpPr/>
      </dsp:nvSpPr>
      <dsp:spPr>
        <a:xfrm>
          <a:off x="208613" y="749315"/>
          <a:ext cx="3784676" cy="4723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391" tIns="0" rIns="110391" bIns="0" numCol="1" spcCol="1270" anchor="ctr" anchorCtr="0">
          <a:noAutofit/>
        </a:bodyPr>
        <a:lstStyle/>
        <a:p>
          <a:pPr lvl="0" algn="l" defTabSz="1244600">
            <a:lnSpc>
              <a:spcPct val="90000"/>
            </a:lnSpc>
            <a:spcBef>
              <a:spcPct val="0"/>
            </a:spcBef>
            <a:spcAft>
              <a:spcPct val="35000"/>
            </a:spcAft>
          </a:pPr>
          <a:r>
            <a:rPr lang="en-GB" sz="2800" b="1" kern="1200" dirty="0" smtClean="0"/>
            <a:t>Representation</a:t>
          </a:r>
          <a:endParaRPr lang="en-GB" sz="2800" b="1" kern="1200" dirty="0"/>
        </a:p>
      </dsp:txBody>
      <dsp:txXfrm>
        <a:off x="231670" y="772372"/>
        <a:ext cx="3738562" cy="426206"/>
      </dsp:txXfrm>
    </dsp:sp>
    <dsp:sp modelId="{0E035495-057B-4833-B03E-95677AA5C089}">
      <dsp:nvSpPr>
        <dsp:cNvPr id="0" name=""/>
        <dsp:cNvSpPr/>
      </dsp:nvSpPr>
      <dsp:spPr>
        <a:xfrm>
          <a:off x="0" y="1711235"/>
          <a:ext cx="4172272"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07A52B6-4D16-4186-AD8F-DDF3DBEE0D1D}">
      <dsp:nvSpPr>
        <dsp:cNvPr id="0" name=""/>
        <dsp:cNvSpPr/>
      </dsp:nvSpPr>
      <dsp:spPr>
        <a:xfrm>
          <a:off x="208613" y="1475075"/>
          <a:ext cx="3784676" cy="4723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391" tIns="0" rIns="110391" bIns="0" numCol="1" spcCol="1270" anchor="ctr" anchorCtr="0">
          <a:noAutofit/>
        </a:bodyPr>
        <a:lstStyle/>
        <a:p>
          <a:pPr lvl="0" algn="l" defTabSz="1244600">
            <a:lnSpc>
              <a:spcPct val="90000"/>
            </a:lnSpc>
            <a:spcBef>
              <a:spcPct val="0"/>
            </a:spcBef>
            <a:spcAft>
              <a:spcPct val="35000"/>
            </a:spcAft>
          </a:pPr>
          <a:r>
            <a:rPr lang="en-GB" sz="2800" b="1" kern="1200" dirty="0" smtClean="0"/>
            <a:t>Empowerment</a:t>
          </a:r>
          <a:endParaRPr lang="en-GB" sz="2800" b="1" kern="1200" dirty="0"/>
        </a:p>
      </dsp:txBody>
      <dsp:txXfrm>
        <a:off x="231670" y="1498132"/>
        <a:ext cx="3738562" cy="426206"/>
      </dsp:txXfrm>
    </dsp:sp>
    <dsp:sp modelId="{CC5300BA-0BB2-42DB-88EF-7C6382CDCA94}">
      <dsp:nvSpPr>
        <dsp:cNvPr id="0" name=""/>
        <dsp:cNvSpPr/>
      </dsp:nvSpPr>
      <dsp:spPr>
        <a:xfrm>
          <a:off x="0" y="2436995"/>
          <a:ext cx="4172272"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D90ECD6-B2FA-4D35-B885-5398DE7A16DE}">
      <dsp:nvSpPr>
        <dsp:cNvPr id="0" name=""/>
        <dsp:cNvSpPr/>
      </dsp:nvSpPr>
      <dsp:spPr>
        <a:xfrm>
          <a:off x="208613" y="2200835"/>
          <a:ext cx="3784676" cy="4723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391" tIns="0" rIns="110391" bIns="0" numCol="1" spcCol="1270" anchor="ctr" anchorCtr="0">
          <a:noAutofit/>
        </a:bodyPr>
        <a:lstStyle/>
        <a:p>
          <a:pPr lvl="0" algn="l" defTabSz="1244600">
            <a:lnSpc>
              <a:spcPct val="90000"/>
            </a:lnSpc>
            <a:spcBef>
              <a:spcPct val="0"/>
            </a:spcBef>
            <a:spcAft>
              <a:spcPct val="35000"/>
            </a:spcAft>
          </a:pPr>
          <a:r>
            <a:rPr lang="en-GB" sz="2800" b="1" kern="1200" dirty="0" smtClean="0"/>
            <a:t>Choices</a:t>
          </a:r>
          <a:endParaRPr lang="en-GB" sz="2800" b="1" kern="1200" dirty="0"/>
        </a:p>
      </dsp:txBody>
      <dsp:txXfrm>
        <a:off x="231670" y="2223892"/>
        <a:ext cx="3738562" cy="426206"/>
      </dsp:txXfrm>
    </dsp:sp>
    <dsp:sp modelId="{865CFE1C-8071-4620-9E72-FE9CA49F2E05}">
      <dsp:nvSpPr>
        <dsp:cNvPr id="0" name=""/>
        <dsp:cNvSpPr/>
      </dsp:nvSpPr>
      <dsp:spPr>
        <a:xfrm>
          <a:off x="0" y="3162755"/>
          <a:ext cx="4172272"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376F7A3-35C2-44B6-8115-A708E738CD9B}">
      <dsp:nvSpPr>
        <dsp:cNvPr id="0" name=""/>
        <dsp:cNvSpPr/>
      </dsp:nvSpPr>
      <dsp:spPr>
        <a:xfrm>
          <a:off x="208613" y="2926595"/>
          <a:ext cx="3783157" cy="4723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391" tIns="0" rIns="110391" bIns="0" numCol="1" spcCol="1270" anchor="ctr" anchorCtr="0">
          <a:noAutofit/>
        </a:bodyPr>
        <a:lstStyle/>
        <a:p>
          <a:pPr lvl="0" algn="l" defTabSz="1244600">
            <a:lnSpc>
              <a:spcPct val="90000"/>
            </a:lnSpc>
            <a:spcBef>
              <a:spcPct val="0"/>
            </a:spcBef>
            <a:spcAft>
              <a:spcPct val="35000"/>
            </a:spcAft>
          </a:pPr>
          <a:r>
            <a:rPr lang="en-GB" sz="2800" b="1" kern="1200" dirty="0" smtClean="0"/>
            <a:t>Rights</a:t>
          </a:r>
          <a:endParaRPr lang="en-GB" sz="2800" b="1" kern="1200" dirty="0"/>
        </a:p>
      </dsp:txBody>
      <dsp:txXfrm>
        <a:off x="231670" y="2949652"/>
        <a:ext cx="3737043" cy="426206"/>
      </dsp:txXfrm>
    </dsp:sp>
    <dsp:sp modelId="{9515B81D-6847-4F7C-9DF9-3481C28FA1BF}">
      <dsp:nvSpPr>
        <dsp:cNvPr id="0" name=""/>
        <dsp:cNvSpPr/>
      </dsp:nvSpPr>
      <dsp:spPr>
        <a:xfrm>
          <a:off x="0" y="3888515"/>
          <a:ext cx="4172272"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981F068-A36C-4D1E-9270-C9A17B3A5E5D}">
      <dsp:nvSpPr>
        <dsp:cNvPr id="0" name=""/>
        <dsp:cNvSpPr/>
      </dsp:nvSpPr>
      <dsp:spPr>
        <a:xfrm>
          <a:off x="208613" y="3652355"/>
          <a:ext cx="3784676" cy="4723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391" tIns="0" rIns="110391" bIns="0" numCol="1" spcCol="1270" anchor="ctr" anchorCtr="0">
          <a:noAutofit/>
        </a:bodyPr>
        <a:lstStyle/>
        <a:p>
          <a:pPr lvl="0" algn="l" defTabSz="1244600">
            <a:lnSpc>
              <a:spcPct val="90000"/>
            </a:lnSpc>
            <a:spcBef>
              <a:spcPct val="0"/>
            </a:spcBef>
            <a:spcAft>
              <a:spcPct val="35000"/>
            </a:spcAft>
          </a:pPr>
          <a:r>
            <a:rPr lang="en-GB" sz="2800" b="1" kern="1200" dirty="0" smtClean="0"/>
            <a:t>Having a voice</a:t>
          </a:r>
          <a:endParaRPr lang="en-GB" sz="2800" b="1" kern="1200" dirty="0"/>
        </a:p>
      </dsp:txBody>
      <dsp:txXfrm>
        <a:off x="231670" y="3675412"/>
        <a:ext cx="3738562" cy="426206"/>
      </dsp:txXfrm>
    </dsp:sp>
    <dsp:sp modelId="{6E46C4BF-7869-4AA3-A938-0B41FCC9D775}">
      <dsp:nvSpPr>
        <dsp:cNvPr id="0" name=""/>
        <dsp:cNvSpPr/>
      </dsp:nvSpPr>
      <dsp:spPr>
        <a:xfrm>
          <a:off x="0" y="4614275"/>
          <a:ext cx="4172272"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F151CEA-1538-4F9F-A6FC-527101A0BC88}">
      <dsp:nvSpPr>
        <dsp:cNvPr id="0" name=""/>
        <dsp:cNvSpPr/>
      </dsp:nvSpPr>
      <dsp:spPr>
        <a:xfrm>
          <a:off x="208613" y="4378115"/>
          <a:ext cx="3784676" cy="4723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391" tIns="0" rIns="110391" bIns="0" numCol="1" spcCol="1270" anchor="ctr" anchorCtr="0">
          <a:noAutofit/>
        </a:bodyPr>
        <a:lstStyle/>
        <a:p>
          <a:pPr lvl="0" algn="l" defTabSz="1244600">
            <a:lnSpc>
              <a:spcPct val="90000"/>
            </a:lnSpc>
            <a:spcBef>
              <a:spcPct val="0"/>
            </a:spcBef>
            <a:spcAft>
              <a:spcPct val="35000"/>
            </a:spcAft>
          </a:pPr>
          <a:r>
            <a:rPr lang="en-GB" sz="2800" b="1" kern="1200" dirty="0" smtClean="0"/>
            <a:t>Making decisions</a:t>
          </a:r>
          <a:endParaRPr lang="en-GB" sz="2800" b="1" kern="1200" dirty="0"/>
        </a:p>
      </dsp:txBody>
      <dsp:txXfrm>
        <a:off x="231670" y="4401172"/>
        <a:ext cx="3738562" cy="4262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8B518-7190-494E-9205-0C284DFD0485}">
      <dsp:nvSpPr>
        <dsp:cNvPr id="0" name=""/>
        <dsp:cNvSpPr/>
      </dsp:nvSpPr>
      <dsp:spPr>
        <a:xfrm>
          <a:off x="3514767" y="3560203"/>
          <a:ext cx="1590611" cy="159061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GB" sz="2100" b="1" kern="1200" dirty="0" smtClean="0"/>
            <a:t>Advocacy is about </a:t>
          </a:r>
          <a:endParaRPr lang="en-GB" sz="2100" b="1" kern="1200" dirty="0"/>
        </a:p>
      </dsp:txBody>
      <dsp:txXfrm>
        <a:off x="3747707" y="3793143"/>
        <a:ext cx="1124731" cy="1124731"/>
      </dsp:txXfrm>
    </dsp:sp>
    <dsp:sp modelId="{C3DCFB20-59CA-4EAB-B247-7330F659812D}">
      <dsp:nvSpPr>
        <dsp:cNvPr id="0" name=""/>
        <dsp:cNvSpPr/>
      </dsp:nvSpPr>
      <dsp:spPr>
        <a:xfrm rot="10846392">
          <a:off x="843785" y="4099100"/>
          <a:ext cx="2524268" cy="453324"/>
        </a:xfrm>
        <a:prstGeom prst="lef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2B02E41-6F46-495D-9F9B-7AE16996ADB8}">
      <dsp:nvSpPr>
        <dsp:cNvPr id="0" name=""/>
        <dsp:cNvSpPr/>
      </dsp:nvSpPr>
      <dsp:spPr>
        <a:xfrm>
          <a:off x="10" y="3816328"/>
          <a:ext cx="1687779" cy="98480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b="1" kern="1200" dirty="0" smtClean="0"/>
            <a:t>Stating a case</a:t>
          </a:r>
          <a:endParaRPr lang="en-GB" sz="2100" b="1" kern="1200" dirty="0"/>
        </a:p>
      </dsp:txBody>
      <dsp:txXfrm>
        <a:off x="28854" y="3845172"/>
        <a:ext cx="1630091" cy="927116"/>
      </dsp:txXfrm>
    </dsp:sp>
    <dsp:sp modelId="{022F513A-4F12-4555-9DA0-7D0A94C142E0}">
      <dsp:nvSpPr>
        <dsp:cNvPr id="0" name=""/>
        <dsp:cNvSpPr/>
      </dsp:nvSpPr>
      <dsp:spPr>
        <a:xfrm rot="12150000">
          <a:off x="763515" y="3233147"/>
          <a:ext cx="2768300" cy="453324"/>
        </a:xfrm>
        <a:prstGeom prst="leftArrow">
          <a:avLst>
            <a:gd name="adj1" fmla="val 60000"/>
            <a:gd name="adj2" fmla="val 5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BE8209C-D1B9-4F49-8601-2F4B360E9225}">
      <dsp:nvSpPr>
        <dsp:cNvPr id="0" name=""/>
        <dsp:cNvSpPr/>
      </dsp:nvSpPr>
      <dsp:spPr>
        <a:xfrm>
          <a:off x="126148" y="2356493"/>
          <a:ext cx="1485457" cy="114724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b="1" kern="1200" dirty="0" smtClean="0"/>
            <a:t>Influencing decisions</a:t>
          </a:r>
          <a:endParaRPr lang="en-GB" sz="2100" b="1" kern="1200" dirty="0"/>
        </a:p>
      </dsp:txBody>
      <dsp:txXfrm>
        <a:off x="159750" y="2390095"/>
        <a:ext cx="1418253" cy="1080045"/>
      </dsp:txXfrm>
    </dsp:sp>
    <dsp:sp modelId="{3872EE2C-A449-4A3F-8E9F-A1D3F103D822}">
      <dsp:nvSpPr>
        <dsp:cNvPr id="0" name=""/>
        <dsp:cNvSpPr/>
      </dsp:nvSpPr>
      <dsp:spPr>
        <a:xfrm rot="13235616">
          <a:off x="897772" y="2507238"/>
          <a:ext cx="3039822" cy="453324"/>
        </a:xfrm>
        <a:prstGeom prst="leftArrow">
          <a:avLst>
            <a:gd name="adj1" fmla="val 60000"/>
            <a:gd name="adj2" fmla="val 5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B6F5009-543B-4856-9C46-CBA21181F26F}">
      <dsp:nvSpPr>
        <dsp:cNvPr id="0" name=""/>
        <dsp:cNvSpPr/>
      </dsp:nvSpPr>
      <dsp:spPr>
        <a:xfrm>
          <a:off x="432051" y="1227919"/>
          <a:ext cx="1662994" cy="103398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b="1" kern="1200" dirty="0" smtClean="0"/>
            <a:t>Ending assumptions</a:t>
          </a:r>
          <a:endParaRPr lang="en-GB" sz="2100" b="1" kern="1200" dirty="0"/>
        </a:p>
      </dsp:txBody>
      <dsp:txXfrm>
        <a:off x="462335" y="1258203"/>
        <a:ext cx="1602426" cy="973414"/>
      </dsp:txXfrm>
    </dsp:sp>
    <dsp:sp modelId="{2F5AFC44-5618-43DE-8BDD-125140CB27FB}">
      <dsp:nvSpPr>
        <dsp:cNvPr id="0" name=""/>
        <dsp:cNvSpPr/>
      </dsp:nvSpPr>
      <dsp:spPr>
        <a:xfrm rot="14518609">
          <a:off x="1422353" y="1801588"/>
          <a:ext cx="3298173" cy="453324"/>
        </a:xfrm>
        <a:prstGeom prst="leftArrow">
          <a:avLst>
            <a:gd name="adj1" fmla="val 600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3B43AAE-4137-466F-825E-CD53DCC27F03}">
      <dsp:nvSpPr>
        <dsp:cNvPr id="0" name=""/>
        <dsp:cNvSpPr/>
      </dsp:nvSpPr>
      <dsp:spPr>
        <a:xfrm>
          <a:off x="1368158" y="0"/>
          <a:ext cx="1856986" cy="114501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b="1" kern="1200" dirty="0" smtClean="0"/>
            <a:t>Getting better services</a:t>
          </a:r>
          <a:endParaRPr lang="en-GB" sz="2100" b="1" kern="1200" dirty="0"/>
        </a:p>
      </dsp:txBody>
      <dsp:txXfrm>
        <a:off x="1401694" y="33536"/>
        <a:ext cx="1789914" cy="1077941"/>
      </dsp:txXfrm>
    </dsp:sp>
    <dsp:sp modelId="{EA54960A-DCA8-47AB-8BBE-64694C2ADF21}">
      <dsp:nvSpPr>
        <dsp:cNvPr id="0" name=""/>
        <dsp:cNvSpPr/>
      </dsp:nvSpPr>
      <dsp:spPr>
        <a:xfrm rot="16200000">
          <a:off x="2910018" y="1770515"/>
          <a:ext cx="2800111" cy="453324"/>
        </a:xfrm>
        <a:prstGeom prst="leftArrow">
          <a:avLst>
            <a:gd name="adj1" fmla="val 60000"/>
            <a:gd name="adj2" fmla="val 5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EE9FDF0-8108-4E0E-8BE9-C9098E3181E7}">
      <dsp:nvSpPr>
        <dsp:cNvPr id="0" name=""/>
        <dsp:cNvSpPr/>
      </dsp:nvSpPr>
      <dsp:spPr>
        <a:xfrm>
          <a:off x="3384375" y="0"/>
          <a:ext cx="1851397" cy="1194245"/>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b="1" kern="1200" dirty="0" smtClean="0"/>
            <a:t>Being treated equally</a:t>
          </a:r>
          <a:endParaRPr lang="en-GB" sz="2100" b="1" kern="1200" dirty="0"/>
        </a:p>
      </dsp:txBody>
      <dsp:txXfrm>
        <a:off x="3419353" y="34978"/>
        <a:ext cx="1781441" cy="1124289"/>
      </dsp:txXfrm>
    </dsp:sp>
    <dsp:sp modelId="{313A8563-4587-42A8-BB7B-57BF19879169}">
      <dsp:nvSpPr>
        <dsp:cNvPr id="0" name=""/>
        <dsp:cNvSpPr/>
      </dsp:nvSpPr>
      <dsp:spPr>
        <a:xfrm rot="17800757">
          <a:off x="3853277" y="1790340"/>
          <a:ext cx="3263765" cy="453324"/>
        </a:xfrm>
        <a:prstGeom prst="lef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4EFB887-3382-4B25-8C88-FEAE4EEA5072}">
      <dsp:nvSpPr>
        <dsp:cNvPr id="0" name=""/>
        <dsp:cNvSpPr/>
      </dsp:nvSpPr>
      <dsp:spPr>
        <a:xfrm>
          <a:off x="5328602" y="0"/>
          <a:ext cx="1778534" cy="111772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b="1" kern="1200" dirty="0" smtClean="0"/>
            <a:t>Being included</a:t>
          </a:r>
          <a:endParaRPr lang="en-GB" sz="2100" b="1" kern="1200" dirty="0"/>
        </a:p>
      </dsp:txBody>
      <dsp:txXfrm>
        <a:off x="5361339" y="32737"/>
        <a:ext cx="1713060" cy="1052247"/>
      </dsp:txXfrm>
    </dsp:sp>
    <dsp:sp modelId="{45ECE29B-795E-4B7D-AD6A-833CEAA2F3B2}">
      <dsp:nvSpPr>
        <dsp:cNvPr id="0" name=""/>
        <dsp:cNvSpPr/>
      </dsp:nvSpPr>
      <dsp:spPr>
        <a:xfrm rot="19140528">
          <a:off x="4673685" y="2505461"/>
          <a:ext cx="3008918" cy="453324"/>
        </a:xfrm>
        <a:prstGeom prst="leftArrow">
          <a:avLst>
            <a:gd name="adj1" fmla="val 60000"/>
            <a:gd name="adj2" fmla="val 5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0C8C33B-1FF1-4FF0-ADD1-57EE6575748D}">
      <dsp:nvSpPr>
        <dsp:cNvPr id="0" name=""/>
        <dsp:cNvSpPr/>
      </dsp:nvSpPr>
      <dsp:spPr>
        <a:xfrm>
          <a:off x="6346529" y="1186410"/>
          <a:ext cx="1934392" cy="111774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b="1" kern="1200" dirty="0" smtClean="0"/>
            <a:t>Redressing balance of power</a:t>
          </a:r>
          <a:endParaRPr lang="en-GB" sz="2100" b="1" kern="1200" dirty="0"/>
        </a:p>
      </dsp:txBody>
      <dsp:txXfrm>
        <a:off x="6379267" y="1219148"/>
        <a:ext cx="1868916" cy="1052272"/>
      </dsp:txXfrm>
    </dsp:sp>
    <dsp:sp modelId="{B75717AF-3524-485A-A6C2-E13F29BC3005}">
      <dsp:nvSpPr>
        <dsp:cNvPr id="0" name=""/>
        <dsp:cNvSpPr/>
      </dsp:nvSpPr>
      <dsp:spPr>
        <a:xfrm rot="20406888">
          <a:off x="5124882" y="3348430"/>
          <a:ext cx="2685618" cy="453324"/>
        </a:xfrm>
        <a:prstGeom prst="leftArrow">
          <a:avLst>
            <a:gd name="adj1" fmla="val 60000"/>
            <a:gd name="adj2" fmla="val 5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D424069-3C38-4DAA-A2B9-EC8CED38B1F0}">
      <dsp:nvSpPr>
        <dsp:cNvPr id="0" name=""/>
        <dsp:cNvSpPr/>
      </dsp:nvSpPr>
      <dsp:spPr>
        <a:xfrm>
          <a:off x="6912752" y="2520179"/>
          <a:ext cx="1635369" cy="1196347"/>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b="1" kern="1200" dirty="0" smtClean="0"/>
            <a:t>Safeguarding </a:t>
          </a:r>
          <a:endParaRPr lang="en-GB" sz="2100" b="1" kern="1200" dirty="0"/>
        </a:p>
      </dsp:txBody>
      <dsp:txXfrm>
        <a:off x="6947792" y="2555219"/>
        <a:ext cx="1565289" cy="1126267"/>
      </dsp:txXfrm>
    </dsp:sp>
    <dsp:sp modelId="{39E356F9-BD87-4AD1-BA59-C2CE1D349056}">
      <dsp:nvSpPr>
        <dsp:cNvPr id="0" name=""/>
        <dsp:cNvSpPr/>
      </dsp:nvSpPr>
      <dsp:spPr>
        <a:xfrm rot="49776">
          <a:off x="5252133" y="4160772"/>
          <a:ext cx="2525464" cy="453324"/>
        </a:xfrm>
        <a:prstGeom prst="leftArrow">
          <a:avLst>
            <a:gd name="adj1" fmla="val 600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CA71408-F96B-4606-AA3C-142A4E241C45}">
      <dsp:nvSpPr>
        <dsp:cNvPr id="0" name=""/>
        <dsp:cNvSpPr/>
      </dsp:nvSpPr>
      <dsp:spPr>
        <a:xfrm>
          <a:off x="6984771" y="3960346"/>
          <a:ext cx="1585388" cy="89074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b="1" kern="1200" dirty="0" smtClean="0"/>
            <a:t>Rights</a:t>
          </a:r>
          <a:endParaRPr lang="en-GB" sz="2100" b="1" kern="1200" dirty="0"/>
        </a:p>
      </dsp:txBody>
      <dsp:txXfrm>
        <a:off x="7010860" y="3986435"/>
        <a:ext cx="1533210" cy="838564"/>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412"/>
          </a:xfrm>
          <a:prstGeom prst="rect">
            <a:avLst/>
          </a:prstGeom>
        </p:spPr>
        <p:txBody>
          <a:bodyPr vert="horz" lIns="91724" tIns="45862" rIns="91724" bIns="45862"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49688" y="0"/>
            <a:ext cx="2946400" cy="496412"/>
          </a:xfrm>
          <a:prstGeom prst="rect">
            <a:avLst/>
          </a:prstGeom>
        </p:spPr>
        <p:txBody>
          <a:bodyPr vert="horz" lIns="91724" tIns="45862" rIns="91724" bIns="45862" rtlCol="0"/>
          <a:lstStyle>
            <a:lvl1pPr algn="r" fontAlgn="auto">
              <a:spcBef>
                <a:spcPts val="0"/>
              </a:spcBef>
              <a:spcAft>
                <a:spcPts val="0"/>
              </a:spcAft>
              <a:defRPr sz="1200">
                <a:latin typeface="+mn-lt"/>
                <a:cs typeface="+mn-cs"/>
              </a:defRPr>
            </a:lvl1pPr>
          </a:lstStyle>
          <a:p>
            <a:pPr>
              <a:defRPr/>
            </a:pPr>
            <a:fld id="{77D1034C-0007-42EC-BC14-CDDEFAD11624}" type="datetimeFigureOut">
              <a:rPr lang="en-GB"/>
              <a:pPr>
                <a:defRPr/>
              </a:pPr>
              <a:t>26/04/2016</a:t>
            </a:fld>
            <a:endParaRPr lang="en-GB" dirty="0"/>
          </a:p>
        </p:txBody>
      </p:sp>
      <p:sp>
        <p:nvSpPr>
          <p:cNvPr id="4" name="Slide Image Placeholder 3"/>
          <p:cNvSpPr>
            <a:spLocks noGrp="1" noRot="1" noChangeAspect="1"/>
          </p:cNvSpPr>
          <p:nvPr>
            <p:ph type="sldImg" idx="2"/>
          </p:nvPr>
        </p:nvSpPr>
        <p:spPr>
          <a:xfrm>
            <a:off x="919163" y="747713"/>
            <a:ext cx="4959350" cy="3719512"/>
          </a:xfrm>
          <a:prstGeom prst="rect">
            <a:avLst/>
          </a:prstGeom>
          <a:noFill/>
          <a:ln w="12700">
            <a:solidFill>
              <a:prstClr val="black"/>
            </a:solidFill>
          </a:ln>
        </p:spPr>
        <p:txBody>
          <a:bodyPr vert="horz" lIns="91724" tIns="45862" rIns="91724" bIns="45862" rtlCol="0" anchor="ctr"/>
          <a:lstStyle/>
          <a:p>
            <a:pPr lvl="0"/>
            <a:endParaRPr lang="en-GB" noProof="0" dirty="0"/>
          </a:p>
        </p:txBody>
      </p:sp>
      <p:sp>
        <p:nvSpPr>
          <p:cNvPr id="5" name="Notes Placeholder 4"/>
          <p:cNvSpPr>
            <a:spLocks noGrp="1"/>
          </p:cNvSpPr>
          <p:nvPr>
            <p:ph type="body" sz="quarter" idx="3"/>
          </p:nvPr>
        </p:nvSpPr>
        <p:spPr>
          <a:xfrm>
            <a:off x="303213" y="4601781"/>
            <a:ext cx="6191250" cy="4778956"/>
          </a:xfrm>
          <a:prstGeom prst="rect">
            <a:avLst/>
          </a:prstGeom>
        </p:spPr>
        <p:txBody>
          <a:bodyPr vert="horz" lIns="91724" tIns="45862" rIns="91724" bIns="45862"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6" name="Footer Placeholder 5"/>
          <p:cNvSpPr>
            <a:spLocks noGrp="1"/>
          </p:cNvSpPr>
          <p:nvPr>
            <p:ph type="ftr" sz="quarter" idx="4"/>
          </p:nvPr>
        </p:nvSpPr>
        <p:spPr>
          <a:xfrm>
            <a:off x="0" y="9430218"/>
            <a:ext cx="2946400" cy="496412"/>
          </a:xfrm>
          <a:prstGeom prst="rect">
            <a:avLst/>
          </a:prstGeom>
        </p:spPr>
        <p:txBody>
          <a:bodyPr vert="horz" lIns="91724" tIns="45862" rIns="91724" bIns="45862"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49688" y="9430218"/>
            <a:ext cx="2946400" cy="496412"/>
          </a:xfrm>
          <a:prstGeom prst="rect">
            <a:avLst/>
          </a:prstGeom>
        </p:spPr>
        <p:txBody>
          <a:bodyPr vert="horz" lIns="91724" tIns="45862" rIns="91724" bIns="45862" rtlCol="0" anchor="b"/>
          <a:lstStyle>
            <a:lvl1pPr algn="r" fontAlgn="auto">
              <a:spcBef>
                <a:spcPts val="0"/>
              </a:spcBef>
              <a:spcAft>
                <a:spcPts val="0"/>
              </a:spcAft>
              <a:defRPr sz="1200">
                <a:latin typeface="+mn-lt"/>
                <a:cs typeface="+mn-cs"/>
              </a:defRPr>
            </a:lvl1pPr>
          </a:lstStyle>
          <a:p>
            <a:pPr>
              <a:defRPr/>
            </a:pPr>
            <a:fld id="{D22C6101-6AF2-4B5E-953A-9E867C7299A5}" type="slidenum">
              <a:rPr lang="en-GB"/>
              <a:pPr>
                <a:defRPr/>
              </a:pPr>
              <a:t>‹#›</a:t>
            </a:fld>
            <a:endParaRPr lang="en-GB" dirty="0"/>
          </a:p>
        </p:txBody>
      </p:sp>
    </p:spTree>
    <p:extLst>
      <p:ext uri="{BB962C8B-B14F-4D97-AF65-F5344CB8AC3E}">
        <p14:creationId xmlns:p14="http://schemas.microsoft.com/office/powerpoint/2010/main" val="4064061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29310" indent="-229310" eaLnBrk="1" fontAlgn="auto" hangingPunct="1">
              <a:spcBef>
                <a:spcPts val="0"/>
              </a:spcBef>
              <a:spcAft>
                <a:spcPts val="0"/>
              </a:spcAft>
              <a:buFont typeface="+mj-lt"/>
              <a:buAutoNum type="arabicPeriod"/>
              <a:defRPr/>
            </a:pPr>
            <a:r>
              <a:rPr lang="en-GB" altLang="en-US" dirty="0" smtClean="0">
                <a:ea typeface="ＭＳ Ｐゴシック" pitchFamily="34" charset="-128"/>
              </a:rPr>
              <a:t>This training </a:t>
            </a:r>
            <a:r>
              <a:rPr lang="en-GB" dirty="0" smtClean="0"/>
              <a:t>forms part of the suite of learning materials that have been developed to support the implementation of the </a:t>
            </a:r>
            <a:r>
              <a:rPr lang="en-GB" dirty="0"/>
              <a:t>Social Services and Well-being (Wales) Act </a:t>
            </a:r>
            <a:r>
              <a:rPr lang="en-GB" dirty="0" smtClean="0"/>
              <a:t>2014. These materials support the development of knowledge,</a:t>
            </a:r>
            <a:r>
              <a:rPr lang="en-GB" baseline="0" dirty="0" smtClean="0"/>
              <a:t> understanding and skills in relation to advocacy support and services in light of the Act and Code of Practice for those working with (or potentially working with) advocates in the wider workforce.</a:t>
            </a:r>
            <a:endParaRPr lang="en-GB" dirty="0" smtClean="0"/>
          </a:p>
          <a:p>
            <a:pPr marL="229310" indent="-229310" eaLnBrk="1" fontAlgn="auto" hangingPunct="1">
              <a:spcBef>
                <a:spcPts val="0"/>
              </a:spcBef>
              <a:spcAft>
                <a:spcPts val="0"/>
              </a:spcAft>
              <a:buFont typeface="+mj-lt"/>
              <a:buAutoNum type="arabicPeriod"/>
              <a:defRPr/>
            </a:pPr>
            <a:endParaRPr lang="en-GB" dirty="0" smtClean="0"/>
          </a:p>
          <a:p>
            <a:pPr marL="229310" indent="-229310" eaLnBrk="1" fontAlgn="auto" hangingPunct="1">
              <a:spcBef>
                <a:spcPts val="0"/>
              </a:spcBef>
              <a:spcAft>
                <a:spcPts val="0"/>
              </a:spcAft>
              <a:buFont typeface="+mj-lt"/>
              <a:buAutoNum type="arabicPeriod"/>
              <a:defRPr/>
            </a:pPr>
            <a:r>
              <a:rPr lang="en-GB" dirty="0" smtClean="0"/>
              <a:t>This presentation is about Independent Professional Advocacy.  It</a:t>
            </a:r>
            <a:r>
              <a:rPr lang="en-GB" baseline="0" dirty="0" smtClean="0"/>
              <a:t> is intended to raise awareness of the role of independent professional advocates, identify when it is appropriate to make referrals and to help the wider workforce understand what advocacy is and how it can help. The learning will seek to increase the confidence of learners in understanding when and why they might make a referral, their duty of care and their understanding of confidentiality.</a:t>
            </a:r>
            <a:endParaRPr lang="en-GB" dirty="0" smtClean="0"/>
          </a:p>
          <a:p>
            <a:pPr marL="229310" indent="-229310" eaLnBrk="1" fontAlgn="auto" hangingPunct="1">
              <a:spcBef>
                <a:spcPts val="0"/>
              </a:spcBef>
              <a:spcAft>
                <a:spcPts val="0"/>
              </a:spcAft>
              <a:buFont typeface="+mj-lt"/>
              <a:buAutoNum type="arabicPeriod"/>
              <a:defRPr/>
            </a:pPr>
            <a:endParaRPr lang="en-GB" altLang="en-US" dirty="0" smtClean="0">
              <a:ea typeface="ＭＳ Ｐゴシック" pitchFamily="34" charset="-128"/>
            </a:endParaRPr>
          </a:p>
          <a:p>
            <a:pPr marL="229310" indent="-229310" eaLnBrk="1" fontAlgn="auto" hangingPunct="1">
              <a:spcBef>
                <a:spcPts val="0"/>
              </a:spcBef>
              <a:spcAft>
                <a:spcPts val="0"/>
              </a:spcAft>
              <a:buFontTx/>
              <a:buAutoNum type="arabicPeriod"/>
              <a:defRPr/>
            </a:pPr>
            <a:r>
              <a:rPr lang="en-GB" altLang="en-US" dirty="0" smtClean="0">
                <a:ea typeface="ＭＳ Ｐゴシック" pitchFamily="34" charset="-128"/>
              </a:rPr>
              <a:t>Note that there is also a learner</a:t>
            </a:r>
            <a:r>
              <a:rPr lang="en-GB" altLang="en-US" baseline="0" dirty="0" smtClean="0">
                <a:ea typeface="ＭＳ Ｐゴシック" pitchFamily="34" charset="-128"/>
              </a:rPr>
              <a:t> workbook, trainer pack </a:t>
            </a:r>
            <a:r>
              <a:rPr lang="en-GB" dirty="0" smtClean="0"/>
              <a:t>and </a:t>
            </a:r>
            <a:r>
              <a:rPr lang="en-GB" dirty="0"/>
              <a:t>other more in-depth learning material on </a:t>
            </a:r>
            <a:r>
              <a:rPr lang="en-GB" altLang="en-US" dirty="0" smtClean="0">
                <a:ea typeface="ＭＳ Ｐゴシック" pitchFamily="34" charset="-128"/>
              </a:rPr>
              <a:t>this topic area. </a:t>
            </a:r>
          </a:p>
          <a:p>
            <a:pPr eaLnBrk="1" fontAlgn="auto" hangingPunct="1">
              <a:spcBef>
                <a:spcPts val="0"/>
              </a:spcBef>
              <a:spcAft>
                <a:spcPts val="0"/>
              </a:spcAft>
              <a:defRPr/>
            </a:pPr>
            <a:endParaRPr lang="en-GB" dirty="0"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25BC2DF-6636-4B8B-BBE8-F70226853440}" type="slidenum">
              <a:rPr lang="en-GB" altLang="en-US" smtClean="0"/>
              <a:pPr fontAlgn="base">
                <a:spcBef>
                  <a:spcPct val="0"/>
                </a:spcBef>
                <a:spcAft>
                  <a:spcPct val="0"/>
                </a:spcAft>
                <a:defRPr/>
              </a:pPr>
              <a:t>0</a:t>
            </a:fld>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9</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buFont typeface="Arial" pitchFamily="34" charset="0"/>
              <a:buNone/>
            </a:pPr>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10</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u="sng" dirty="0" smtClean="0"/>
              <a:t>Exercise</a:t>
            </a:r>
            <a:r>
              <a:rPr lang="en-GB" b="0" u="sng" baseline="0" dirty="0" smtClean="0"/>
              <a:t> for individuals to do</a:t>
            </a:r>
            <a:endParaRPr lang="en-GB" b="0" u="sng" dirty="0" smtClean="0"/>
          </a:p>
          <a:p>
            <a:endParaRPr lang="en-GB" dirty="0" smtClean="0"/>
          </a:p>
          <a:p>
            <a:r>
              <a:rPr lang="en-GB" dirty="0" smtClean="0"/>
              <a:t>Trainer</a:t>
            </a:r>
            <a:r>
              <a:rPr lang="en-GB" baseline="0" dirty="0" smtClean="0"/>
              <a:t> note: You’ll need to have Post-it notes and two pieces of flip chart paper. One paper with the title ‘Advocacy is about’  and the other with ‘Advocacy is not about’.</a:t>
            </a:r>
          </a:p>
          <a:p>
            <a:endParaRPr lang="en-GB" baseline="0" dirty="0" smtClean="0"/>
          </a:p>
          <a:p>
            <a:r>
              <a:rPr lang="en-GB" baseline="0" dirty="0" smtClean="0"/>
              <a:t>Ask the group to decide which of these words is about advocacy and which are not. Also ask them to add their own words based on their existing knowledge.</a:t>
            </a:r>
          </a:p>
          <a:p>
            <a:endParaRPr lang="en-GB" baseline="0" dirty="0" smtClean="0"/>
          </a:p>
          <a:p>
            <a:r>
              <a:rPr lang="en-GB" baseline="0" dirty="0" smtClean="0"/>
              <a:t>Answers on the next slide and then go back to the flip chart paper to see how well they have done.</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11</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12</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 advocate</a:t>
            </a:r>
            <a:r>
              <a:rPr lang="en-GB" baseline="0" dirty="0" smtClean="0"/>
              <a:t> can also help with:</a:t>
            </a:r>
          </a:p>
          <a:p>
            <a:endParaRPr lang="en-GB" baseline="0" dirty="0" smtClean="0"/>
          </a:p>
          <a:p>
            <a:pPr>
              <a:buFont typeface="Arial" pitchFamily="34" charset="0"/>
              <a:buChar char="•"/>
            </a:pPr>
            <a:r>
              <a:rPr lang="en-GB" baseline="0" dirty="0" smtClean="0"/>
              <a:t> Talking to professionals </a:t>
            </a:r>
          </a:p>
          <a:p>
            <a:pPr>
              <a:buFont typeface="Arial" pitchFamily="34" charset="0"/>
              <a:buChar char="•"/>
            </a:pPr>
            <a:r>
              <a:rPr lang="en-GB" baseline="0" dirty="0" smtClean="0"/>
              <a:t> Making sure that someone is fairly treated</a:t>
            </a:r>
          </a:p>
          <a:p>
            <a:pPr>
              <a:buFont typeface="Arial" pitchFamily="34" charset="0"/>
              <a:buChar char="•"/>
            </a:pPr>
            <a:r>
              <a:rPr lang="en-GB" baseline="0" dirty="0" smtClean="0"/>
              <a:t> Raising concerns or complaints</a:t>
            </a:r>
          </a:p>
          <a:p>
            <a:pPr>
              <a:buFont typeface="Arial" pitchFamily="34" charset="0"/>
              <a:buChar char="•"/>
            </a:pPr>
            <a:r>
              <a:rPr lang="en-GB" baseline="0" dirty="0" smtClean="0"/>
              <a:t> Speaking up in a care setting</a:t>
            </a:r>
          </a:p>
          <a:p>
            <a:pPr>
              <a:buFont typeface="Arial" pitchFamily="34" charset="0"/>
              <a:buChar char="•"/>
            </a:pPr>
            <a:r>
              <a:rPr lang="en-GB" baseline="0" dirty="0" smtClean="0"/>
              <a:t> Finding out my rights and options</a:t>
            </a:r>
          </a:p>
          <a:p>
            <a:pPr>
              <a:buFont typeface="Arial" pitchFamily="34" charset="0"/>
              <a:buChar char="•"/>
            </a:pPr>
            <a:r>
              <a:rPr lang="en-GB" baseline="0" dirty="0" smtClean="0"/>
              <a:t> Keeping someone at the centre of decisions about their life</a:t>
            </a:r>
          </a:p>
          <a:p>
            <a:pPr>
              <a:buFont typeface="Arial" pitchFamily="34" charset="0"/>
              <a:buChar char="•"/>
            </a:pPr>
            <a:r>
              <a:rPr lang="en-GB" baseline="0" dirty="0" smtClean="0"/>
              <a:t> Adult and child safeguarding</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13</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u="sng" dirty="0" smtClean="0"/>
              <a:t>Exercise:</a:t>
            </a:r>
          </a:p>
          <a:p>
            <a:endParaRPr lang="en-GB" dirty="0" smtClean="0"/>
          </a:p>
          <a:p>
            <a:r>
              <a:rPr lang="en-GB" dirty="0" smtClean="0"/>
              <a:t>In pairs, decide whether the 20 statements are a myth or a fact.</a:t>
            </a:r>
          </a:p>
          <a:p>
            <a:endParaRPr lang="en-GB" dirty="0" smtClean="0"/>
          </a:p>
          <a:p>
            <a:r>
              <a:rPr lang="en-GB" dirty="0" smtClean="0"/>
              <a:t>An appendix</a:t>
            </a:r>
            <a:r>
              <a:rPr lang="en-GB" baseline="0" dirty="0" smtClean="0"/>
              <a:t> will feature all the questions and the trainer will have notes explaining why it is a myth or a fact.</a:t>
            </a:r>
          </a:p>
          <a:p>
            <a:endParaRPr lang="en-GB" baseline="0" dirty="0" smtClean="0"/>
          </a:p>
          <a:p>
            <a:r>
              <a:rPr lang="en-GB" baseline="0" dirty="0" smtClean="0"/>
              <a:t>The group will be encouraged to explore issues that may arise during this exercise.</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14</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b="0" u="sng" dirty="0" smtClean="0"/>
              <a:t>Exercise:</a:t>
            </a:r>
            <a:r>
              <a:rPr lang="en-GB" sz="1200" b="0" u="sng" baseline="0" dirty="0" smtClean="0"/>
              <a:t>  </a:t>
            </a:r>
          </a:p>
          <a:p>
            <a:endParaRPr lang="en-GB" sz="1200" b="0" baseline="0" dirty="0" smtClean="0"/>
          </a:p>
          <a:p>
            <a:r>
              <a:rPr lang="en-GB" sz="1200" b="0" baseline="0" dirty="0" smtClean="0"/>
              <a:t>In pairs, ask the group to consider someone they know who is vulnerable and disempowered and share this with the other person. Ask them to think about why that is and why they may not be in a position to participate fully in making choices, speaking up for themselves, etc. </a:t>
            </a:r>
            <a:endParaRPr lang="en-GB" sz="1200" b="0" dirty="0" smtClean="0"/>
          </a:p>
          <a:p>
            <a:endParaRPr lang="en-GB" sz="1200" dirty="0" smtClean="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15</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sz="1200" b="0" kern="1200" baseline="0" dirty="0" smtClean="0">
              <a:solidFill>
                <a:schemeClr val="tx1"/>
              </a:solidFill>
              <a:latin typeface="Arial" panose="020B0604020202020204" pitchFamily="34" charset="0"/>
              <a:ea typeface="+mn-ea"/>
              <a:cs typeface="Arial" panose="020B0604020202020204" pitchFamily="34" charset="0"/>
            </a:endParaRPr>
          </a:p>
          <a:p>
            <a:endParaRPr lang="en-GB" sz="1200" b="0" kern="1200" baseline="0" dirty="0" smtClean="0">
              <a:solidFill>
                <a:schemeClr val="tx1"/>
              </a:solidFill>
              <a:latin typeface="Arial" panose="020B0604020202020204" pitchFamily="34" charset="0"/>
              <a:ea typeface="+mn-ea"/>
              <a:cs typeface="Arial" panose="020B0604020202020204" pitchFamily="34" charset="0"/>
            </a:endParaRPr>
          </a:p>
          <a:p>
            <a:endParaRPr lang="en-GB" sz="1200" b="0" kern="1200" baseline="0" dirty="0" smtClean="0">
              <a:solidFill>
                <a:schemeClr val="tx1"/>
              </a:solidFill>
              <a:latin typeface="Arial" panose="020B0604020202020204" pitchFamily="34" charset="0"/>
              <a:ea typeface="+mn-ea"/>
              <a:cs typeface="Arial" panose="020B0604020202020204" pitchFamily="34" charset="0"/>
            </a:endParaRPr>
          </a:p>
          <a:p>
            <a:endParaRPr lang="en-GB" sz="1200" b="1" kern="1200" baseline="0" dirty="0" smtClean="0">
              <a:solidFill>
                <a:schemeClr val="tx1"/>
              </a:solidFill>
              <a:latin typeface="Arial" panose="020B0604020202020204" pitchFamily="34" charset="0"/>
              <a:ea typeface="+mn-ea"/>
              <a:cs typeface="Arial" panose="020B0604020202020204" pitchFamily="34" charset="0"/>
            </a:endParaRPr>
          </a:p>
          <a:p>
            <a:endParaRPr lang="en-GB" b="1"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16</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u="sng" kern="1200" baseline="0" dirty="0" smtClean="0">
                <a:solidFill>
                  <a:schemeClr val="tx1"/>
                </a:solidFill>
                <a:latin typeface="Arial" panose="020B0604020202020204" pitchFamily="34" charset="0"/>
                <a:ea typeface="+mn-ea"/>
                <a:cs typeface="Arial" panose="020B0604020202020204" pitchFamily="34" charset="0"/>
              </a:rPr>
              <a:t>Exercise:  </a:t>
            </a:r>
          </a:p>
          <a:p>
            <a:endParaRPr lang="en-GB" sz="1200" b="1" kern="1200" baseline="0" dirty="0" smtClean="0">
              <a:solidFill>
                <a:schemeClr val="tx1"/>
              </a:solidFill>
              <a:latin typeface="Arial" panose="020B0604020202020204" pitchFamily="34" charset="0"/>
              <a:ea typeface="+mn-ea"/>
              <a:cs typeface="Arial" panose="020B0604020202020204" pitchFamily="34" charset="0"/>
            </a:endParaRPr>
          </a:p>
          <a:p>
            <a:r>
              <a:rPr lang="en-GB" sz="1200" b="0" kern="1200" baseline="0" dirty="0" smtClean="0">
                <a:solidFill>
                  <a:schemeClr val="tx1"/>
                </a:solidFill>
                <a:latin typeface="Arial" panose="020B0604020202020204" pitchFamily="34" charset="0"/>
                <a:ea typeface="+mn-ea"/>
                <a:cs typeface="Arial" panose="020B0604020202020204" pitchFamily="34" charset="0"/>
              </a:rPr>
              <a:t>In pairs, discuss and feed back. The aim of this is to get the group to think about how it feels to be an advocate and the difficulties people find themselves in where they need someone on their side.</a:t>
            </a:r>
          </a:p>
          <a:p>
            <a:endParaRPr lang="en-GB" sz="1200" b="1" kern="1200" baseline="0" dirty="0" smtClean="0">
              <a:solidFill>
                <a:schemeClr val="tx1"/>
              </a:solidFill>
              <a:latin typeface="Arial" panose="020B0604020202020204" pitchFamily="34" charset="0"/>
              <a:ea typeface="+mn-ea"/>
              <a:cs typeface="Arial" panose="020B0604020202020204" pitchFamily="34" charset="0"/>
            </a:endParaRPr>
          </a:p>
          <a:p>
            <a:pPr>
              <a:buFont typeface="Arial" pitchFamily="34" charset="0"/>
              <a:buChar char="•"/>
            </a:pPr>
            <a:r>
              <a:rPr lang="en-GB" sz="1200" b="0" kern="1200" baseline="0" dirty="0" smtClean="0">
                <a:solidFill>
                  <a:schemeClr val="tx1"/>
                </a:solidFill>
                <a:latin typeface="Arial" panose="020B0604020202020204" pitchFamily="34" charset="0"/>
                <a:ea typeface="+mn-ea"/>
                <a:cs typeface="Arial" panose="020B0604020202020204" pitchFamily="34" charset="0"/>
              </a:rPr>
              <a:t> In what circumstances have you had to advocate for someone in the past, and in which style/model was it?</a:t>
            </a:r>
          </a:p>
          <a:p>
            <a:pPr>
              <a:buFont typeface="Arial" pitchFamily="34" charset="0"/>
              <a:buChar char="•"/>
            </a:pPr>
            <a:r>
              <a:rPr lang="en-GB" sz="1200" b="0" kern="1200" baseline="0" dirty="0" smtClean="0">
                <a:solidFill>
                  <a:schemeClr val="tx1"/>
                </a:solidFill>
                <a:latin typeface="Arial" panose="020B0604020202020204" pitchFamily="34" charset="0"/>
                <a:ea typeface="+mn-ea"/>
                <a:cs typeface="Arial" panose="020B0604020202020204" pitchFamily="34" charset="0"/>
              </a:rPr>
              <a:t> Or have you ever needed someone on your side as an advocate?</a:t>
            </a:r>
          </a:p>
          <a:p>
            <a:pPr>
              <a:buFont typeface="Arial" pitchFamily="34" charset="0"/>
              <a:buChar char="•"/>
            </a:pPr>
            <a:r>
              <a:rPr lang="en-GB" sz="1200" b="0" kern="1200" baseline="0" dirty="0" smtClean="0">
                <a:solidFill>
                  <a:schemeClr val="tx1"/>
                </a:solidFill>
                <a:latin typeface="Arial" panose="020B0604020202020204" pitchFamily="34" charset="0"/>
                <a:ea typeface="+mn-ea"/>
                <a:cs typeface="Arial" panose="020B0604020202020204" pitchFamily="34" charset="0"/>
              </a:rPr>
              <a:t> What are the benefits of advocacy to a) individuals and b) organisations?</a:t>
            </a:r>
          </a:p>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17</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18</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 typeface="Arial" pitchFamily="34" charset="0"/>
              <a:buChar char="•"/>
            </a:pPr>
            <a:r>
              <a:rPr lang="en-GB" altLang="en-US" dirty="0" smtClean="0"/>
              <a:t>This training has been split</a:t>
            </a:r>
            <a:r>
              <a:rPr lang="en-GB" altLang="en-US" baseline="0" dirty="0" smtClean="0"/>
              <a:t> into three modules. The learner can either complete the whole training in one day, or they can split it and complete one module at a time.</a:t>
            </a:r>
          </a:p>
          <a:p>
            <a:pPr marL="228600" indent="-228600" eaLnBrk="1" hangingPunct="1">
              <a:spcBef>
                <a:spcPct val="0"/>
              </a:spcBef>
              <a:buFont typeface="Arial" pitchFamily="34" charset="0"/>
              <a:buChar char="•"/>
            </a:pPr>
            <a:endParaRPr lang="en-GB" altLang="en-US" baseline="0" dirty="0" smtClean="0"/>
          </a:p>
          <a:p>
            <a:pPr marL="228600" indent="-228600" eaLnBrk="1" hangingPunct="1">
              <a:spcBef>
                <a:spcPct val="0"/>
              </a:spcBef>
              <a:buFont typeface="Arial" pitchFamily="34" charset="0"/>
              <a:buChar char="•"/>
            </a:pPr>
            <a:r>
              <a:rPr lang="en-GB" altLang="en-US" baseline="0" dirty="0" smtClean="0"/>
              <a:t>The materials are also designed to act as ongoing reference materials for learners.</a:t>
            </a:r>
          </a:p>
          <a:p>
            <a:pPr marL="228600" indent="-228600" eaLnBrk="1" hangingPunct="1">
              <a:spcBef>
                <a:spcPct val="0"/>
              </a:spcBef>
              <a:buFont typeface="Arial" pitchFamily="34" charset="0"/>
              <a:buChar char="•"/>
            </a:pPr>
            <a:endParaRPr lang="en-GB" altLang="en-US" baseline="0" dirty="0" smtClean="0"/>
          </a:p>
          <a:p>
            <a:pPr marL="228600" indent="-228600" eaLnBrk="1" hangingPunct="1">
              <a:spcBef>
                <a:spcPct val="0"/>
              </a:spcBef>
              <a:buFont typeface="Arial" pitchFamily="34" charset="0"/>
              <a:buChar char="•"/>
            </a:pPr>
            <a:r>
              <a:rPr lang="en-GB" altLang="en-US" baseline="0" dirty="0" smtClean="0"/>
              <a:t>Each module has interactive exercises to enable trainers and learners to check progress and understanding.</a:t>
            </a:r>
          </a:p>
          <a:p>
            <a:pPr marL="228600" indent="-228600" eaLnBrk="1" hangingPunct="1">
              <a:spcBef>
                <a:spcPct val="0"/>
              </a:spcBef>
              <a:buFont typeface="Arial" pitchFamily="34" charset="0"/>
              <a:buChar char="•"/>
            </a:pPr>
            <a:endParaRPr lang="en-GB" altLang="en-US" baseline="0" dirty="0" smtClean="0"/>
          </a:p>
          <a:p>
            <a:pPr marL="228600" indent="-228600" eaLnBrk="1" hangingPunct="1">
              <a:spcBef>
                <a:spcPct val="0"/>
              </a:spcBef>
              <a:buFont typeface="Arial" pitchFamily="34" charset="0"/>
              <a:buChar char="•"/>
            </a:pPr>
            <a:r>
              <a:rPr lang="en-GB" altLang="en-US" baseline="0" dirty="0" smtClean="0"/>
              <a:t>Each module of the training has a clear identified aim and learning outcomes.</a:t>
            </a:r>
          </a:p>
          <a:p>
            <a:pPr marL="228600" indent="-228600" eaLnBrk="1" hangingPunct="1">
              <a:spcBef>
                <a:spcPct val="0"/>
              </a:spcBef>
              <a:buFont typeface="Calibri" pitchFamily="34" charset="0"/>
              <a:buNone/>
            </a:pPr>
            <a:endParaRPr lang="en-GB" altLang="en-US" dirty="0" smtClean="0"/>
          </a:p>
          <a:p>
            <a:pPr marL="228600" indent="-228600" eaLnBrk="1" hangingPunct="1">
              <a:spcBef>
                <a:spcPct val="0"/>
              </a:spcBef>
            </a:pPr>
            <a:r>
              <a:rPr lang="en-GB" altLang="en-US" dirty="0" smtClean="0"/>
              <a:t> </a:t>
            </a:r>
          </a:p>
          <a:p>
            <a:pPr marL="228600" indent="-228600" eaLnBrk="1" hangingPunct="1">
              <a:spcBef>
                <a:spcPct val="0"/>
              </a:spcBef>
            </a:pPr>
            <a:endParaRPr lang="en-GB" altLang="en-US" dirty="0" smtClean="0"/>
          </a:p>
          <a:p>
            <a:pPr marL="228600" indent="-228600" eaLnBrk="1" hangingPunct="1">
              <a:spcBef>
                <a:spcPct val="0"/>
              </a:spcBef>
            </a:pPr>
            <a:endParaRPr lang="en-GB" altLang="en-US" dirty="0" smtClean="0"/>
          </a:p>
        </p:txBody>
      </p:sp>
      <p:sp>
        <p:nvSpPr>
          <p:cNvPr id="204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A782E13-A310-4292-970F-B1788776781D}" type="slidenum">
              <a:rPr lang="en-GB" altLang="en-US" smtClean="0"/>
              <a:pPr fontAlgn="base">
                <a:spcBef>
                  <a:spcPct val="0"/>
                </a:spcBef>
                <a:spcAft>
                  <a:spcPct val="0"/>
                </a:spcAft>
                <a:defRPr/>
              </a:pPr>
              <a:t>1</a:t>
            </a:fld>
            <a:endParaRPr lang="en-GB"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19</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20</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21</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22</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GB" b="0" baseline="0" dirty="0" smtClean="0"/>
              <a:t>Compare the answers given by the group after they have fed back and the answers written on the flipchart with this slide. These answers are not an exhaustive list and it is hoped that the groups will identify much more than this from the work they do.</a:t>
            </a:r>
          </a:p>
          <a:p>
            <a:endParaRPr lang="en-GB" b="1" baseline="0" dirty="0" smtClean="0"/>
          </a:p>
          <a:p>
            <a:pPr>
              <a:buFont typeface="Arial" pitchFamily="34" charset="0"/>
              <a:buNone/>
            </a:pPr>
            <a:endParaRPr lang="en-GB" b="0" baseline="0" dirty="0" smtClean="0"/>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pPr>
              <a:buFont typeface="Arial" pitchFamily="34" charset="0"/>
              <a:buNone/>
            </a:pPr>
            <a:endParaRPr lang="en-GB" b="0" baseline="0" dirty="0" smtClean="0"/>
          </a:p>
          <a:p>
            <a:pPr>
              <a:buFont typeface="Arial" pitchFamily="34" charset="0"/>
              <a:buChar char="•"/>
            </a:pPr>
            <a:endParaRPr lang="en-GB" b="0" baseline="0" dirty="0" smtClean="0"/>
          </a:p>
          <a:p>
            <a:pPr>
              <a:buFont typeface="Arial" pitchFamily="34" charset="0"/>
              <a:buChar char="•"/>
            </a:pPr>
            <a:endParaRPr lang="en-GB" b="0"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23</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0" baseline="0" dirty="0" smtClean="0"/>
              <a:t>Compare the answers given by the group after they have fed back and the answers written on the flipchart with this slide. These answers are not an exhaustive list and it is hoped that the groups will identify much more than this from the work that they do.</a:t>
            </a:r>
          </a:p>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24</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25</a:t>
            </a:fld>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26</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27</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Include</a:t>
            </a:r>
            <a:r>
              <a:rPr lang="en-GB" baseline="0" dirty="0" smtClean="0"/>
              <a:t> an icebreaker exercise here.  </a:t>
            </a:r>
          </a:p>
          <a:p>
            <a:endParaRPr lang="en-GB" baseline="0" dirty="0" smtClean="0"/>
          </a:p>
          <a:p>
            <a:r>
              <a:rPr lang="en-GB" baseline="0" dirty="0" smtClean="0"/>
              <a:t>Ask what levels of understanding there is in the group about the well-being principles in the General Functions part of the Act</a:t>
            </a:r>
          </a:p>
          <a:p>
            <a:endParaRPr lang="en-GB" baseline="0" dirty="0" smtClean="0"/>
          </a:p>
          <a:p>
            <a:r>
              <a:rPr lang="en-GB" baseline="0" dirty="0" smtClean="0"/>
              <a:t>Ask what individuals consider is important to their own well-being and how that is achieved.</a:t>
            </a:r>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28</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2</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0"/>
            <a:r>
              <a:rPr lang="en-GB" sz="1200" kern="1200" dirty="0" smtClean="0">
                <a:solidFill>
                  <a:schemeClr val="tx1"/>
                </a:solidFill>
                <a:latin typeface="Arial" panose="020B0604020202020204" pitchFamily="34" charset="0"/>
                <a:ea typeface="+mn-ea"/>
                <a:cs typeface="Arial" panose="020B0604020202020204" pitchFamily="34" charset="0"/>
              </a:rPr>
              <a:t>Central to the Act is the well-being duty. People have a responsibility for their own well-being, supported by their families, friends and communities. However, people may also need support to ensure that they achieve well-being. Professionals and agencies are there to provide some of this support.</a:t>
            </a:r>
          </a:p>
          <a:p>
            <a:pPr lvl="0"/>
            <a:endParaRPr lang="en-GB" sz="1200" kern="1200" dirty="0" smtClean="0">
              <a:solidFill>
                <a:schemeClr val="tx1"/>
              </a:solidFill>
              <a:latin typeface="Arial" panose="020B0604020202020204" pitchFamily="34" charset="0"/>
              <a:ea typeface="+mn-ea"/>
              <a:cs typeface="Arial" panose="020B0604020202020204" pitchFamily="34" charset="0"/>
            </a:endParaRPr>
          </a:p>
          <a:p>
            <a:pPr lvl="0"/>
            <a:r>
              <a:rPr lang="en-GB" sz="1200" kern="1200" dirty="0" smtClean="0">
                <a:solidFill>
                  <a:schemeClr val="tx1"/>
                </a:solidFill>
                <a:latin typeface="Arial" panose="020B0604020202020204" pitchFamily="34" charset="0"/>
                <a:ea typeface="+mn-ea"/>
                <a:cs typeface="Arial" panose="020B0604020202020204" pitchFamily="34" charset="0"/>
              </a:rPr>
              <a:t>Part 2 of the Act requires </a:t>
            </a:r>
            <a:r>
              <a:rPr lang="en-GB" sz="1200" i="1" kern="1200" dirty="0" smtClean="0">
                <a:solidFill>
                  <a:schemeClr val="tx1"/>
                </a:solidFill>
                <a:latin typeface="Arial" panose="020B0604020202020204" pitchFamily="34" charset="0"/>
                <a:ea typeface="+mn-ea"/>
                <a:cs typeface="Arial" panose="020B0604020202020204" pitchFamily="34" charset="0"/>
              </a:rPr>
              <a:t>“any persons exercising functions under the Act to seek to promote the well-being of people who need care and support, and carers who need support.”</a:t>
            </a:r>
            <a:r>
              <a:rPr lang="en-GB" sz="1200" kern="1200" dirty="0" smtClean="0">
                <a:solidFill>
                  <a:schemeClr val="tx1"/>
                </a:solidFill>
                <a:latin typeface="Arial" panose="020B0604020202020204" pitchFamily="34" charset="0"/>
                <a:ea typeface="+mn-ea"/>
                <a:cs typeface="Arial" panose="020B0604020202020204" pitchFamily="34" charset="0"/>
              </a:rPr>
              <a:t>  This overarching duty applies to local authorities (and organisations they have delegated functions to) and their practitioners when, for instance, carrying out an assessment or providing information and advice. This is an overarching duty that has to be met by everyone exercising functions under the Act (this includes Welsh Ministers, local authorities, local health boards and other statutory bodies). </a:t>
            </a:r>
          </a:p>
          <a:p>
            <a:pPr lvl="0"/>
            <a:endParaRPr lang="en-GB" sz="1200" kern="1200" dirty="0" smtClean="0">
              <a:solidFill>
                <a:schemeClr val="tx1"/>
              </a:solidFill>
              <a:latin typeface="Arial" panose="020B0604020202020204" pitchFamily="34" charset="0"/>
              <a:ea typeface="+mn-ea"/>
              <a:cs typeface="Arial" panose="020B0604020202020204" pitchFamily="34" charset="0"/>
            </a:endParaRPr>
          </a:p>
          <a:p>
            <a:pPr lvl="0"/>
            <a:r>
              <a:rPr lang="en-GB" sz="1200" kern="1200" dirty="0" smtClean="0">
                <a:solidFill>
                  <a:schemeClr val="tx1"/>
                </a:solidFill>
                <a:latin typeface="Arial" panose="020B0604020202020204" pitchFamily="34" charset="0"/>
                <a:ea typeface="+mn-ea"/>
                <a:cs typeface="Arial" panose="020B0604020202020204" pitchFamily="34" charset="0"/>
              </a:rPr>
              <a:t>Practitioners must look at what people can contribute in achieving their well-being and empower them to contribute to achieving their own well-being, with the appropriate level of support. This will involve building on people’s resources, including people’s strengths, abilities, and families and communities.</a:t>
            </a:r>
          </a:p>
          <a:p>
            <a:pPr lvl="0"/>
            <a:endParaRPr lang="en-GB" sz="1200" kern="1200" dirty="0" smtClean="0">
              <a:solidFill>
                <a:schemeClr val="tx1"/>
              </a:solidFill>
              <a:latin typeface="Arial" panose="020B0604020202020204" pitchFamily="34" charset="0"/>
              <a:ea typeface="+mn-ea"/>
              <a:cs typeface="Arial" panose="020B0604020202020204" pitchFamily="34" charset="0"/>
            </a:endParaRPr>
          </a:p>
          <a:p>
            <a:pPr lvl="0"/>
            <a:r>
              <a:rPr lang="en-GB" sz="1200" kern="1200" dirty="0" smtClean="0">
                <a:solidFill>
                  <a:schemeClr val="tx1"/>
                </a:solidFill>
                <a:latin typeface="Arial" panose="020B0604020202020204" pitchFamily="34" charset="0"/>
                <a:ea typeface="+mn-ea"/>
                <a:cs typeface="Arial" panose="020B0604020202020204" pitchFamily="34" charset="0"/>
              </a:rPr>
              <a:t>In the Act well-being is defined with eight common aspects:</a:t>
            </a:r>
          </a:p>
          <a:p>
            <a:pPr>
              <a:buFont typeface="Arial"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 physical and mental health, and emotional well-being</a:t>
            </a:r>
          </a:p>
          <a:p>
            <a:pPr>
              <a:buFont typeface="Arial" pitchFamily="34" charset="0"/>
              <a:buChar char="•"/>
            </a:pP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0" kern="1200" dirty="0" smtClean="0">
                <a:solidFill>
                  <a:schemeClr val="tx1"/>
                </a:solidFill>
                <a:latin typeface="Arial" panose="020B0604020202020204" pitchFamily="34" charset="0"/>
                <a:ea typeface="+mn-ea"/>
                <a:cs typeface="Arial" panose="020B0604020202020204" pitchFamily="34" charset="0"/>
              </a:rPr>
              <a:t>protection from abuse and neglect</a:t>
            </a:r>
          </a:p>
          <a:p>
            <a:pPr>
              <a:buFont typeface="Arial"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 education, training and recreation</a:t>
            </a:r>
          </a:p>
          <a:p>
            <a:pPr>
              <a:buFont typeface="Arial"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 domestic, family and personal relationships</a:t>
            </a:r>
          </a:p>
          <a:p>
            <a:pPr>
              <a:buFont typeface="Arial"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 contribution made to society</a:t>
            </a:r>
          </a:p>
          <a:p>
            <a:pPr>
              <a:buFont typeface="Arial"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 securing rights and entitlements</a:t>
            </a:r>
          </a:p>
          <a:p>
            <a:pPr>
              <a:buFont typeface="Arial"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 social and economic well-being</a:t>
            </a:r>
          </a:p>
          <a:p>
            <a:pPr>
              <a:buFont typeface="Arial" pitchFamily="34" charset="0"/>
              <a:buChar char="•"/>
            </a:pPr>
            <a:r>
              <a:rPr lang="en-GB" sz="1200" kern="1200" baseline="0" dirty="0" smtClean="0">
                <a:solidFill>
                  <a:schemeClr val="tx1"/>
                </a:solidFill>
                <a:latin typeface="Arial" panose="020B0604020202020204" pitchFamily="34" charset="0"/>
                <a:ea typeface="+mn-ea"/>
                <a:cs typeface="Arial" panose="020B0604020202020204" pitchFamily="34" charset="0"/>
              </a:rPr>
              <a:t> s</a:t>
            </a:r>
            <a:r>
              <a:rPr lang="en-GB" sz="1200" kern="1200" dirty="0" smtClean="0">
                <a:solidFill>
                  <a:schemeClr val="tx1"/>
                </a:solidFill>
                <a:latin typeface="Arial" panose="020B0604020202020204" pitchFamily="34" charset="0"/>
                <a:ea typeface="+mn-ea"/>
                <a:cs typeface="Arial" panose="020B0604020202020204" pitchFamily="34" charset="0"/>
              </a:rPr>
              <a:t>uitability of living accommodation</a:t>
            </a:r>
          </a:p>
          <a:p>
            <a:pPr>
              <a:buFont typeface="Arial" pitchFamily="34" charset="0"/>
              <a:buNone/>
            </a:pPr>
            <a:endParaRPr lang="en-GB" sz="1200" kern="1200" dirty="0" smtClean="0">
              <a:solidFill>
                <a:schemeClr val="tx1"/>
              </a:solidFill>
              <a:latin typeface="Arial" panose="020B0604020202020204" pitchFamily="34" charset="0"/>
              <a:ea typeface="+mn-ea"/>
              <a:cs typeface="Arial" panose="020B0604020202020204" pitchFamily="34" charset="0"/>
            </a:endParaRPr>
          </a:p>
          <a:p>
            <a:r>
              <a:rPr lang="en-GB" sz="1200" kern="1200" dirty="0" smtClean="0">
                <a:solidFill>
                  <a:schemeClr val="tx1"/>
                </a:solidFill>
                <a:latin typeface="Arial" panose="020B0604020202020204" pitchFamily="34" charset="0"/>
                <a:ea typeface="+mn-ea"/>
                <a:cs typeface="Arial" panose="020B0604020202020204" pitchFamily="34" charset="0"/>
              </a:rPr>
              <a:t>In relation to an adult, well-being also includes: </a:t>
            </a:r>
          </a:p>
          <a:p>
            <a:pPr>
              <a:buFont typeface="Arial"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 control over day-to-day life</a:t>
            </a:r>
          </a:p>
          <a:p>
            <a:pPr>
              <a:buFont typeface="Arial"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 participation in work</a:t>
            </a:r>
          </a:p>
          <a:p>
            <a:pPr>
              <a:buFont typeface="Arial" pitchFamily="34" charset="0"/>
              <a:buNone/>
            </a:pPr>
            <a:endParaRPr lang="en-GB" sz="1200" kern="1200" dirty="0" smtClean="0">
              <a:solidFill>
                <a:schemeClr val="tx1"/>
              </a:solidFill>
              <a:latin typeface="Arial" panose="020B0604020202020204" pitchFamily="34" charset="0"/>
              <a:ea typeface="+mn-ea"/>
              <a:cs typeface="Arial" panose="020B0604020202020204" pitchFamily="34" charset="0"/>
            </a:endParaRPr>
          </a:p>
          <a:p>
            <a:r>
              <a:rPr lang="en-GB" sz="1200" kern="1200" dirty="0" smtClean="0">
                <a:solidFill>
                  <a:schemeClr val="tx1"/>
                </a:solidFill>
                <a:latin typeface="Arial" panose="020B0604020202020204" pitchFamily="34" charset="0"/>
                <a:ea typeface="+mn-ea"/>
                <a:cs typeface="Arial" panose="020B0604020202020204" pitchFamily="34" charset="0"/>
              </a:rPr>
              <a:t>In relation to a child, well-being also includes:</a:t>
            </a:r>
          </a:p>
          <a:p>
            <a:pPr marL="171450" indent="-171450">
              <a:buFont typeface="Arial" panose="020B0604020202020204"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physical, intellectual, emotional, social and behavioural development</a:t>
            </a:r>
          </a:p>
          <a:p>
            <a:pPr marL="171450" indent="-171450">
              <a:buFont typeface="Arial" panose="020B0604020202020204"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“welfare” as that word is interpreted for the purposes of the Children Act</a:t>
            </a:r>
          </a:p>
          <a:p>
            <a:pPr marL="228600" indent="-228600" eaLnBrk="1" hangingPunct="1">
              <a:spcBef>
                <a:spcPct val="0"/>
              </a:spcBef>
              <a:buFont typeface="Calibri" pitchFamily="34" charset="0"/>
              <a:buAutoNum type="arabicPeriod"/>
            </a:pPr>
            <a:endParaRPr lang="en-GB" altLang="en-US" sz="110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29</a:t>
            </a:fld>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30</a:t>
            </a:fld>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eaLnBrk="1" hangingPunct="1">
              <a:buAutoNum type="arabicPeriod" startAt="2"/>
            </a:pPr>
            <a:endParaRPr lang="en-GB" dirty="0" smtClean="0"/>
          </a:p>
          <a:p>
            <a:pPr eaLnBrk="1" hangingPunct="1"/>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31</a:t>
            </a:fld>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kern="1200" baseline="0" dirty="0" smtClean="0">
                <a:solidFill>
                  <a:schemeClr val="tx1"/>
                </a:solidFill>
                <a:latin typeface="Arial" panose="020B0604020202020204" pitchFamily="34" charset="0"/>
                <a:ea typeface="+mn-ea"/>
                <a:cs typeface="Arial" panose="020B0604020202020204" pitchFamily="34" charset="0"/>
              </a:rPr>
              <a:t>Advocacy should be considered as an inherent element of the Act to focus social care around people and their well-being. Advocacy helps people understand how they can be involved, how they can contribute and take part, and whenever possible, to lead or direct the process. </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r>
              <a:rPr lang="en-GB" sz="1200" kern="1200" baseline="0" dirty="0" smtClean="0">
                <a:solidFill>
                  <a:schemeClr val="tx1"/>
                </a:solidFill>
                <a:latin typeface="Arial" panose="020B0604020202020204" pitchFamily="34" charset="0"/>
                <a:ea typeface="+mn-ea"/>
                <a:cs typeface="Arial" panose="020B0604020202020204" pitchFamily="34" charset="0"/>
              </a:rPr>
              <a:t>Through advocacy, people are active partners in the key care and support processes that identify and secure solutions through preventative services; information, advice and assistance; assessment; care and support, and support planning; review and safeguarding. </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r>
              <a:rPr lang="en-GB" sz="1200" kern="1200" baseline="0" dirty="0" smtClean="0">
                <a:solidFill>
                  <a:schemeClr val="tx1"/>
                </a:solidFill>
                <a:latin typeface="Arial" panose="020B0604020202020204" pitchFamily="34" charset="0"/>
                <a:ea typeface="+mn-ea"/>
                <a:cs typeface="Arial" panose="020B0604020202020204" pitchFamily="34" charset="0"/>
              </a:rPr>
              <a:t>The Act: </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200" kern="1200" baseline="0" dirty="0" smtClean="0">
                <a:solidFill>
                  <a:schemeClr val="tx1"/>
                </a:solidFill>
                <a:latin typeface="Arial" panose="020B0604020202020204" pitchFamily="34" charset="0"/>
                <a:ea typeface="+mn-ea"/>
                <a:cs typeface="Arial" panose="020B0604020202020204" pitchFamily="34" charset="0"/>
              </a:rPr>
              <a:t>places the person and their well-being outcomes at the centre of this new framework</a:t>
            </a:r>
          </a:p>
          <a:p>
            <a:pPr marL="171450" indent="-171450">
              <a:buFont typeface="Arial" panose="020B0604020202020204" pitchFamily="34" charset="0"/>
              <a:buChar char="•"/>
            </a:pPr>
            <a:r>
              <a:rPr lang="en-GB" sz="1200" kern="1200" baseline="0" dirty="0" smtClean="0">
                <a:solidFill>
                  <a:schemeClr val="tx1"/>
                </a:solidFill>
                <a:latin typeface="Arial" panose="020B0604020202020204" pitchFamily="34" charset="0"/>
                <a:ea typeface="+mn-ea"/>
                <a:cs typeface="Arial" panose="020B0604020202020204" pitchFamily="34" charset="0"/>
              </a:rPr>
              <a:t>gives them a voice in, and control over, achieving those outcomes</a:t>
            </a:r>
          </a:p>
          <a:p>
            <a:pPr marL="171450" indent="-171450">
              <a:buFont typeface="Arial" panose="020B0604020202020204" pitchFamily="34" charset="0"/>
              <a:buChar char="•"/>
            </a:pPr>
            <a:r>
              <a:rPr lang="en-GB" sz="1200" kern="1200" baseline="0" dirty="0" smtClean="0">
                <a:solidFill>
                  <a:schemeClr val="tx1"/>
                </a:solidFill>
                <a:latin typeface="Arial" panose="020B0604020202020204" pitchFamily="34" charset="0"/>
                <a:ea typeface="+mn-ea"/>
                <a:cs typeface="Arial" panose="020B0604020202020204" pitchFamily="34" charset="0"/>
              </a:rPr>
              <a:t>supports people to achieve their own well-being</a:t>
            </a:r>
          </a:p>
          <a:p>
            <a:pPr marL="171450" indent="-171450">
              <a:buFont typeface="Arial" panose="020B0604020202020204" pitchFamily="34" charset="0"/>
              <a:buChar char="•"/>
            </a:pPr>
            <a:r>
              <a:rPr lang="en-GB" sz="1200" kern="1200" baseline="0" dirty="0" smtClean="0">
                <a:solidFill>
                  <a:schemeClr val="tx1"/>
                </a:solidFill>
                <a:latin typeface="Arial" panose="020B0604020202020204" pitchFamily="34" charset="0"/>
                <a:ea typeface="+mn-ea"/>
                <a:cs typeface="Arial" panose="020B0604020202020204" pitchFamily="34" charset="0"/>
              </a:rPr>
              <a:t>measures the success of this care and support based upon all contributions to well-being; including people, families, supporters, formal and informal services.</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r>
              <a:rPr lang="en-GB" sz="1200" kern="1200" baseline="0" dirty="0" smtClean="0">
                <a:solidFill>
                  <a:schemeClr val="tx1"/>
                </a:solidFill>
                <a:latin typeface="Arial" panose="020B0604020202020204" pitchFamily="34" charset="0"/>
                <a:ea typeface="+mn-ea"/>
                <a:cs typeface="Arial" panose="020B0604020202020204" pitchFamily="34" charset="0"/>
              </a:rPr>
              <a:t>Despite the barriers individuals may be experiencing, local authorities </a:t>
            </a:r>
            <a:r>
              <a:rPr lang="en-GB" sz="1200" b="1" kern="1200" baseline="0" dirty="0" smtClean="0">
                <a:solidFill>
                  <a:schemeClr val="tx1"/>
                </a:solidFill>
                <a:latin typeface="Arial" panose="020B0604020202020204" pitchFamily="34" charset="0"/>
                <a:ea typeface="+mn-ea"/>
                <a:cs typeface="Arial" panose="020B0604020202020204" pitchFamily="34" charset="0"/>
              </a:rPr>
              <a:t>must </a:t>
            </a:r>
            <a:r>
              <a:rPr lang="en-GB" sz="1200" b="0" kern="1200" baseline="0" dirty="0" smtClean="0">
                <a:solidFill>
                  <a:schemeClr val="tx1"/>
                </a:solidFill>
                <a:latin typeface="Arial" panose="020B0604020202020204" pitchFamily="34" charset="0"/>
                <a:ea typeface="+mn-ea"/>
                <a:cs typeface="Arial" panose="020B0604020202020204" pitchFamily="34" charset="0"/>
              </a:rPr>
              <a:t>involve people to help them express their views, wishes and feelings, to support them to weigh up options and to make decisions about their well-being outcomes. These requirements apply irrespective of where an individual is living, including the secure estate. </a:t>
            </a:r>
          </a:p>
          <a:p>
            <a:endParaRPr lang="en-GB" sz="1200" b="1" kern="1200" baseline="0" dirty="0" smtClean="0">
              <a:solidFill>
                <a:schemeClr val="tx1"/>
              </a:solidFill>
              <a:latin typeface="Arial" panose="020B0604020202020204" pitchFamily="34" charset="0"/>
              <a:ea typeface="+mn-ea"/>
              <a:cs typeface="Arial" panose="020B0604020202020204" pitchFamily="34" charset="0"/>
            </a:endParaRPr>
          </a:p>
          <a:p>
            <a:r>
              <a:rPr lang="en-GB" sz="1200" kern="1200" baseline="0" dirty="0" smtClean="0">
                <a:solidFill>
                  <a:schemeClr val="tx1"/>
                </a:solidFill>
                <a:latin typeface="Arial" panose="020B0604020202020204" pitchFamily="34" charset="0"/>
                <a:ea typeface="+mn-ea"/>
                <a:cs typeface="Arial" panose="020B0604020202020204" pitchFamily="34" charset="0"/>
              </a:rPr>
              <a:t>Local authorities need to understand and support the well-being outcomes that people wish to achieve. The outcome statements set out in the Code of Practice on General Functions specify the key areas where care and support can make a difference to improve well-being outcomes for people, these include: </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200" b="1" kern="1200" baseline="0" dirty="0" smtClean="0">
                <a:solidFill>
                  <a:schemeClr val="tx1"/>
                </a:solidFill>
                <a:latin typeface="Arial" panose="020B0604020202020204" pitchFamily="34" charset="0"/>
                <a:ea typeface="+mn-ea"/>
                <a:cs typeface="Arial" panose="020B0604020202020204" pitchFamily="34" charset="0"/>
              </a:rPr>
              <a:t>Well-being – </a:t>
            </a:r>
            <a:r>
              <a:rPr lang="en-GB" sz="1200" b="0" kern="1200" baseline="0" dirty="0" smtClean="0">
                <a:solidFill>
                  <a:schemeClr val="tx1"/>
                </a:solidFill>
                <a:latin typeface="Arial" panose="020B0604020202020204" pitchFamily="34" charset="0"/>
                <a:ea typeface="+mn-ea"/>
                <a:cs typeface="Arial" panose="020B0604020202020204" pitchFamily="34" charset="0"/>
              </a:rPr>
              <a:t>I know and understand what care, support and opportunities are available to me, and I get the help I need, when I need it, in the way I want it </a:t>
            </a:r>
          </a:p>
          <a:p>
            <a:pPr marL="171450" indent="-171450">
              <a:buFont typeface="Arial" panose="020B0604020202020204" pitchFamily="34" charset="0"/>
              <a:buChar char="•"/>
            </a:pPr>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200" b="1" kern="1200" baseline="0" dirty="0" smtClean="0">
                <a:solidFill>
                  <a:schemeClr val="tx1"/>
                </a:solidFill>
                <a:latin typeface="Arial" panose="020B0604020202020204" pitchFamily="34" charset="0"/>
                <a:ea typeface="+mn-ea"/>
                <a:cs typeface="Arial" panose="020B0604020202020204" pitchFamily="34" charset="0"/>
              </a:rPr>
              <a:t>Securing rights and entitlements – </a:t>
            </a:r>
            <a:r>
              <a:rPr lang="en-GB" sz="1200" b="0" kern="1200" baseline="0" dirty="0" smtClean="0">
                <a:solidFill>
                  <a:schemeClr val="tx1"/>
                </a:solidFill>
                <a:latin typeface="Arial" panose="020B0604020202020204" pitchFamily="34" charset="0"/>
                <a:ea typeface="+mn-ea"/>
                <a:cs typeface="Arial" panose="020B0604020202020204" pitchFamily="34" charset="0"/>
              </a:rPr>
              <a:t>My rights are respected, I have voice and control, I am involved in making decisions that affect my life, my individual circumstances are considered, I can speak for myself or have someone who can do it for me, and I get care through the Welsh language if I need it</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r>
              <a:rPr lang="en-GB" sz="1200" kern="1200" baseline="0" dirty="0" smtClean="0">
                <a:solidFill>
                  <a:schemeClr val="tx1"/>
                </a:solidFill>
                <a:latin typeface="Arial" panose="020B0604020202020204" pitchFamily="34" charset="0"/>
                <a:ea typeface="+mn-ea"/>
                <a:cs typeface="Arial" panose="020B0604020202020204" pitchFamily="34" charset="0"/>
              </a:rPr>
              <a:t>Advocacy services are fundamental to supporting people to engage actively and participate in the development of their own well-being outcomes. </a:t>
            </a:r>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32</a:t>
            </a:fld>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b="0" u="sng" dirty="0" smtClean="0"/>
              <a:t>Exercise in small groups:</a:t>
            </a:r>
            <a:r>
              <a:rPr lang="en-GB" b="0" dirty="0" smtClean="0"/>
              <a:t>  </a:t>
            </a:r>
          </a:p>
          <a:p>
            <a:endParaRPr lang="en-GB" b="0" dirty="0" smtClean="0"/>
          </a:p>
          <a:p>
            <a:r>
              <a:rPr lang="en-GB" b="0" dirty="0" smtClean="0"/>
              <a:t>Case study and then feed back to the main group.</a:t>
            </a:r>
          </a:p>
          <a:p>
            <a:endParaRPr lang="en-GB" dirty="0" smtClean="0"/>
          </a:p>
          <a:p>
            <a:pPr>
              <a:buFont typeface="Arial" pitchFamily="34" charset="0"/>
              <a:buNone/>
            </a:pPr>
            <a:endParaRPr lang="en-GB" baseline="0" dirty="0" smtClean="0"/>
          </a:p>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33</a:t>
            </a:fld>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None/>
            </a:pPr>
            <a:r>
              <a:rPr lang="en-GB" sz="200" b="0" u="sng" dirty="0" smtClean="0">
                <a:latin typeface="Comic Sans MS" pitchFamily="66" charset="0"/>
              </a:rPr>
              <a:t>Exercise:</a:t>
            </a:r>
          </a:p>
          <a:p>
            <a:pPr>
              <a:buFont typeface="Wingdings" pitchFamily="2" charset="2"/>
              <a:buChar char="Ø"/>
            </a:pPr>
            <a:endParaRPr lang="en-GB" dirty="0" smtClean="0"/>
          </a:p>
          <a:p>
            <a:pPr marL="171450" indent="-171450">
              <a:buFont typeface="Arial" panose="020B0604020202020204" pitchFamily="34" charset="0"/>
              <a:buChar char="•"/>
            </a:pPr>
            <a:r>
              <a:rPr lang="en-GB" dirty="0" smtClean="0"/>
              <a:t>What is consent needed for?</a:t>
            </a:r>
          </a:p>
          <a:p>
            <a:pPr marL="171450" indent="-171450">
              <a:buFont typeface="Arial" panose="020B0604020202020204" pitchFamily="34" charset="0"/>
              <a:buChar char="•"/>
            </a:pPr>
            <a:endParaRPr lang="en-GB" sz="800" dirty="0" smtClean="0"/>
          </a:p>
          <a:p>
            <a:pPr marL="171450" indent="-171450">
              <a:buFont typeface="Arial" panose="020B0604020202020204" pitchFamily="34" charset="0"/>
              <a:buChar char="•"/>
            </a:pPr>
            <a:r>
              <a:rPr lang="en-GB" dirty="0" smtClean="0"/>
              <a:t>How should it be obtained?</a:t>
            </a:r>
          </a:p>
          <a:p>
            <a:pPr marL="171450" indent="-171450">
              <a:buFont typeface="Arial" panose="020B0604020202020204" pitchFamily="34" charset="0"/>
              <a:buChar char="•"/>
            </a:pPr>
            <a:endParaRPr lang="en-GB" sz="800" dirty="0" smtClean="0"/>
          </a:p>
          <a:p>
            <a:pPr marL="171450" indent="-171450">
              <a:buFont typeface="Arial" panose="020B0604020202020204" pitchFamily="34" charset="0"/>
              <a:buChar char="•"/>
            </a:pPr>
            <a:r>
              <a:rPr lang="en-GB" dirty="0" smtClean="0"/>
              <a:t>How can you be sure you’ve got it right?</a:t>
            </a:r>
          </a:p>
          <a:p>
            <a:pPr marL="171450" indent="-171450">
              <a:buFont typeface="Arial" panose="020B0604020202020204" pitchFamily="34" charset="0"/>
              <a:buChar char="•"/>
            </a:pPr>
            <a:endParaRPr lang="en-GB" sz="800" dirty="0" smtClean="0"/>
          </a:p>
          <a:p>
            <a:pPr marL="171450" indent="-171450">
              <a:buFont typeface="Arial" panose="020B0604020202020204" pitchFamily="34" charset="0"/>
              <a:buChar char="•"/>
            </a:pPr>
            <a:r>
              <a:rPr lang="en-GB" dirty="0" smtClean="0"/>
              <a:t>How do you prove it?</a:t>
            </a:r>
          </a:p>
          <a:p>
            <a:pPr marL="171450" indent="-171450">
              <a:buFont typeface="Arial" panose="020B0604020202020204" pitchFamily="34" charset="0"/>
              <a:buChar char="•"/>
            </a:pPr>
            <a:endParaRPr lang="en-GB" sz="800" dirty="0" smtClean="0"/>
          </a:p>
          <a:p>
            <a:pPr marL="171450" indent="-171450">
              <a:buFont typeface="Arial" panose="020B0604020202020204" pitchFamily="34" charset="0"/>
              <a:buChar char="•"/>
            </a:pPr>
            <a:r>
              <a:rPr lang="en-GB" dirty="0" smtClean="0"/>
              <a:t>What if they can’t consent?</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baseline="0" dirty="0" smtClean="0"/>
              <a:t>Can consent be overruled? If so, when?</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34</a:t>
            </a:fld>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0" u="sng" dirty="0" smtClean="0"/>
              <a:t>Case study exercise? Or who needs to know exercise?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r>
              <a:rPr lang="en-GB" sz="1200" b="1" kern="1200" baseline="0" dirty="0" smtClean="0">
                <a:solidFill>
                  <a:schemeClr val="tx1"/>
                </a:solidFill>
                <a:latin typeface="Arial" panose="020B0604020202020204" pitchFamily="34" charset="0"/>
                <a:ea typeface="+mn-ea"/>
                <a:cs typeface="Arial" panose="020B0604020202020204" pitchFamily="34" charset="0"/>
              </a:rPr>
              <a:t>Confidentiality </a:t>
            </a:r>
          </a:p>
          <a:p>
            <a:r>
              <a:rPr lang="en-GB" sz="1200" kern="1200" baseline="0" dirty="0" smtClean="0">
                <a:solidFill>
                  <a:schemeClr val="tx1"/>
                </a:solidFill>
                <a:latin typeface="Arial" panose="020B0604020202020204" pitchFamily="34" charset="0"/>
                <a:ea typeface="+mn-ea"/>
                <a:cs typeface="Arial" panose="020B0604020202020204" pitchFamily="34" charset="0"/>
              </a:rPr>
              <a:t>The advocacy provider will have a written policy on confidentiality that is in line with the Data Protection Act 1998 and the Mental Capacity Act 2005. It should outline how information about a person accessing the service may be shared as well as the circumstances under which confidentiality might be breached. Advocates must also be aware of situations that would require making a child or adult safeguarding alert. </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r>
              <a:rPr lang="en-GB" sz="1200" kern="1200" baseline="0" dirty="0" smtClean="0">
                <a:solidFill>
                  <a:schemeClr val="tx1"/>
                </a:solidFill>
                <a:latin typeface="Arial" panose="020B0604020202020204" pitchFamily="34" charset="0"/>
                <a:ea typeface="+mn-ea"/>
                <a:cs typeface="Arial" panose="020B0604020202020204" pitchFamily="34" charset="0"/>
              </a:rPr>
              <a:t>(Advocacy QPM, Recognising Quality in Independent Advocacy, Code of Practice, Revised 2014)</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r>
              <a:rPr lang="en-GB" sz="1200" kern="1200" baseline="0" dirty="0" smtClean="0">
                <a:solidFill>
                  <a:schemeClr val="tx1"/>
                </a:solidFill>
                <a:latin typeface="Arial" panose="020B0604020202020204" pitchFamily="34" charset="0"/>
                <a:ea typeface="+mn-ea"/>
                <a:cs typeface="Arial" panose="020B0604020202020204" pitchFamily="34" charset="0"/>
              </a:rPr>
              <a:t>1. Advocacy providers should ensure their confidentiality policy is in line with the Data Protection Act 1998 and Mental Capacity 2005. </a:t>
            </a:r>
          </a:p>
          <a:p>
            <a:r>
              <a:rPr lang="en-GB" sz="1200" kern="1200" baseline="0" dirty="0" smtClean="0">
                <a:solidFill>
                  <a:schemeClr val="tx1"/>
                </a:solidFill>
                <a:latin typeface="Arial" panose="020B0604020202020204" pitchFamily="34" charset="0"/>
                <a:ea typeface="+mn-ea"/>
                <a:cs typeface="Arial" panose="020B0604020202020204" pitchFamily="34" charset="0"/>
              </a:rPr>
              <a:t>2. Advocates should be fully conversant with their organisation’s confidentiality policy and be able to explain it in straightforward language including where information will be shared in a person’s best interests (in line with the Mental Capacity Act 2005). </a:t>
            </a:r>
          </a:p>
          <a:p>
            <a:r>
              <a:rPr lang="en-GB" sz="1200" kern="1200" baseline="0" dirty="0" smtClean="0">
                <a:solidFill>
                  <a:schemeClr val="tx1"/>
                </a:solidFill>
                <a:latin typeface="Arial" panose="020B0604020202020204" pitchFamily="34" charset="0"/>
                <a:ea typeface="+mn-ea"/>
                <a:cs typeface="Arial" panose="020B0604020202020204" pitchFamily="34" charset="0"/>
              </a:rPr>
              <a:t>3. Advocates should at all times observe and respect the rights and remits of confidentiality for clients within the policy of the organisation which should include: </a:t>
            </a:r>
          </a:p>
          <a:p>
            <a:pPr lvl="1">
              <a:buFont typeface="Arial" pitchFamily="34" charset="0"/>
              <a:buChar char="•"/>
            </a:pPr>
            <a:r>
              <a:rPr lang="en-GB" sz="1200" kern="1200" baseline="0" dirty="0" smtClean="0">
                <a:solidFill>
                  <a:schemeClr val="tx1"/>
                </a:solidFill>
                <a:latin typeface="Arial" panose="020B0604020202020204" pitchFamily="34" charset="0"/>
                <a:ea typeface="+mn-ea"/>
                <a:cs typeface="Arial" panose="020B0604020202020204" pitchFamily="34" charset="0"/>
              </a:rPr>
              <a:t> Breaching confidentiality where there are concerns for the health and / or safety of the person or others</a:t>
            </a:r>
          </a:p>
          <a:p>
            <a:pPr lvl="1">
              <a:buFont typeface="Arial" pitchFamily="34" charset="0"/>
              <a:buChar char="•"/>
            </a:pPr>
            <a:r>
              <a:rPr lang="en-GB" sz="1200" kern="1200" baseline="0" dirty="0" smtClean="0">
                <a:solidFill>
                  <a:schemeClr val="tx1"/>
                </a:solidFill>
                <a:latin typeface="Arial" panose="020B0604020202020204" pitchFamily="34" charset="0"/>
                <a:ea typeface="+mn-ea"/>
                <a:cs typeface="Arial" panose="020B0604020202020204" pitchFamily="34" charset="0"/>
              </a:rPr>
              <a:t> Sharing information in line with the Data Protection Act 1998 and Mental Capacity Act 2005</a:t>
            </a:r>
          </a:p>
          <a:p>
            <a:pPr lvl="1">
              <a:buFont typeface="Arial" pitchFamily="34" charset="0"/>
              <a:buChar char="•"/>
            </a:pPr>
            <a:r>
              <a:rPr lang="en-GB" sz="1200" kern="1200" baseline="0" dirty="0" smtClean="0">
                <a:solidFill>
                  <a:schemeClr val="tx1"/>
                </a:solidFill>
                <a:latin typeface="Arial" panose="020B0604020202020204" pitchFamily="34" charset="0"/>
                <a:ea typeface="+mn-ea"/>
                <a:cs typeface="Arial" panose="020B0604020202020204" pitchFamily="34" charset="0"/>
              </a:rPr>
              <a:t> Awareness of the responsibilities of being a ‘record holder’ under the Data Protection Act 1998 and the holding of data about clients</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pPr>
              <a:buFont typeface="Arial" pitchFamily="34" charset="0"/>
              <a:buNone/>
            </a:pPr>
            <a:r>
              <a:rPr lang="en-GB" sz="1200" kern="1200" baseline="0" dirty="0" smtClean="0">
                <a:solidFill>
                  <a:schemeClr val="tx1"/>
                </a:solidFill>
                <a:latin typeface="Arial" panose="020B0604020202020204" pitchFamily="34" charset="0"/>
                <a:ea typeface="+mn-ea"/>
                <a:cs typeface="Arial" panose="020B0604020202020204" pitchFamily="34" charset="0"/>
              </a:rPr>
              <a:t>In line with best practice, this will generally mean that: </a:t>
            </a:r>
          </a:p>
          <a:p>
            <a:pPr>
              <a:buFont typeface="Arial" pitchFamily="34" charset="0"/>
              <a:buNone/>
            </a:pPr>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GB" sz="1200" kern="1200" baseline="0" dirty="0" smtClean="0">
                <a:solidFill>
                  <a:schemeClr val="tx1"/>
                </a:solidFill>
                <a:latin typeface="Arial" panose="020B0604020202020204" pitchFamily="34" charset="0"/>
                <a:ea typeface="+mn-ea"/>
                <a:cs typeface="Arial" panose="020B0604020202020204" pitchFamily="34" charset="0"/>
              </a:rPr>
              <a:t>Advocates should be honest with the client about the level of confidentiality they can realistically guarantee. This means explaining any conditions under which confidentiality may be breached (e.g. harm to self or others and abuse) and the means by which this may occur</a:t>
            </a:r>
          </a:p>
          <a:p>
            <a:pPr marL="628650" lvl="1" indent="-171450">
              <a:buFont typeface="Arial" panose="020B0604020202020204" pitchFamily="34" charset="0"/>
              <a:buChar char="•"/>
            </a:pPr>
            <a:r>
              <a:rPr lang="en-GB" sz="1200" kern="1200" baseline="0" dirty="0" smtClean="0">
                <a:solidFill>
                  <a:schemeClr val="tx1"/>
                </a:solidFill>
                <a:latin typeface="Arial" panose="020B0604020202020204" pitchFamily="34" charset="0"/>
                <a:ea typeface="+mn-ea"/>
                <a:cs typeface="Arial" panose="020B0604020202020204" pitchFamily="34" charset="0"/>
              </a:rPr>
              <a:t>Advocates should receive appropriate casework supervision and will be expected to discuss their work with their line manager on a regular basis</a:t>
            </a:r>
          </a:p>
          <a:p>
            <a:pPr marL="628650" lvl="1" indent="-171450">
              <a:buFont typeface="Arial" panose="020B0604020202020204" pitchFamily="34" charset="0"/>
              <a:buChar char="•"/>
            </a:pPr>
            <a:r>
              <a:rPr lang="en-GB" sz="1200" kern="1200" baseline="0" dirty="0" smtClean="0">
                <a:solidFill>
                  <a:schemeClr val="tx1"/>
                </a:solidFill>
                <a:latin typeface="Arial" panose="020B0604020202020204" pitchFamily="34" charset="0"/>
                <a:ea typeface="+mn-ea"/>
                <a:cs typeface="Arial" panose="020B0604020202020204" pitchFamily="34" charset="0"/>
              </a:rPr>
              <a:t>Notwithstanding the above exceptions, advocates should not share information about a client with others without that individual’s permission where they have the capacity to consent. Where permission cannot be obtained due to reasons of incapacity, information should be shared in accordance with the Mental Capacity Act 2005, i.e. where it is deemed to be in their best interests e.g. to ensure their wishes and views are heard and their rights are upheld/taken into account within decision making</a:t>
            </a:r>
          </a:p>
          <a:p>
            <a:pPr marL="628650" lvl="1" indent="-171450">
              <a:buFont typeface="Arial" panose="020B0604020202020204" pitchFamily="34" charset="0"/>
              <a:buChar char="•"/>
            </a:pPr>
            <a:r>
              <a:rPr lang="en-GB" sz="1200" kern="1200" baseline="0" dirty="0" smtClean="0">
                <a:solidFill>
                  <a:schemeClr val="tx1"/>
                </a:solidFill>
                <a:latin typeface="Arial" panose="020B0604020202020204" pitchFamily="34" charset="0"/>
                <a:ea typeface="+mn-ea"/>
                <a:cs typeface="Arial" panose="020B0604020202020204" pitchFamily="34" charset="0"/>
              </a:rPr>
              <a:t>Advocates should inform the client about all actions taken on their behalf</a:t>
            </a:r>
          </a:p>
          <a:p>
            <a:pPr marL="628650" lvl="1" indent="-171450">
              <a:buFont typeface="Arial" panose="020B0604020202020204" pitchFamily="34" charset="0"/>
              <a:buChar char="•"/>
            </a:pPr>
            <a:r>
              <a:rPr lang="en-GB" sz="1200" kern="1200" baseline="0" dirty="0" smtClean="0">
                <a:solidFill>
                  <a:schemeClr val="tx1"/>
                </a:solidFill>
                <a:latin typeface="Arial" panose="020B0604020202020204" pitchFamily="34" charset="0"/>
                <a:ea typeface="+mn-ea"/>
                <a:cs typeface="Arial" panose="020B0604020202020204" pitchFamily="34" charset="0"/>
              </a:rPr>
              <a:t>Advocates should avoid colluding with hearsay and speculation about a client</a:t>
            </a:r>
          </a:p>
          <a:p>
            <a:pPr marL="628650" lvl="1" indent="-171450">
              <a:buFont typeface="Arial" panose="020B0604020202020204" pitchFamily="34" charset="0"/>
              <a:buChar char="•"/>
            </a:pPr>
            <a:r>
              <a:rPr lang="en-GB" sz="1200" kern="1200" baseline="0" dirty="0" smtClean="0">
                <a:solidFill>
                  <a:schemeClr val="tx1"/>
                </a:solidFill>
                <a:latin typeface="Arial" panose="020B0604020202020204" pitchFamily="34" charset="0"/>
                <a:ea typeface="+mn-ea"/>
                <a:cs typeface="Arial" panose="020B0604020202020204" pitchFamily="34" charset="0"/>
              </a:rPr>
              <a:t>Advocates should ensure that all data kept on a client is securely stored in line with the Data Protection Act 1998 and routinely updated and checked for accuracy. Clients should have access to this information as requested </a:t>
            </a:r>
          </a:p>
          <a:p>
            <a:pPr marL="0" indent="0">
              <a:buFont typeface="Arial" panose="020B0604020202020204" pitchFamily="34" charset="0"/>
              <a:buNone/>
            </a:pPr>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endParaRPr lang="en-GB"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35</a:t>
            </a:fld>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b="0" u="sng" dirty="0" smtClean="0"/>
              <a:t>Exercise:</a:t>
            </a:r>
            <a:r>
              <a:rPr lang="en-GB" b="0" u="none" dirty="0" smtClean="0"/>
              <a:t>  </a:t>
            </a:r>
          </a:p>
          <a:p>
            <a:endParaRPr lang="en-GB" b="0" u="none" dirty="0" smtClean="0"/>
          </a:p>
          <a:p>
            <a:r>
              <a:rPr lang="en-GB" b="0" u="none" dirty="0" smtClean="0"/>
              <a:t>Adults</a:t>
            </a:r>
            <a:r>
              <a:rPr lang="en-GB" b="0" u="none" baseline="0" dirty="0" smtClean="0"/>
              <a:t> are entitled to make decisions that others may deem risky. Discuss how to manage this.</a:t>
            </a:r>
            <a:endParaRPr lang="en-GB" b="0" u="none" dirty="0" smtClean="0"/>
          </a:p>
          <a:p>
            <a:endParaRPr lang="en-GB" dirty="0" smtClean="0"/>
          </a:p>
          <a:p>
            <a:r>
              <a:rPr lang="en-GB" dirty="0" smtClean="0"/>
              <a:t>Risk is associated</a:t>
            </a:r>
            <a:r>
              <a:rPr lang="en-GB" baseline="0" dirty="0" smtClean="0"/>
              <a:t> particularly with two of the principles from the Advocacy Charter discussed in Module 1. In this case, we are discussing risk taking by the individual rather than organisational risks. Through the advocacy relationship and working to the principles of ‘A person-centred approach’ and ‘empowerment’ the advocate can work with the individual to identify risks, estimate the level of the risk, understand if the risk can be managed and finally to review the risk. If the individual has capacity and understands all the issues around their decision making then the advocate would (as much as possible) support the individual with that decision.  </a:t>
            </a:r>
          </a:p>
          <a:p>
            <a:endParaRPr lang="en-GB" baseline="0" dirty="0" smtClean="0"/>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r>
              <a:rPr lang="en-GB" sz="1200" kern="1200" baseline="0" dirty="0" smtClean="0">
                <a:solidFill>
                  <a:schemeClr val="tx1"/>
                </a:solidFill>
                <a:latin typeface="Arial" panose="020B0604020202020204" pitchFamily="34" charset="0"/>
                <a:ea typeface="+mn-ea"/>
                <a:cs typeface="Arial" panose="020B0604020202020204" pitchFamily="34" charset="0"/>
              </a:rPr>
              <a:t>	</a:t>
            </a:r>
          </a:p>
          <a:p>
            <a:r>
              <a:rPr lang="en-GB" sz="1200" kern="1200" baseline="0" dirty="0" smtClean="0">
                <a:solidFill>
                  <a:schemeClr val="tx1"/>
                </a:solidFill>
                <a:latin typeface="Arial" panose="020B0604020202020204" pitchFamily="34" charset="0"/>
                <a:ea typeface="+mn-ea"/>
                <a:cs typeface="Arial" panose="020B0604020202020204" pitchFamily="34" charset="0"/>
              </a:rPr>
              <a:t>	</a:t>
            </a:r>
          </a:p>
          <a:p>
            <a:endParaRPr lang="en-GB" baseline="0" dirty="0" smtClean="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36</a:t>
            </a:fld>
            <a:endParaRPr lang="en-GB"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sz="1200" i="1" kern="1200" dirty="0" smtClean="0">
                <a:solidFill>
                  <a:schemeClr val="tx1"/>
                </a:solidFill>
                <a:latin typeface="Arial" panose="020B0604020202020204" pitchFamily="34" charset="0"/>
                <a:ea typeface="+mn-ea"/>
                <a:cs typeface="Arial" panose="020B0604020202020204" pitchFamily="34" charset="0"/>
              </a:rPr>
              <a:t>Advocacy Quality Performance Mark, Recognising Quality in Independent Advocacy, Code of Practice, Revised 2014</a:t>
            </a:r>
            <a:endParaRPr lang="en-GB" sz="1200" kern="1200" dirty="0" smtClean="0">
              <a:solidFill>
                <a:schemeClr val="tx1"/>
              </a:solidFill>
              <a:latin typeface="Arial" panose="020B0604020202020204" pitchFamily="34" charset="0"/>
              <a:ea typeface="+mn-ea"/>
              <a:cs typeface="Arial" panose="020B0604020202020204" pitchFamily="34" charset="0"/>
            </a:endParaRPr>
          </a:p>
          <a:p>
            <a:r>
              <a:rPr lang="en-GB" sz="1200" i="1" kern="1200" dirty="0" smtClean="0">
                <a:solidFill>
                  <a:schemeClr val="tx1"/>
                </a:solidFill>
                <a:latin typeface="Arial" panose="020B0604020202020204" pitchFamily="34" charset="0"/>
                <a:ea typeface="+mn-ea"/>
                <a:cs typeface="Arial" panose="020B0604020202020204" pitchFamily="34" charset="0"/>
              </a:rPr>
              <a:t>http://www.qualityadvocacy.org.uk/wp-content/uploads/2014/03/Code-of-Practice.pdf </a:t>
            </a:r>
            <a:endParaRPr lang="en-GB" sz="1200" kern="1200" dirty="0" smtClean="0">
              <a:solidFill>
                <a:schemeClr val="tx1"/>
              </a:solidFill>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37</a:t>
            </a:fld>
            <a:endParaRPr lang="en-GB"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sz="1200" b="1" kern="1200" dirty="0" smtClean="0">
                <a:solidFill>
                  <a:schemeClr val="tx1"/>
                </a:solidFill>
                <a:latin typeface="Arial" panose="020B0604020202020204" pitchFamily="34" charset="0"/>
                <a:ea typeface="+mn-ea"/>
                <a:cs typeface="Arial" panose="020B0604020202020204" pitchFamily="34" charset="0"/>
              </a:rPr>
              <a:t>About Wales Alliance for Citizen Directed Support</a:t>
            </a:r>
            <a:endParaRPr lang="en-GB" sz="1200" kern="1200" dirty="0" smtClean="0">
              <a:solidFill>
                <a:schemeClr val="tx1"/>
              </a:solidFill>
              <a:latin typeface="Arial" panose="020B0604020202020204" pitchFamily="34" charset="0"/>
              <a:ea typeface="+mn-ea"/>
              <a:cs typeface="Arial" panose="020B0604020202020204" pitchFamily="34" charset="0"/>
            </a:endParaRPr>
          </a:p>
          <a:p>
            <a:r>
              <a:rPr lang="en-GB" sz="1200" kern="1200" dirty="0" smtClean="0">
                <a:solidFill>
                  <a:schemeClr val="tx1"/>
                </a:solidFill>
                <a:latin typeface="Arial" panose="020B0604020202020204" pitchFamily="34" charset="0"/>
                <a:ea typeface="+mn-ea"/>
                <a:cs typeface="Arial" panose="020B0604020202020204" pitchFamily="34" charset="0"/>
              </a:rPr>
              <a:t> </a:t>
            </a:r>
          </a:p>
          <a:p>
            <a:r>
              <a:rPr lang="en-GB" sz="1200" kern="1200" dirty="0" smtClean="0">
                <a:solidFill>
                  <a:schemeClr val="tx1"/>
                </a:solidFill>
                <a:latin typeface="Arial" panose="020B0604020202020204" pitchFamily="34" charset="0"/>
                <a:ea typeface="+mn-ea"/>
                <a:cs typeface="Arial" panose="020B0604020202020204" pitchFamily="34" charset="0"/>
              </a:rPr>
              <a:t>WACDS is an alliance of citizens and representatives of service providers, local authorities and the third sector which has worked for more than eight years to develop a “made in Wales” approach to provision of personalised support for people who are eligible for social services. The WACDS Citizens and Providers Network forms part of the Alliance, together with the Citizen Directed Support Learning and Improvement Network. The WACDS Council was formed in 2011 to oversee and direct the Alliance’s work. WACDS continues to engage proactively with Welsh Government and partners in shaping the Social Services and Well-being (Wales) Act 2014.</a:t>
            </a:r>
          </a:p>
          <a:p>
            <a:r>
              <a:rPr lang="en-GB" sz="1200" kern="1200" dirty="0" smtClean="0">
                <a:solidFill>
                  <a:schemeClr val="tx1"/>
                </a:solidFill>
                <a:latin typeface="Arial" panose="020B0604020202020204" pitchFamily="34" charset="0"/>
                <a:ea typeface="+mn-ea"/>
                <a:cs typeface="Arial" panose="020B0604020202020204" pitchFamily="34" charset="0"/>
              </a:rPr>
              <a:t> </a:t>
            </a:r>
          </a:p>
          <a:p>
            <a:r>
              <a:rPr lang="en-GB" sz="1200" b="1" kern="1200" dirty="0" smtClean="0">
                <a:solidFill>
                  <a:schemeClr val="tx1"/>
                </a:solidFill>
                <a:latin typeface="Arial" panose="020B0604020202020204" pitchFamily="34" charset="0"/>
                <a:ea typeface="+mn-ea"/>
                <a:cs typeface="Arial" panose="020B0604020202020204" pitchFamily="34" charset="0"/>
              </a:rPr>
              <a:t>About Citizen Directed Support</a:t>
            </a:r>
            <a:endParaRPr lang="en-GB" sz="1200" kern="1200" dirty="0" smtClean="0">
              <a:solidFill>
                <a:schemeClr val="tx1"/>
              </a:solidFill>
              <a:latin typeface="Arial" panose="020B0604020202020204" pitchFamily="34" charset="0"/>
              <a:ea typeface="+mn-ea"/>
              <a:cs typeface="Arial" panose="020B0604020202020204" pitchFamily="34" charset="0"/>
            </a:endParaRPr>
          </a:p>
          <a:p>
            <a:r>
              <a:rPr lang="en-GB" sz="1200" kern="1200" dirty="0" smtClean="0">
                <a:solidFill>
                  <a:schemeClr val="tx1"/>
                </a:solidFill>
                <a:latin typeface="Arial" panose="020B0604020202020204" pitchFamily="34" charset="0"/>
                <a:ea typeface="+mn-ea"/>
                <a:cs typeface="Arial" panose="020B0604020202020204" pitchFamily="34" charset="0"/>
              </a:rPr>
              <a:t> </a:t>
            </a:r>
          </a:p>
          <a:p>
            <a:r>
              <a:rPr lang="en-GB" sz="1200" kern="1200" dirty="0" smtClean="0">
                <a:solidFill>
                  <a:schemeClr val="tx1"/>
                </a:solidFill>
                <a:latin typeface="Arial" panose="020B0604020202020204" pitchFamily="34" charset="0"/>
                <a:ea typeface="+mn-ea"/>
                <a:cs typeface="Arial" panose="020B0604020202020204" pitchFamily="34" charset="0"/>
              </a:rPr>
              <a:t>Citizen Directed Support (CDS) is a set of values and principles which Alliance members wish to see at the heart of a transformed and sustainable social services. In contrast to the model of Self-Directed Support which has been implemented in England, CDS is values-based rather than process driven. While recognising that case management methods and processes must change in order to facilitate a genuinely citizen-directed model of support, WACDS is primarily concerned with ensuring that the core values and principles which it has identified are embedded into working practices and relationships. </a:t>
            </a:r>
          </a:p>
          <a:p>
            <a:endParaRPr lang="en-GB" sz="1200" kern="1200" dirty="0" smtClean="0">
              <a:solidFill>
                <a:schemeClr val="tx1"/>
              </a:solidFill>
              <a:latin typeface="Arial" panose="020B0604020202020204" pitchFamily="34" charset="0"/>
              <a:ea typeface="+mn-ea"/>
              <a:cs typeface="Arial" panose="020B0604020202020204" pitchFamily="34" charset="0"/>
            </a:endParaRPr>
          </a:p>
          <a:p>
            <a:r>
              <a:rPr lang="en-GB" sz="1200" kern="1200" dirty="0" smtClean="0">
                <a:solidFill>
                  <a:schemeClr val="tx1"/>
                </a:solidFill>
                <a:latin typeface="Arial" panose="020B0604020202020204" pitchFamily="34" charset="0"/>
                <a:ea typeface="+mn-ea"/>
                <a:cs typeface="Arial" panose="020B0604020202020204" pitchFamily="34" charset="0"/>
              </a:rPr>
              <a:t>We know when these ideas are working because we feel that:</a:t>
            </a:r>
          </a:p>
          <a:p>
            <a:r>
              <a:rPr lang="en-GB" sz="1200" kern="1200" dirty="0" smtClean="0">
                <a:solidFill>
                  <a:schemeClr val="tx1"/>
                </a:solidFill>
                <a:latin typeface="Arial" panose="020B0604020202020204" pitchFamily="34" charset="0"/>
                <a:ea typeface="+mn-ea"/>
                <a:cs typeface="Arial" panose="020B0604020202020204" pitchFamily="34" charset="0"/>
              </a:rPr>
              <a:t> </a:t>
            </a:r>
          </a:p>
          <a:p>
            <a:r>
              <a:rPr lang="en-GB" sz="1200" kern="1200" dirty="0" smtClean="0">
                <a:solidFill>
                  <a:schemeClr val="tx1"/>
                </a:solidFill>
                <a:latin typeface="Arial" panose="020B0604020202020204" pitchFamily="34" charset="0"/>
                <a:ea typeface="+mn-ea"/>
                <a:cs typeface="Arial" panose="020B0604020202020204" pitchFamily="34" charset="0"/>
              </a:rPr>
              <a:t>•</a:t>
            </a:r>
            <a:r>
              <a:rPr lang="en-GB" sz="1200" kern="1200" baseline="0" dirty="0" smtClean="0">
                <a:solidFill>
                  <a:schemeClr val="tx1"/>
                </a:solidFill>
                <a:latin typeface="Arial" panose="020B0604020202020204" pitchFamily="34" charset="0"/>
                <a:ea typeface="+mn-ea"/>
                <a:cs typeface="Arial" panose="020B0604020202020204" pitchFamily="34" charset="0"/>
              </a:rPr>
              <a:t> </a:t>
            </a:r>
            <a:r>
              <a:rPr lang="en-GB" sz="1200" kern="1200" dirty="0" smtClean="0">
                <a:solidFill>
                  <a:schemeClr val="tx1"/>
                </a:solidFill>
                <a:latin typeface="Arial" panose="020B0604020202020204" pitchFamily="34" charset="0"/>
                <a:ea typeface="+mn-ea"/>
                <a:cs typeface="Arial" panose="020B0604020202020204" pitchFamily="34" charset="0"/>
              </a:rPr>
              <a:t>we get on well with people who support us</a:t>
            </a:r>
          </a:p>
          <a:p>
            <a:r>
              <a:rPr lang="en-GB" sz="1200" kern="1200" dirty="0" smtClean="0">
                <a:solidFill>
                  <a:schemeClr val="tx1"/>
                </a:solidFill>
                <a:latin typeface="Arial" panose="020B0604020202020204" pitchFamily="34" charset="0"/>
                <a:ea typeface="+mn-ea"/>
                <a:cs typeface="Arial" panose="020B0604020202020204" pitchFamily="34" charset="0"/>
              </a:rPr>
              <a:t>• we are involved when decisions are made which affect our lives</a:t>
            </a:r>
          </a:p>
          <a:p>
            <a:r>
              <a:rPr lang="en-GB" sz="1200" kern="1200" dirty="0" smtClean="0">
                <a:solidFill>
                  <a:schemeClr val="tx1"/>
                </a:solidFill>
                <a:latin typeface="Arial" panose="020B0604020202020204" pitchFamily="34" charset="0"/>
                <a:ea typeface="+mn-ea"/>
                <a:cs typeface="Arial" panose="020B0604020202020204" pitchFamily="34" charset="0"/>
              </a:rPr>
              <a:t>• we are listened to when we speak up about our wishes and feelings </a:t>
            </a:r>
          </a:p>
          <a:p>
            <a:r>
              <a:rPr lang="en-GB" sz="1200" kern="1200" dirty="0" smtClean="0">
                <a:solidFill>
                  <a:schemeClr val="tx1"/>
                </a:solidFill>
                <a:latin typeface="Arial" panose="020B0604020202020204" pitchFamily="34" charset="0"/>
                <a:ea typeface="+mn-ea"/>
                <a:cs typeface="Arial" panose="020B0604020202020204" pitchFamily="34" charset="0"/>
              </a:rPr>
              <a:t>• we are able to take responsibility for our lives</a:t>
            </a:r>
          </a:p>
          <a:p>
            <a:r>
              <a:rPr lang="en-GB" sz="1200" kern="1200" dirty="0" smtClean="0">
                <a:solidFill>
                  <a:schemeClr val="tx1"/>
                </a:solidFill>
                <a:latin typeface="Arial" panose="020B0604020202020204" pitchFamily="34" charset="0"/>
                <a:ea typeface="+mn-ea"/>
                <a:cs typeface="Arial" panose="020B0604020202020204" pitchFamily="34" charset="0"/>
              </a:rPr>
              <a:t>• what matters to us also matters to others </a:t>
            </a:r>
          </a:p>
          <a:p>
            <a:r>
              <a:rPr lang="en-GB" sz="1200" kern="1200" dirty="0" smtClean="0">
                <a:solidFill>
                  <a:schemeClr val="tx1"/>
                </a:solidFill>
                <a:latin typeface="Arial" panose="020B0604020202020204" pitchFamily="34" charset="0"/>
                <a:ea typeface="+mn-ea"/>
                <a:cs typeface="Arial" panose="020B0604020202020204" pitchFamily="34" charset="0"/>
              </a:rPr>
              <a:t>• we are in control of all aspects of our support, as much as we wish to be  </a:t>
            </a:r>
          </a:p>
          <a:p>
            <a:r>
              <a:rPr lang="en-GB" sz="1200" kern="1200" dirty="0" smtClean="0">
                <a:solidFill>
                  <a:schemeClr val="tx1"/>
                </a:solidFill>
                <a:latin typeface="Arial" panose="020B0604020202020204" pitchFamily="34" charset="0"/>
                <a:ea typeface="+mn-ea"/>
                <a:cs typeface="Arial" panose="020B0604020202020204" pitchFamily="34" charset="0"/>
              </a:rPr>
              <a:t>• we have the resources we need to achieve our goals</a:t>
            </a:r>
          </a:p>
          <a:p>
            <a:r>
              <a:rPr lang="en-GB" sz="1200" kern="1200" dirty="0" smtClean="0">
                <a:solidFill>
                  <a:schemeClr val="tx1"/>
                </a:solidFill>
                <a:latin typeface="Arial" panose="020B0604020202020204" pitchFamily="34" charset="0"/>
                <a:ea typeface="+mn-ea"/>
                <a:cs typeface="Arial" panose="020B0604020202020204" pitchFamily="34" charset="0"/>
              </a:rPr>
              <a:t>• we are part of a network of supportive people </a:t>
            </a:r>
          </a:p>
          <a:p>
            <a:r>
              <a:rPr lang="en-GB" sz="1200" kern="1200" dirty="0" smtClean="0">
                <a:solidFill>
                  <a:schemeClr val="tx1"/>
                </a:solidFill>
                <a:latin typeface="Arial" panose="020B0604020202020204" pitchFamily="34" charset="0"/>
                <a:ea typeface="+mn-ea"/>
                <a:cs typeface="Arial" panose="020B0604020202020204" pitchFamily="34" charset="0"/>
              </a:rPr>
              <a:t>• there are no barriers to us participating in and contributing to our communities </a:t>
            </a:r>
          </a:p>
          <a:p>
            <a:r>
              <a:rPr lang="en-GB" sz="1200" kern="1200" dirty="0" smtClean="0">
                <a:solidFill>
                  <a:schemeClr val="tx1"/>
                </a:solidFill>
                <a:latin typeface="Arial" panose="020B0604020202020204" pitchFamily="34" charset="0"/>
                <a:ea typeface="+mn-ea"/>
                <a:cs typeface="Arial" panose="020B0604020202020204" pitchFamily="34" charset="0"/>
              </a:rPr>
              <a:t>• our strengths, knowledge, skills, experience, creativity and expertise are recognised</a:t>
            </a:r>
          </a:p>
          <a:p>
            <a:r>
              <a:rPr lang="en-GB" sz="1200" kern="1200" dirty="0" smtClean="0">
                <a:solidFill>
                  <a:schemeClr val="tx1"/>
                </a:solidFill>
                <a:latin typeface="Arial" panose="020B0604020202020204" pitchFamily="34" charset="0"/>
                <a:ea typeface="+mn-ea"/>
                <a:cs typeface="Arial" panose="020B0604020202020204" pitchFamily="34" charset="0"/>
              </a:rPr>
              <a:t>• we are valued and respected for who we are</a:t>
            </a:r>
          </a:p>
          <a:p>
            <a:r>
              <a:rPr lang="en-GB" sz="1200" kern="1200" dirty="0" smtClean="0">
                <a:solidFill>
                  <a:schemeClr val="tx1"/>
                </a:solidFill>
                <a:latin typeface="Arial" panose="020B0604020202020204" pitchFamily="34" charset="0"/>
                <a:ea typeface="+mn-ea"/>
                <a:cs typeface="Arial" panose="020B0604020202020204" pitchFamily="34" charset="0"/>
              </a:rPr>
              <a:t>• we can take considered risks when we wish to</a:t>
            </a:r>
          </a:p>
          <a:p>
            <a:r>
              <a:rPr lang="en-GB" sz="1200" kern="1200" dirty="0" smtClean="0">
                <a:solidFill>
                  <a:schemeClr val="tx1"/>
                </a:solidFill>
                <a:latin typeface="Arial" panose="020B0604020202020204" pitchFamily="34" charset="0"/>
                <a:ea typeface="+mn-ea"/>
                <a:cs typeface="Arial" panose="020B0604020202020204" pitchFamily="34" charset="0"/>
              </a:rPr>
              <a:t>• our lives are interesting, creative and full of potential </a:t>
            </a:r>
          </a:p>
          <a:p>
            <a:r>
              <a:rPr lang="en-GB" sz="1200" kern="1200" dirty="0" smtClean="0">
                <a:solidFill>
                  <a:schemeClr val="tx1"/>
                </a:solidFill>
                <a:latin typeface="Arial" panose="020B0604020202020204" pitchFamily="34" charset="0"/>
                <a:ea typeface="+mn-ea"/>
                <a:cs typeface="Arial" panose="020B0604020202020204" pitchFamily="34" charset="0"/>
              </a:rPr>
              <a:t>• our health and well-being matters to other people</a:t>
            </a:r>
          </a:p>
          <a:p>
            <a:r>
              <a:rPr lang="en-GB" sz="1200" kern="1200" dirty="0" smtClean="0">
                <a:solidFill>
                  <a:schemeClr val="tx1"/>
                </a:solidFill>
                <a:latin typeface="Arial" panose="020B0604020202020204" pitchFamily="34" charset="0"/>
                <a:ea typeface="+mn-ea"/>
                <a:cs typeface="Arial" panose="020B0604020202020204" pitchFamily="34" charset="0"/>
              </a:rPr>
              <a:t>• we are empowered and enabled, not powerless and disabled</a:t>
            </a:r>
          </a:p>
          <a:p>
            <a:r>
              <a:rPr lang="en-GB" sz="1200" kern="1200" dirty="0" smtClean="0">
                <a:solidFill>
                  <a:schemeClr val="tx1"/>
                </a:solidFill>
                <a:latin typeface="Arial" panose="020B0604020202020204" pitchFamily="34" charset="0"/>
                <a:ea typeface="+mn-ea"/>
                <a:cs typeface="Arial" panose="020B0604020202020204" pitchFamily="34" charset="0"/>
              </a:rPr>
              <a:t>• we are living the life that we choose for ourselves.</a:t>
            </a:r>
          </a:p>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38</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Activity</a:t>
            </a:r>
            <a:r>
              <a:rPr lang="en-GB" b="1" baseline="0" dirty="0" smtClean="0"/>
              <a:t> – Discussion</a:t>
            </a:r>
          </a:p>
          <a:p>
            <a:endParaRPr lang="en-GB" baseline="0" dirty="0" smtClean="0"/>
          </a:p>
          <a:p>
            <a:r>
              <a:rPr lang="en-GB" baseline="0" dirty="0" smtClean="0"/>
              <a:t>This activity is to act as an icebreaker, to introduce all the people in the group to each other and to the trainer, and to establish the different levels of knowledge people already have of this topic. It will also help the trainer to focus on the needs of the group and what they are expecting to get from it.</a:t>
            </a:r>
          </a:p>
          <a:p>
            <a:endParaRPr lang="en-GB" baseline="0" dirty="0" smtClean="0"/>
          </a:p>
          <a:p>
            <a:pPr marL="228600" indent="-228600">
              <a:buAutoNum type="arabicPeriod"/>
            </a:pPr>
            <a:r>
              <a:rPr lang="en-GB" baseline="0" dirty="0" smtClean="0"/>
              <a:t>Why is this training important to you in your role?</a:t>
            </a:r>
          </a:p>
          <a:p>
            <a:pPr marL="228600" indent="-228600">
              <a:buAutoNum type="arabicPeriod"/>
            </a:pPr>
            <a:r>
              <a:rPr lang="en-GB" baseline="0" dirty="0" smtClean="0"/>
              <a:t>What experience do you have of advocacy?</a:t>
            </a:r>
          </a:p>
          <a:p>
            <a:pPr marL="228600" indent="-228600">
              <a:buAutoNum type="arabicPeriod"/>
            </a:pPr>
            <a:r>
              <a:rPr lang="en-GB" baseline="0" dirty="0" smtClean="0"/>
              <a:t>What do you hope to learn from the session?</a:t>
            </a:r>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3</a:t>
            </a:fld>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sz="1200" i="0" kern="1200" dirty="0" smtClean="0">
                <a:solidFill>
                  <a:schemeClr val="tx1"/>
                </a:solidFill>
                <a:latin typeface="Arial" panose="020B0604020202020204" pitchFamily="34" charset="0"/>
                <a:ea typeface="+mn-ea"/>
                <a:cs typeface="Arial" panose="020B0604020202020204" pitchFamily="34" charset="0"/>
              </a:rPr>
              <a:t>Advocacy Quality Performance Mark, Recognising Quality in Independent Advocacy, Code of Practice, Revised 2014</a:t>
            </a:r>
          </a:p>
          <a:p>
            <a:r>
              <a:rPr lang="en-GB" sz="1200" i="0" kern="1200" dirty="0" smtClean="0">
                <a:solidFill>
                  <a:schemeClr val="tx1"/>
                </a:solidFill>
                <a:latin typeface="Arial" panose="020B0604020202020204" pitchFamily="34" charset="0"/>
                <a:ea typeface="+mn-ea"/>
                <a:cs typeface="Arial" panose="020B0604020202020204" pitchFamily="34" charset="0"/>
              </a:rPr>
              <a:t>http://www.qualityadvocacy.org.uk/wp-content/uploads/2014/03/Code-of-Practice.pdf </a:t>
            </a:r>
          </a:p>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39</a:t>
            </a:fld>
            <a:endParaRPr lang="en-GB"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Arial" panose="020B0604020202020204" pitchFamily="34" charset="0"/>
                <a:ea typeface="+mn-ea"/>
                <a:cs typeface="Arial" panose="020B0604020202020204" pitchFamily="34" charset="0"/>
              </a:rPr>
              <a:t>The Mental Capacity Act sets out 5 statutory principles. These are:</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pPr marL="228600" indent="-228600">
              <a:buFont typeface="+mj-lt"/>
              <a:buAutoNum type="arabicPeriod"/>
            </a:pPr>
            <a:r>
              <a:rPr lang="en-GB" sz="1200" kern="1200" baseline="0" dirty="0" smtClean="0">
                <a:solidFill>
                  <a:schemeClr val="tx1"/>
                </a:solidFill>
                <a:latin typeface="Arial" panose="020B0604020202020204" pitchFamily="34" charset="0"/>
                <a:ea typeface="+mn-ea"/>
                <a:cs typeface="Arial" panose="020B0604020202020204" pitchFamily="34" charset="0"/>
              </a:rPr>
              <a:t>A person must be assumed to have capacity unless it is established that they lack capacity</a:t>
            </a:r>
          </a:p>
          <a:p>
            <a:pPr marL="228600" indent="-228600">
              <a:buFont typeface="+mj-lt"/>
              <a:buAutoNum type="arabicPeriod"/>
            </a:pPr>
            <a:r>
              <a:rPr lang="en-GB" sz="1200" kern="1200" baseline="0" dirty="0" smtClean="0">
                <a:solidFill>
                  <a:schemeClr val="tx1"/>
                </a:solidFill>
                <a:latin typeface="Arial" panose="020B0604020202020204" pitchFamily="34" charset="0"/>
                <a:ea typeface="+mn-ea"/>
                <a:cs typeface="Arial" panose="020B0604020202020204" pitchFamily="34" charset="0"/>
              </a:rPr>
              <a:t>A person is not to be treated as unable to make a decision unless all practicable steps to help him do so have been taken without success</a:t>
            </a:r>
          </a:p>
          <a:p>
            <a:pPr marL="228600" indent="-228600">
              <a:buFont typeface="+mj-lt"/>
              <a:buAutoNum type="arabicPeriod"/>
            </a:pPr>
            <a:r>
              <a:rPr lang="en-GB" sz="1200" b="1" i="1" kern="1200" baseline="0" dirty="0" smtClean="0">
                <a:solidFill>
                  <a:schemeClr val="tx1"/>
                </a:solidFill>
                <a:latin typeface="Arial" panose="020B0604020202020204" pitchFamily="34" charset="0"/>
                <a:ea typeface="+mn-ea"/>
                <a:cs typeface="Arial" panose="020B0604020202020204" pitchFamily="34" charset="0"/>
              </a:rPr>
              <a:t>A person is not to be treated as unable to make a decision merely because he makes an unwise decision</a:t>
            </a:r>
            <a:endParaRPr lang="en-GB" sz="1200" b="0" i="0" kern="1200" baseline="0" dirty="0" smtClean="0">
              <a:solidFill>
                <a:schemeClr val="tx1"/>
              </a:solidFill>
              <a:latin typeface="Arial" panose="020B0604020202020204" pitchFamily="34" charset="0"/>
              <a:ea typeface="+mn-ea"/>
              <a:cs typeface="Arial" panose="020B0604020202020204" pitchFamily="34" charset="0"/>
            </a:endParaRPr>
          </a:p>
          <a:p>
            <a:pPr marL="228600" indent="-228600">
              <a:buFont typeface="+mj-lt"/>
              <a:buAutoNum type="arabicPeriod"/>
            </a:pPr>
            <a:r>
              <a:rPr lang="en-GB" sz="1200" b="0" i="0" kern="1200" baseline="0" dirty="0" smtClean="0">
                <a:solidFill>
                  <a:schemeClr val="tx1"/>
                </a:solidFill>
                <a:latin typeface="Arial" panose="020B0604020202020204" pitchFamily="34" charset="0"/>
                <a:ea typeface="+mn-ea"/>
                <a:cs typeface="Arial" panose="020B0604020202020204" pitchFamily="34" charset="0"/>
              </a:rPr>
              <a:t>An act done, or a decision made, under this Act for or on behalf of a person who lacks capacity must be done, or made, in his best interests</a:t>
            </a:r>
          </a:p>
          <a:p>
            <a:pPr marL="228600" indent="-228600">
              <a:buFont typeface="+mj-lt"/>
              <a:buAutoNum type="arabicPeriod"/>
            </a:pPr>
            <a:r>
              <a:rPr lang="en-GB" sz="1200" b="0" i="0" kern="1200" baseline="0" dirty="0" smtClean="0">
                <a:solidFill>
                  <a:schemeClr val="tx1"/>
                </a:solidFill>
                <a:latin typeface="Arial" panose="020B0604020202020204" pitchFamily="34" charset="0"/>
                <a:ea typeface="+mn-ea"/>
                <a:cs typeface="Arial" panose="020B0604020202020204" pitchFamily="34" charset="0"/>
              </a:rPr>
              <a:t>Before the act is done, or the decision is made, regard must be had to whether the purpose for which it is needed can be as effectively achieved in a way that is less restrictive of the person’s rights and freedom of action</a:t>
            </a:r>
            <a:endParaRPr lang="en-GB" sz="1200" b="1" i="1" kern="1200" baseline="0" dirty="0" smtClean="0">
              <a:solidFill>
                <a:schemeClr val="tx1"/>
              </a:solidFill>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40</a:t>
            </a:fld>
            <a:endParaRPr lang="en-GB"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41</a:t>
            </a:fld>
            <a:endParaRPr lang="en-GB"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u="sng" kern="1200" dirty="0" smtClean="0">
                <a:solidFill>
                  <a:schemeClr val="tx1"/>
                </a:solidFill>
                <a:latin typeface="Arial" panose="020B0604020202020204" pitchFamily="34" charset="0"/>
                <a:ea typeface="+mn-ea"/>
                <a:cs typeface="Arial" panose="020B0604020202020204" pitchFamily="34" charset="0"/>
              </a:rPr>
              <a:t>Exercise:</a:t>
            </a:r>
            <a:r>
              <a:rPr lang="en-US" sz="1200" b="0" kern="1200" baseline="0" dirty="0" smtClean="0">
                <a:solidFill>
                  <a:schemeClr val="tx1"/>
                </a:solidFill>
                <a:latin typeface="Arial" panose="020B0604020202020204" pitchFamily="34" charset="0"/>
                <a:ea typeface="+mn-ea"/>
                <a:cs typeface="Arial" panose="020B0604020202020204" pitchFamily="34" charset="0"/>
              </a:rPr>
              <a:t>  </a:t>
            </a:r>
          </a:p>
          <a:p>
            <a:endParaRPr lang="en-US" sz="1200" b="0" kern="1200" baseline="0" dirty="0" smtClean="0">
              <a:solidFill>
                <a:schemeClr val="tx1"/>
              </a:solidFill>
              <a:latin typeface="Arial" panose="020B0604020202020204" pitchFamily="34" charset="0"/>
              <a:ea typeface="+mn-ea"/>
              <a:cs typeface="Arial" panose="020B0604020202020204" pitchFamily="34" charset="0"/>
            </a:endParaRPr>
          </a:p>
          <a:p>
            <a:r>
              <a:rPr lang="en-US" sz="1200" b="0" kern="1200" baseline="0" dirty="0" smtClean="0">
                <a:solidFill>
                  <a:schemeClr val="tx1"/>
                </a:solidFill>
                <a:latin typeface="Arial" panose="020B0604020202020204" pitchFamily="34" charset="0"/>
                <a:ea typeface="+mn-ea"/>
                <a:cs typeface="Arial" panose="020B0604020202020204" pitchFamily="34" charset="0"/>
              </a:rPr>
              <a:t>Four groups each given one of the four non-instructed advocacy approaches to discuss. Draw out key elements in each then feedback to entire group for comparison.</a:t>
            </a:r>
            <a:endParaRPr lang="en-US" sz="1200" b="0" kern="1200" dirty="0" smtClean="0">
              <a:solidFill>
                <a:schemeClr val="tx1"/>
              </a:solidFill>
              <a:latin typeface="Arial" panose="020B0604020202020204" pitchFamily="34" charset="0"/>
              <a:ea typeface="+mn-ea"/>
              <a:cs typeface="Arial" panose="020B0604020202020204" pitchFamily="34" charset="0"/>
            </a:endParaRPr>
          </a:p>
          <a:p>
            <a:endParaRPr lang="en-US" sz="1200" kern="1200" dirty="0" smtClean="0">
              <a:solidFill>
                <a:schemeClr val="tx1"/>
              </a:solidFill>
              <a:latin typeface="Arial" panose="020B0604020202020204" pitchFamily="34" charset="0"/>
              <a:ea typeface="+mn-ea"/>
              <a:cs typeface="Arial" panose="020B0604020202020204" pitchFamily="34" charset="0"/>
            </a:endParaRPr>
          </a:p>
          <a:p>
            <a:endParaRPr lang="en-GB" dirty="0" smtClean="0">
              <a:latin typeface="Comic Sans MS" pitchFamily="66" charset="0"/>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42</a:t>
            </a:fld>
            <a:endParaRPr lang="en-GB"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sz="1200" kern="1200" dirty="0" smtClean="0">
                <a:solidFill>
                  <a:schemeClr val="tx1"/>
                </a:solidFill>
                <a:latin typeface="Arial" panose="020B0604020202020204" pitchFamily="34" charset="0"/>
                <a:ea typeface="+mn-ea"/>
                <a:cs typeface="Arial" panose="020B0604020202020204" pitchFamily="34" charset="0"/>
              </a:rPr>
              <a:t>"The Watching Brief: A practical guide for advocates using Non-Instructed Advocacy"</a:t>
            </a:r>
          </a:p>
          <a:p>
            <a:r>
              <a:rPr lang="en-GB" sz="1200" kern="1200" dirty="0" smtClean="0">
                <a:solidFill>
                  <a:schemeClr val="tx1"/>
                </a:solidFill>
                <a:latin typeface="Arial" panose="020B0604020202020204" pitchFamily="34" charset="0"/>
                <a:ea typeface="+mn-ea"/>
                <a:cs typeface="Arial" panose="020B0604020202020204" pitchFamily="34" charset="0"/>
              </a:rPr>
              <a:t>ASIST, Advocacy Services in Staffordshire</a:t>
            </a:r>
          </a:p>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43</a:t>
            </a:fld>
            <a:endParaRPr lang="en-GB"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Arial" panose="020B0604020202020204" pitchFamily="34" charset="0"/>
                <a:ea typeface="+mn-ea"/>
                <a:cs typeface="Arial" panose="020B0604020202020204" pitchFamily="34" charset="0"/>
              </a:rPr>
              <a:t>"The Watching Brief; A practical guide for advocates using Non-Instructed Advocacy"</a:t>
            </a:r>
          </a:p>
          <a:p>
            <a:r>
              <a:rPr lang="en-GB" sz="1200" kern="1200" dirty="0" smtClean="0">
                <a:solidFill>
                  <a:schemeClr val="tx1"/>
                </a:solidFill>
                <a:latin typeface="Arial" panose="020B0604020202020204" pitchFamily="34" charset="0"/>
                <a:ea typeface="+mn-ea"/>
                <a:cs typeface="Arial" panose="020B0604020202020204" pitchFamily="34" charset="0"/>
              </a:rPr>
              <a:t>ASIST, Advocacy Services in Staffordshire</a:t>
            </a:r>
          </a:p>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44</a:t>
            </a:fld>
            <a:endParaRPr lang="en-GB"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Font typeface="+mj-lt"/>
              <a:buNone/>
            </a:pPr>
            <a:endParaRPr lang="en-GB" baseline="0" dirty="0" smtClean="0"/>
          </a:p>
          <a:p>
            <a:pPr marL="228600" indent="-228600">
              <a:buFont typeface="Arial" pitchFamily="34" charset="0"/>
              <a:buNone/>
            </a:pPr>
            <a:endParaRPr lang="en-GB" baseline="0" dirty="0" smtClean="0"/>
          </a:p>
          <a:p>
            <a:pPr marL="228600" indent="-228600">
              <a:buFont typeface="+mj-lt"/>
              <a:buAutoNum type="arabicPeriod" startAt="2"/>
            </a:pPr>
            <a:endParaRPr lang="en-GB" baseline="0" dirty="0" smtClean="0"/>
          </a:p>
          <a:p>
            <a:pPr marL="228600" indent="-228600">
              <a:buFont typeface="+mj-lt"/>
              <a:buAutoNum type="arabicPeriod" startAt="2"/>
            </a:pPr>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45</a:t>
            </a:fld>
            <a:endParaRPr lang="en-GB"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Possible</a:t>
            </a:r>
            <a:r>
              <a:rPr lang="en-GB" baseline="0" dirty="0" smtClean="0"/>
              <a:t> responses to the exercise on the slide before this</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What do you see are the main challenges to developing personal well-being outcomes for individuals?</a:t>
            </a:r>
          </a:p>
          <a:p>
            <a:endParaRPr lang="en-GB" baseline="0" dirty="0" smtClean="0"/>
          </a:p>
          <a:p>
            <a:pPr marL="228600" indent="-228600">
              <a:buFont typeface="+mj-lt"/>
              <a:buNone/>
            </a:pPr>
            <a:r>
              <a:rPr lang="en-GB" baseline="0" dirty="0" smtClean="0"/>
              <a:t>Responses could include:</a:t>
            </a:r>
          </a:p>
          <a:p>
            <a:pPr marL="171450" indent="-171450">
              <a:buFont typeface="Arial" panose="020B0604020202020204" pitchFamily="34" charset="0"/>
              <a:buChar char="•"/>
            </a:pPr>
            <a:r>
              <a:rPr lang="en-GB" baseline="0" dirty="0" smtClean="0"/>
              <a:t>Juggling competing demands</a:t>
            </a:r>
          </a:p>
          <a:p>
            <a:pPr marL="171450" indent="-171450">
              <a:buFont typeface="Arial" panose="020B0604020202020204" pitchFamily="34" charset="0"/>
              <a:buChar char="•"/>
            </a:pPr>
            <a:r>
              <a:rPr lang="en-GB" baseline="0" dirty="0" smtClean="0"/>
              <a:t>Balancing personal outcomes with mandatory eligibility criteria</a:t>
            </a:r>
          </a:p>
          <a:p>
            <a:pPr marL="171450" indent="-171450">
              <a:buFont typeface="Arial" panose="020B0604020202020204" pitchFamily="34" charset="0"/>
              <a:buChar char="•"/>
            </a:pPr>
            <a:r>
              <a:rPr lang="en-GB" sz="1200" kern="1200" baseline="0" dirty="0" smtClean="0">
                <a:solidFill>
                  <a:schemeClr val="tx1"/>
                </a:solidFill>
                <a:latin typeface="Arial" panose="020B0604020202020204" pitchFamily="34" charset="0"/>
                <a:ea typeface="+mn-ea"/>
                <a:cs typeface="Arial" panose="020B0604020202020204" pitchFamily="34" charset="0"/>
              </a:rPr>
              <a:t>The need for more outcomes-focused planning and commissioning to develop a wider service landscape that is outcomes focused, enabling and holistic</a:t>
            </a:r>
          </a:p>
          <a:p>
            <a:pPr marL="171450" indent="-171450">
              <a:buFont typeface="Arial" panose="020B0604020202020204" pitchFamily="34" charset="0"/>
              <a:buChar char="•"/>
            </a:pPr>
            <a:r>
              <a:rPr lang="en-GB" sz="1200" kern="1200" baseline="0" dirty="0" smtClean="0">
                <a:solidFill>
                  <a:schemeClr val="tx1"/>
                </a:solidFill>
                <a:latin typeface="Arial" panose="020B0604020202020204" pitchFamily="34" charset="0"/>
                <a:ea typeface="+mn-ea"/>
                <a:cs typeface="Arial" panose="020B0604020202020204" pitchFamily="34" charset="0"/>
              </a:rPr>
              <a:t>The need to develop outcomes-focused and integrated commissioning strategies alongside a requirement to increase personalisation and self-directed support</a:t>
            </a:r>
            <a:endParaRPr lang="en-GB" baseline="0" dirty="0" smtClean="0"/>
          </a:p>
          <a:p>
            <a:pPr marL="171450" indent="-171450">
              <a:buFont typeface="Arial" panose="020B0604020202020204" pitchFamily="34" charset="0"/>
              <a:buChar char="•"/>
            </a:pPr>
            <a:r>
              <a:rPr lang="en-GB" baseline="0" dirty="0" smtClean="0"/>
              <a:t>Unable to participate due to not being able to: understand information, retain information, use or weigh the information, or communicate their views, wishes and feelings</a:t>
            </a:r>
          </a:p>
          <a:p>
            <a:pPr marL="171450" indent="-171450">
              <a:buFont typeface="Arial" panose="020B0604020202020204" pitchFamily="34" charset="0"/>
              <a:buChar char="•"/>
            </a:pPr>
            <a:r>
              <a:rPr lang="en-GB" baseline="0" dirty="0" smtClean="0"/>
              <a:t>Changing the way services think about working with individuals from a service-led focus to an outcomes-led focus</a:t>
            </a:r>
          </a:p>
          <a:p>
            <a:pPr marL="171450" indent="-171450">
              <a:buFont typeface="Arial" panose="020B0604020202020204" pitchFamily="34" charset="0"/>
              <a:buChar char="•"/>
            </a:pPr>
            <a:r>
              <a:rPr lang="en-GB" baseline="0" dirty="0" smtClean="0"/>
              <a:t>Changing the way that services have conversations about outcomes with individuals</a:t>
            </a:r>
          </a:p>
          <a:p>
            <a:pPr marL="171450" indent="-171450">
              <a:buFont typeface="Arial" panose="020B0604020202020204" pitchFamily="34" charset="0"/>
              <a:buChar char="•"/>
            </a:pPr>
            <a:r>
              <a:rPr lang="en-GB" baseline="0" dirty="0" smtClean="0"/>
              <a:t>Time restrictions</a:t>
            </a:r>
          </a:p>
          <a:p>
            <a:pPr marL="171450" indent="-171450">
              <a:buFont typeface="Arial" panose="020B0604020202020204" pitchFamily="34" charset="0"/>
              <a:buChar char="•"/>
            </a:pPr>
            <a:r>
              <a:rPr lang="en-GB" baseline="0" dirty="0" smtClean="0"/>
              <a:t>Understanding different types of outcomes including: quality of life outcomes (being as well as you can), change outcomes (focus on short term removal of barriers to quality of life or improving well-being), process outcomes (focus on how services are delivered or how people feel they have been treated)</a:t>
            </a:r>
          </a:p>
          <a:p>
            <a:pPr marL="171450" indent="-171450">
              <a:buFont typeface="Arial" panose="020B0604020202020204" pitchFamily="34" charset="0"/>
              <a:buChar char="•"/>
            </a:pPr>
            <a:r>
              <a:rPr lang="en-GB" baseline="0" dirty="0" smtClean="0"/>
              <a:t>Individuals don't want to engage with services (for whatever reason) and can’t fully engage in the decision making process</a:t>
            </a:r>
          </a:p>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46</a:t>
            </a:fld>
            <a:endParaRPr lang="en-GB"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47</a:t>
            </a:fld>
            <a:endParaRPr lang="en-GB"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Well-being statement</a:t>
            </a:r>
            <a:r>
              <a:rPr lang="en-GB" baseline="0" dirty="0" smtClean="0"/>
              <a:t> f) regarding securing rights and entitlements</a:t>
            </a:r>
            <a:r>
              <a:rPr lang="en-GB" dirty="0" smtClean="0"/>
              <a:t> from </a:t>
            </a:r>
            <a:r>
              <a:rPr lang="en-GB" i="1" dirty="0" smtClean="0"/>
              <a:t>The National</a:t>
            </a:r>
            <a:r>
              <a:rPr lang="en-GB" i="1" baseline="0" dirty="0" smtClean="0"/>
              <a:t> Outcomes Framework for People who need Care and Support and Carers who need Support</a:t>
            </a:r>
            <a:r>
              <a:rPr lang="en-GB" baseline="0" dirty="0" smtClean="0"/>
              <a:t> http://gov.wales/docs/dhss/publications/160331ss-outcomesen.pdf</a:t>
            </a:r>
          </a:p>
          <a:p>
            <a:endParaRPr lang="en-GB" i="0" baseline="0" dirty="0" smtClean="0"/>
          </a:p>
          <a:p>
            <a:endParaRPr lang="en-GB" i="0"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48</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4</a:t>
            </a:fld>
            <a:endParaRPr lang="en-GB"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0" u="sng" baseline="0" dirty="0" smtClean="0"/>
              <a:t>Exercise:</a:t>
            </a:r>
            <a:r>
              <a:rPr lang="en-GB" b="0" baseline="0" dirty="0" smtClean="0"/>
              <a:t>  </a:t>
            </a:r>
            <a:br>
              <a:rPr lang="en-GB" b="0" baseline="0" dirty="0" smtClean="0"/>
            </a:br>
            <a:endParaRPr lang="en-GB"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Complete the table and outline barriers to the statements above and decide which of the five reasons for advocacy could enable the </a:t>
            </a:r>
            <a:r>
              <a:rPr lang="en-GB" i="0" baseline="0" dirty="0" smtClean="0"/>
              <a:t>well-being statement to be achieved and how.</a:t>
            </a:r>
          </a:p>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49</a:t>
            </a:fld>
            <a:endParaRPr lang="en-GB"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From the Advocacy Code of Practice:</a:t>
            </a:r>
          </a:p>
          <a:p>
            <a:endParaRPr lang="en-GB" dirty="0" smtClean="0"/>
          </a:p>
          <a:p>
            <a:r>
              <a:rPr lang="en-GB" sz="1200" kern="1200" baseline="0" dirty="0" smtClean="0">
                <a:solidFill>
                  <a:schemeClr val="tx1"/>
                </a:solidFill>
                <a:latin typeface="Arial" panose="020B0604020202020204" pitchFamily="34" charset="0"/>
                <a:ea typeface="+mn-ea"/>
                <a:cs typeface="Arial" panose="020B0604020202020204" pitchFamily="34" charset="0"/>
              </a:rPr>
              <a:t>The overarching duties under Section 6 of the Act require that any person exercising functions under the Act must: </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r>
              <a:rPr lang="en-GB" sz="1200" kern="1200" baseline="0" dirty="0" smtClean="0">
                <a:solidFill>
                  <a:schemeClr val="tx1"/>
                </a:solidFill>
                <a:latin typeface="Arial" panose="020B0604020202020204" pitchFamily="34" charset="0"/>
                <a:ea typeface="+mn-ea"/>
                <a:cs typeface="Arial" panose="020B0604020202020204" pitchFamily="34" charset="0"/>
              </a:rPr>
              <a:t>a) in so far as is reasonably practicable, ascertain and have regard to people’s views, wishes and feelings. </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r>
              <a:rPr lang="en-GB" sz="1200" kern="1200" baseline="0" dirty="0" smtClean="0">
                <a:solidFill>
                  <a:schemeClr val="tx1"/>
                </a:solidFill>
                <a:latin typeface="Arial" panose="020B0604020202020204" pitchFamily="34" charset="0"/>
                <a:ea typeface="+mn-ea"/>
                <a:cs typeface="Arial" panose="020B0604020202020204" pitchFamily="34" charset="0"/>
              </a:rPr>
              <a:t>In addition, any person exercising functions under the Act must:</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pPr marL="228600" indent="-228600">
              <a:buAutoNum type="alphaLcParenR"/>
            </a:pPr>
            <a:r>
              <a:rPr lang="en-GB" sz="1200" kern="1200" baseline="0" dirty="0" smtClean="0">
                <a:solidFill>
                  <a:schemeClr val="tx1"/>
                </a:solidFill>
                <a:latin typeface="Arial" panose="020B0604020202020204" pitchFamily="34" charset="0"/>
                <a:ea typeface="+mn-ea"/>
                <a:cs typeface="Arial" panose="020B0604020202020204" pitchFamily="34" charset="0"/>
              </a:rPr>
              <a:t>have regard to the importance of providing support to enable the individual to participate in decisions that affect him or her, to the extent that it is appropriate in the circumstances, particularly where the individual’s ability to communicate is limited for any reason. </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r>
              <a:rPr lang="en-GB" sz="1200" kern="1200" baseline="0" dirty="0" smtClean="0">
                <a:solidFill>
                  <a:schemeClr val="tx1"/>
                </a:solidFill>
                <a:latin typeface="Arial" panose="020B0604020202020204" pitchFamily="34" charset="0"/>
                <a:ea typeface="+mn-ea"/>
                <a:cs typeface="Arial" panose="020B0604020202020204" pitchFamily="34" charset="0"/>
              </a:rPr>
              <a:t>These overarching duties, together with the United Nation Principles and Convention under Section 7 of the Act are integral in understanding and assessing people’s well-being outcomes; what matters to people; and people’s needs for care and support to enable them to achieve their personal well-being outcomes. </a:t>
            </a:r>
          </a:p>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50</a:t>
            </a:fld>
            <a:endParaRPr lang="en-GB"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51</a:t>
            </a:fld>
            <a:endParaRPr lang="en-GB"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52</a:t>
            </a:fld>
            <a:endParaRPr lang="en-GB"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53</a:t>
            </a:fld>
            <a:endParaRPr lang="en-GB" dirty="0"/>
          </a:p>
        </p:txBody>
      </p:sp>
    </p:spTree>
    <p:extLst>
      <p:ext uri="{BB962C8B-B14F-4D97-AF65-F5344CB8AC3E}">
        <p14:creationId xmlns:p14="http://schemas.microsoft.com/office/powerpoint/2010/main" val="38939795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55</a:t>
            </a:fld>
            <a:endParaRPr lang="en-GB"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56</a:t>
            </a:fld>
            <a:endParaRPr lang="en-GB"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57</a:t>
            </a:fld>
            <a:endParaRPr lang="en-GB"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58</a:t>
            </a:fld>
            <a:endParaRPr lang="en-GB"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59</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endParaRPr lang="en-GB" sz="1200" b="1" kern="1200" baseline="0" dirty="0" smtClean="0">
              <a:solidFill>
                <a:srgbClr val="FF0000"/>
              </a:solidFill>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5</a:t>
            </a:fld>
            <a:endParaRPr lang="en-GB"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sz="1200" b="0" u="sng" kern="1200" baseline="0" dirty="0" smtClean="0">
                <a:solidFill>
                  <a:schemeClr val="tx1"/>
                </a:solidFill>
                <a:latin typeface="Arial" panose="020B0604020202020204" pitchFamily="34" charset="0"/>
                <a:ea typeface="+mn-ea"/>
                <a:cs typeface="Arial" panose="020B0604020202020204" pitchFamily="34" charset="0"/>
              </a:rPr>
              <a:t>Exercise:</a:t>
            </a:r>
            <a:r>
              <a:rPr lang="en-GB" sz="1200" b="0" kern="1200" baseline="0" dirty="0" smtClean="0">
                <a:solidFill>
                  <a:schemeClr val="tx1"/>
                </a:solidFill>
                <a:latin typeface="Arial" panose="020B0604020202020204" pitchFamily="34" charset="0"/>
                <a:ea typeface="+mn-ea"/>
                <a:cs typeface="Arial" panose="020B0604020202020204" pitchFamily="34" charset="0"/>
              </a:rPr>
              <a:t>  </a:t>
            </a:r>
          </a:p>
          <a:p>
            <a:endParaRPr lang="en-GB" sz="1200" b="0" kern="1200" baseline="0" dirty="0" smtClean="0">
              <a:solidFill>
                <a:schemeClr val="tx1"/>
              </a:solidFill>
              <a:latin typeface="Arial" panose="020B0604020202020204" pitchFamily="34" charset="0"/>
              <a:ea typeface="+mn-ea"/>
              <a:cs typeface="Arial" panose="020B0604020202020204" pitchFamily="34" charset="0"/>
            </a:endParaRPr>
          </a:p>
          <a:p>
            <a:r>
              <a:rPr lang="en-GB" sz="1200" b="0" kern="1200" baseline="0" dirty="0" smtClean="0">
                <a:solidFill>
                  <a:schemeClr val="tx1"/>
                </a:solidFill>
                <a:latin typeface="Arial" panose="020B0604020202020204" pitchFamily="34" charset="0"/>
                <a:ea typeface="+mn-ea"/>
                <a:cs typeface="Arial" panose="020B0604020202020204" pitchFamily="34" charset="0"/>
              </a:rPr>
              <a:t>In small groups, discuss what </a:t>
            </a:r>
            <a:r>
              <a:rPr lang="en-GB" sz="1200" b="0" kern="1200" dirty="0" smtClean="0">
                <a:solidFill>
                  <a:schemeClr val="tx1"/>
                </a:solidFill>
                <a:latin typeface="Arial" panose="020B0604020202020204" pitchFamily="34" charset="0"/>
                <a:ea typeface="+mn-ea"/>
                <a:cs typeface="Arial" panose="020B0604020202020204" pitchFamily="34" charset="0"/>
              </a:rPr>
              <a:t>intellectual, physical, emotional, psychological or sensory issues</a:t>
            </a:r>
            <a:r>
              <a:rPr lang="en-GB" sz="1200" b="0" kern="1200" baseline="0" dirty="0" smtClean="0">
                <a:solidFill>
                  <a:schemeClr val="tx1"/>
                </a:solidFill>
                <a:latin typeface="Arial" panose="020B0604020202020204" pitchFamily="34" charset="0"/>
                <a:ea typeface="+mn-ea"/>
                <a:cs typeface="Arial" panose="020B0604020202020204" pitchFamily="34" charset="0"/>
              </a:rPr>
              <a:t> there may be to each of the four barriers. Remember that this is not necessarily about lacking capacity and that other barriers to participation may exist for individuals. Consider what questions you might want to ask to establish what barriers people may be experiencing.</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60</a:t>
            </a:fld>
            <a:endParaRPr lang="en-GB"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61</a:t>
            </a:fld>
            <a:endParaRPr lang="en-GB"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200" b="1" kern="1200" dirty="0" smtClean="0">
                <a:solidFill>
                  <a:schemeClr val="tx1"/>
                </a:solidFill>
                <a:latin typeface="Arial" panose="020B0604020202020204" pitchFamily="34" charset="0"/>
                <a:ea typeface="+mn-ea"/>
                <a:cs typeface="Arial" panose="020B0604020202020204" pitchFamily="34" charset="0"/>
              </a:rPr>
              <a:t>(From the Code of Practice for advocacy)</a:t>
            </a:r>
          </a:p>
          <a:p>
            <a:endParaRPr lang="en-GB" sz="1200" kern="1200" dirty="0" smtClean="0">
              <a:solidFill>
                <a:schemeClr val="tx1"/>
              </a:solidFill>
              <a:latin typeface="Arial" panose="020B0604020202020204" pitchFamily="34" charset="0"/>
              <a:ea typeface="+mn-ea"/>
              <a:cs typeface="Arial" panose="020B0604020202020204" pitchFamily="34" charset="0"/>
            </a:endParaRPr>
          </a:p>
          <a:p>
            <a:r>
              <a:rPr lang="en-GB" sz="1200" kern="1200" dirty="0" smtClean="0">
                <a:solidFill>
                  <a:schemeClr val="tx1"/>
                </a:solidFill>
                <a:latin typeface="Arial" panose="020B0604020202020204" pitchFamily="34" charset="0"/>
                <a:ea typeface="+mn-ea"/>
                <a:cs typeface="Arial" panose="020B0604020202020204" pitchFamily="34" charset="0"/>
              </a:rPr>
              <a:t>When is an individual inappropriate to act as an advocate? </a:t>
            </a:r>
          </a:p>
          <a:p>
            <a:r>
              <a:rPr lang="en-GB" sz="1200" kern="1200" dirty="0" smtClean="0">
                <a:solidFill>
                  <a:schemeClr val="tx1"/>
                </a:solidFill>
                <a:latin typeface="Arial" panose="020B0604020202020204" pitchFamily="34" charset="0"/>
                <a:ea typeface="+mn-ea"/>
                <a:cs typeface="Arial" panose="020B0604020202020204" pitchFamily="34" charset="0"/>
              </a:rPr>
              <a:t>Local authorities in partnership with the individual </a:t>
            </a:r>
            <a:r>
              <a:rPr lang="en-GB" sz="1200" b="1" kern="1200" dirty="0" smtClean="0">
                <a:solidFill>
                  <a:schemeClr val="tx1"/>
                </a:solidFill>
                <a:latin typeface="Arial" panose="020B0604020202020204" pitchFamily="34" charset="0"/>
                <a:ea typeface="+mn-ea"/>
                <a:cs typeface="Arial" panose="020B0604020202020204" pitchFamily="34" charset="0"/>
              </a:rPr>
              <a:t>must </a:t>
            </a:r>
            <a:r>
              <a:rPr lang="en-GB" sz="1200" kern="1200" dirty="0" smtClean="0">
                <a:solidFill>
                  <a:schemeClr val="tx1"/>
                </a:solidFill>
                <a:latin typeface="Arial" panose="020B0604020202020204" pitchFamily="34" charset="0"/>
                <a:ea typeface="+mn-ea"/>
                <a:cs typeface="Arial" panose="020B0604020202020204" pitchFamily="34" charset="0"/>
              </a:rPr>
              <a:t>consider whether there is an appropriate individual who can facilitate that individual’s involvement in the assessment, care and support planning, review or safeguarding process (see paragraph 49 above), and this includes three specific considerations. The appropriate individual cannot be</a:t>
            </a:r>
            <a:r>
              <a:rPr lang="en-GB" sz="1200" b="1" kern="1200" dirty="0" smtClean="0">
                <a:solidFill>
                  <a:schemeClr val="tx1"/>
                </a:solidFill>
                <a:latin typeface="Arial" panose="020B0604020202020204" pitchFamily="34" charset="0"/>
                <a:ea typeface="+mn-ea"/>
                <a:cs typeface="Arial" panose="020B0604020202020204" pitchFamily="34" charset="0"/>
              </a:rPr>
              <a:t>: </a:t>
            </a:r>
            <a:endParaRPr lang="en-GB" sz="1200" kern="1200" dirty="0" smtClean="0">
              <a:solidFill>
                <a:schemeClr val="tx1"/>
              </a:solidFill>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someone the individual does not want to support them </a:t>
            </a:r>
          </a:p>
          <a:p>
            <a:pPr marL="628650" lvl="1" indent="-171450">
              <a:buFont typeface="Arial" panose="020B0604020202020204"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someone who is unlikely to be able to, or available to, adequately support the individual’s involvement</a:t>
            </a:r>
          </a:p>
          <a:p>
            <a:pPr marL="628650" lvl="1" indent="-171450">
              <a:buFont typeface="Arial" panose="020B0604020202020204"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someone implicated in an enquiry into abuse or neglect or whose actions have influenced a local authority decisions to consider adult protection and support order actions or protection activity in respect of a child</a:t>
            </a:r>
          </a:p>
          <a:p>
            <a:pPr marL="628650" lvl="1" indent="-171450">
              <a:buFont typeface="Arial" panose="020B0604020202020204" pitchFamily="34" charset="0"/>
              <a:buChar char="•"/>
            </a:pPr>
            <a:endParaRPr lang="en-GB" sz="1200" kern="1200" dirty="0" smtClean="0">
              <a:solidFill>
                <a:schemeClr val="tx1"/>
              </a:solidFill>
              <a:latin typeface="Arial" panose="020B0604020202020204" pitchFamily="34" charset="0"/>
              <a:ea typeface="+mn-ea"/>
              <a:cs typeface="Arial" panose="020B0604020202020204" pitchFamily="34" charset="0"/>
            </a:endParaRPr>
          </a:p>
          <a:p>
            <a:r>
              <a:rPr lang="en-GB" sz="1200" kern="1200" dirty="0" smtClean="0">
                <a:solidFill>
                  <a:schemeClr val="tx1"/>
                </a:solidFill>
                <a:latin typeface="Arial" panose="020B0604020202020204" pitchFamily="34" charset="0"/>
                <a:ea typeface="+mn-ea"/>
                <a:cs typeface="Arial" panose="020B0604020202020204" pitchFamily="34" charset="0"/>
              </a:rPr>
              <a:t>Social care and other professionals play a key role in acting as an advocate on behalf of individuals as part of the exercise of their daily professional roles. However, there will be occasions where a conflict of interest may arise in relation to the decision being made. Professionals will need to be alert to situations where they believe the objectivity or independence of the decision making process is, or could be seen to be, undermined. In such circumstances, the roles of other forms of advocacy outlined in Chapter 8 to secure individuals’ views, wishes and feelings and well-being outcomes must be considered. </a:t>
            </a:r>
          </a:p>
          <a:p>
            <a:endParaRPr lang="en-GB" sz="1200" kern="1200" dirty="0" smtClean="0">
              <a:solidFill>
                <a:schemeClr val="tx1"/>
              </a:solidFill>
              <a:latin typeface="Arial" panose="020B0604020202020204" pitchFamily="34" charset="0"/>
              <a:ea typeface="+mn-ea"/>
              <a:cs typeface="Arial" panose="020B0604020202020204" pitchFamily="34" charset="0"/>
            </a:endParaRPr>
          </a:p>
          <a:p>
            <a:r>
              <a:rPr lang="en-GB" sz="1200" kern="1200" dirty="0" smtClean="0">
                <a:solidFill>
                  <a:schemeClr val="tx1"/>
                </a:solidFill>
                <a:latin typeface="Arial" panose="020B0604020202020204" pitchFamily="34" charset="0"/>
                <a:ea typeface="+mn-ea"/>
                <a:cs typeface="Arial" panose="020B0604020202020204" pitchFamily="34" charset="0"/>
              </a:rPr>
              <a:t>Appropriate individuals are expected to support, represent and to facilitate the individual’s involvement in securing their well-being outcomes. While this will often be a family member, friend or someone in the wider support network, it is likely that some people may not find it that easy to fulfil this role. For instance, a family member who lives at a distance and who only has occasional contact with the person; a spouse who also finds it difficult to understand the local authority processes; a friend who expresses strong opinions of their own prior to finding out those of the individual concerned. It is not sufficient to know the person well. The role of the appropriate individual is to support the individual’s full engagement and participation in determining their well-being outcomes. </a:t>
            </a:r>
          </a:p>
          <a:p>
            <a:endParaRPr lang="en-GB" sz="1200" kern="1200" dirty="0" smtClean="0">
              <a:solidFill>
                <a:schemeClr val="tx1"/>
              </a:solidFill>
              <a:latin typeface="Arial" panose="020B0604020202020204" pitchFamily="34" charset="0"/>
              <a:ea typeface="+mn-ea"/>
              <a:cs typeface="Arial" panose="020B0604020202020204" pitchFamily="34" charset="0"/>
            </a:endParaRPr>
          </a:p>
          <a:p>
            <a:r>
              <a:rPr lang="en-GB" sz="1200" kern="1200" dirty="0" smtClean="0">
                <a:solidFill>
                  <a:schemeClr val="tx1"/>
                </a:solidFill>
                <a:latin typeface="Arial" panose="020B0604020202020204" pitchFamily="34" charset="0"/>
                <a:ea typeface="+mn-ea"/>
                <a:cs typeface="Arial" panose="020B0604020202020204" pitchFamily="34" charset="0"/>
              </a:rPr>
              <a:t>An individual’s wishes not to be supported by friends or family should be respected and if the individual has capacity, or is competent to consent, the individual’s wishes must be followed. An individual may not wish to be supported by a relative, for example, because there is a conflict of interest in moving forward. </a:t>
            </a:r>
          </a:p>
          <a:p>
            <a:endParaRPr lang="en-GB" sz="1200" kern="1200" dirty="0" smtClean="0">
              <a:solidFill>
                <a:schemeClr val="tx1"/>
              </a:solidFill>
              <a:latin typeface="Arial" panose="020B0604020202020204" pitchFamily="34" charset="0"/>
              <a:ea typeface="+mn-ea"/>
              <a:cs typeface="Arial" panose="020B0604020202020204" pitchFamily="34" charset="0"/>
            </a:endParaRPr>
          </a:p>
          <a:p>
            <a:r>
              <a:rPr lang="en-GB" sz="1200" kern="1200" dirty="0" smtClean="0">
                <a:solidFill>
                  <a:schemeClr val="tx1"/>
                </a:solidFill>
                <a:latin typeface="Arial" panose="020B0604020202020204" pitchFamily="34" charset="0"/>
                <a:ea typeface="+mn-ea"/>
                <a:cs typeface="Arial" panose="020B0604020202020204" pitchFamily="34" charset="0"/>
              </a:rPr>
              <a:t>If an individual has been judged to lack the capacity to make a decision, then the local authority must be satisfied that it is in an individual’s best interests to be supported and represented by that family member or friend. </a:t>
            </a:r>
          </a:p>
          <a:p>
            <a:endParaRPr lang="en-GB" sz="1200" kern="1200" dirty="0" smtClean="0">
              <a:solidFill>
                <a:schemeClr val="tx1"/>
              </a:solidFill>
              <a:latin typeface="Arial" panose="020B0604020202020204" pitchFamily="34" charset="0"/>
              <a:ea typeface="+mn-ea"/>
              <a:cs typeface="Arial" panose="020B0604020202020204" pitchFamily="34" charset="0"/>
            </a:endParaRPr>
          </a:p>
          <a:p>
            <a:r>
              <a:rPr lang="en-GB" sz="1200" kern="1200" dirty="0" smtClean="0">
                <a:solidFill>
                  <a:schemeClr val="tx1"/>
                </a:solidFill>
                <a:latin typeface="Arial" panose="020B0604020202020204" pitchFamily="34" charset="0"/>
                <a:ea typeface="+mn-ea"/>
                <a:cs typeface="Arial" panose="020B0604020202020204" pitchFamily="34" charset="0"/>
              </a:rPr>
              <a:t>It will clearly not be suitable for a person to be regarded as an appropriate individual where they are implicated in any enquiry of abuse or neglect against an adult or a child or whose actions have influenced a local authority’s decision to consider exercising their safeguarding responsibilities. </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62</a:t>
            </a:fld>
            <a:endParaRPr lang="en-GB"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63</a:t>
            </a:fld>
            <a:endParaRPr lang="en-GB"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b="0" u="sng" kern="1200" baseline="0" dirty="0" smtClean="0">
                <a:solidFill>
                  <a:schemeClr val="tx1"/>
                </a:solidFill>
                <a:latin typeface="Arial" panose="020B0604020202020204" pitchFamily="34" charset="0"/>
                <a:ea typeface="+mn-ea"/>
                <a:cs typeface="Arial" panose="020B0604020202020204" pitchFamily="34" charset="0"/>
              </a:rPr>
              <a:t>Exercise:</a:t>
            </a:r>
            <a:r>
              <a:rPr lang="en-GB" sz="1200" b="0" kern="1200" baseline="0" dirty="0" smtClean="0">
                <a:solidFill>
                  <a:schemeClr val="tx1"/>
                </a:solidFill>
                <a:latin typeface="Arial" panose="020B0604020202020204" pitchFamily="34" charset="0"/>
                <a:ea typeface="+mn-ea"/>
                <a:cs typeface="Arial" panose="020B0604020202020204" pitchFamily="34" charset="0"/>
              </a:rPr>
              <a:t>  </a:t>
            </a:r>
          </a:p>
          <a:p>
            <a:endParaRPr lang="en-GB" sz="1200" b="0" kern="1200" baseline="0" dirty="0" smtClean="0">
              <a:solidFill>
                <a:schemeClr val="tx1"/>
              </a:solidFill>
              <a:latin typeface="Arial" panose="020B0604020202020204" pitchFamily="34" charset="0"/>
              <a:ea typeface="+mn-ea"/>
              <a:cs typeface="Arial" panose="020B0604020202020204" pitchFamily="34" charset="0"/>
            </a:endParaRPr>
          </a:p>
          <a:p>
            <a:r>
              <a:rPr lang="en-GB" sz="1200" b="0" kern="1200" baseline="0" dirty="0" smtClean="0">
                <a:solidFill>
                  <a:schemeClr val="tx1"/>
                </a:solidFill>
                <a:latin typeface="Arial" panose="020B0604020202020204" pitchFamily="34" charset="0"/>
                <a:ea typeface="+mn-ea"/>
                <a:cs typeface="Arial" panose="020B0604020202020204" pitchFamily="34" charset="0"/>
              </a:rPr>
              <a:t>Consider in small groups what issues there could be with the four areas above for professionals and family/friends, and why they might not be suitable to advocate for an individual. When would it be appropriate for others to advocate?</a:t>
            </a:r>
          </a:p>
          <a:p>
            <a:endParaRPr lang="en-GB" sz="1200" b="1" kern="1200" baseline="0" dirty="0" smtClean="0">
              <a:solidFill>
                <a:schemeClr val="tx1"/>
              </a:solidFill>
              <a:latin typeface="Arial" panose="020B0604020202020204" pitchFamily="34" charset="0"/>
              <a:ea typeface="+mn-ea"/>
              <a:cs typeface="Arial" panose="020B0604020202020204" pitchFamily="34" charset="0"/>
            </a:endParaRP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64</a:t>
            </a:fld>
            <a:endParaRPr lang="en-GB"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b="0" u="sng" kern="1200" baseline="0" dirty="0" smtClean="0">
                <a:solidFill>
                  <a:schemeClr val="tx1"/>
                </a:solidFill>
                <a:latin typeface="Arial" panose="020B0604020202020204" pitchFamily="34" charset="0"/>
                <a:ea typeface="+mn-ea"/>
                <a:cs typeface="Arial" panose="020B0604020202020204" pitchFamily="34" charset="0"/>
              </a:rPr>
              <a:t>Exercise:</a:t>
            </a:r>
            <a:r>
              <a:rPr lang="en-GB" sz="1200" b="0" kern="1200" baseline="0" dirty="0" smtClean="0">
                <a:solidFill>
                  <a:schemeClr val="tx1"/>
                </a:solidFill>
                <a:latin typeface="Arial" panose="020B0604020202020204" pitchFamily="34" charset="0"/>
                <a:ea typeface="+mn-ea"/>
                <a:cs typeface="Arial" panose="020B0604020202020204" pitchFamily="34" charset="0"/>
              </a:rPr>
              <a:t>  </a:t>
            </a:r>
          </a:p>
          <a:p>
            <a:endParaRPr lang="en-GB" sz="1200" b="0" kern="1200" baseline="0" dirty="0" smtClean="0">
              <a:solidFill>
                <a:schemeClr val="tx1"/>
              </a:solidFill>
              <a:latin typeface="Arial" panose="020B0604020202020204" pitchFamily="34" charset="0"/>
              <a:ea typeface="+mn-ea"/>
              <a:cs typeface="Arial" panose="020B0604020202020204" pitchFamily="34" charset="0"/>
            </a:endParaRPr>
          </a:p>
          <a:p>
            <a:r>
              <a:rPr lang="en-GB" sz="1200" b="0" kern="1200" baseline="0" dirty="0" smtClean="0">
                <a:solidFill>
                  <a:schemeClr val="tx1"/>
                </a:solidFill>
                <a:latin typeface="Arial" panose="020B0604020202020204" pitchFamily="34" charset="0"/>
                <a:ea typeface="+mn-ea"/>
                <a:cs typeface="Arial" panose="020B0604020202020204" pitchFamily="34" charset="0"/>
              </a:rPr>
              <a:t>Case study example of when to engage an advocate, the advocacy role, safeguarding considerations, process and outcome, and outcomes from the advocacy intervention.</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r>
              <a:rPr lang="en-GB" sz="1200" kern="1200" baseline="0" dirty="0" smtClean="0">
                <a:solidFill>
                  <a:schemeClr val="tx1"/>
                </a:solidFill>
                <a:latin typeface="Arial" panose="020B0604020202020204" pitchFamily="34" charset="0"/>
                <a:ea typeface="+mn-ea"/>
                <a:cs typeface="Arial" panose="020B0604020202020204" pitchFamily="34" charset="0"/>
              </a:rPr>
              <a:t>(The quote on the slide is from the National Outcomes Framework 2015.)</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r>
              <a:rPr lang="en-GB" sz="1200" kern="1200" baseline="0" dirty="0" smtClean="0">
                <a:solidFill>
                  <a:schemeClr val="tx1"/>
                </a:solidFill>
                <a:latin typeface="Arial" panose="020B0604020202020204" pitchFamily="34" charset="0"/>
                <a:ea typeface="+mn-ea"/>
                <a:cs typeface="Arial" panose="020B0604020202020204" pitchFamily="34" charset="0"/>
              </a:rPr>
              <a:t>Local authorities </a:t>
            </a:r>
            <a:r>
              <a:rPr lang="en-GB" sz="1200" b="1" kern="1200" baseline="0" dirty="0" smtClean="0">
                <a:solidFill>
                  <a:schemeClr val="tx1"/>
                </a:solidFill>
                <a:latin typeface="Arial" panose="020B0604020202020204" pitchFamily="34" charset="0"/>
                <a:ea typeface="+mn-ea"/>
                <a:cs typeface="Arial" panose="020B0604020202020204" pitchFamily="34" charset="0"/>
              </a:rPr>
              <a:t>must </a:t>
            </a:r>
            <a:r>
              <a:rPr lang="en-GB" sz="1200" b="0" kern="1200" baseline="0" dirty="0" smtClean="0">
                <a:solidFill>
                  <a:schemeClr val="tx1"/>
                </a:solidFill>
                <a:latin typeface="Arial" panose="020B0604020202020204" pitchFamily="34" charset="0"/>
                <a:ea typeface="+mn-ea"/>
                <a:cs typeface="Arial" panose="020B0604020202020204" pitchFamily="34" charset="0"/>
              </a:rPr>
              <a:t>have regard to the need to help protect adults and children from abuse and neglect. Local authorities are experienced in supporting adults in deciding how much risk they are able to manage. Chapter 11 (of the advocacy Code of Practice) identifies circumstances where it is inappropriate for someone to act as an advocate. </a:t>
            </a:r>
          </a:p>
          <a:p>
            <a:endParaRPr lang="en-GB" sz="1200" kern="1200" dirty="0" smtClean="0">
              <a:solidFill>
                <a:schemeClr val="tx1"/>
              </a:solidFill>
              <a:latin typeface="Arial" panose="020B0604020202020204" pitchFamily="34" charset="0"/>
              <a:ea typeface="+mn-ea"/>
              <a:cs typeface="Arial" panose="020B0604020202020204" pitchFamily="34" charset="0"/>
            </a:endParaRPr>
          </a:p>
          <a:p>
            <a:r>
              <a:rPr lang="en-GB" sz="1200" kern="1200" dirty="0" smtClean="0">
                <a:solidFill>
                  <a:schemeClr val="tx1"/>
                </a:solidFill>
                <a:latin typeface="Arial" panose="020B0604020202020204" pitchFamily="34" charset="0"/>
                <a:ea typeface="+mn-ea"/>
                <a:cs typeface="Arial" panose="020B0604020202020204" pitchFamily="34" charset="0"/>
              </a:rPr>
              <a:t>A human rights based approach includes participation. The participation of individuals, including children, in decision making is a component of human rights as it reduces discrimination and helps to prevent abuse of power. Participation must be active, free and meaningful and give due attention to issues of accessibility, including access to information in a form and a language that can be understood.</a:t>
            </a:r>
          </a:p>
          <a:p>
            <a:endParaRPr lang="en-GB" sz="1200" kern="1200" dirty="0" smtClean="0">
              <a:solidFill>
                <a:schemeClr val="tx1"/>
              </a:solidFill>
              <a:latin typeface="Arial" panose="020B0604020202020204" pitchFamily="34" charset="0"/>
              <a:ea typeface="+mn-ea"/>
              <a:cs typeface="Arial" panose="020B0604020202020204" pitchFamily="34" charset="0"/>
            </a:endParaRPr>
          </a:p>
          <a:p>
            <a:r>
              <a:rPr lang="en-GB" sz="1200" kern="1200" dirty="0" smtClean="0">
                <a:solidFill>
                  <a:schemeClr val="tx1"/>
                </a:solidFill>
                <a:latin typeface="Arial" panose="020B0604020202020204" pitchFamily="34" charset="0"/>
                <a:ea typeface="+mn-ea"/>
                <a:cs typeface="Arial" panose="020B0604020202020204" pitchFamily="34" charset="0"/>
              </a:rPr>
              <a:t>The review of </a:t>
            </a:r>
            <a:r>
              <a:rPr lang="en-GB" sz="1200" i="1" kern="1200" dirty="0" smtClean="0">
                <a:solidFill>
                  <a:schemeClr val="tx1"/>
                </a:solidFill>
                <a:latin typeface="Arial" panose="020B0604020202020204" pitchFamily="34" charset="0"/>
                <a:ea typeface="+mn-ea"/>
                <a:cs typeface="Arial" panose="020B0604020202020204" pitchFamily="34" charset="0"/>
              </a:rPr>
              <a:t>In Safe Hands</a:t>
            </a:r>
            <a:r>
              <a:rPr lang="en-GB" sz="1200" kern="1200" dirty="0" smtClean="0">
                <a:solidFill>
                  <a:schemeClr val="tx1"/>
                </a:solidFill>
                <a:latin typeface="Arial" panose="020B0604020202020204" pitchFamily="34" charset="0"/>
                <a:ea typeface="+mn-ea"/>
                <a:cs typeface="Arial" panose="020B0604020202020204" pitchFamily="34" charset="0"/>
              </a:rPr>
              <a:t> (Welsh Institute for Health and Social Care, 2010) found that adults want safeguarding to be based on the following principles:</a:t>
            </a:r>
          </a:p>
          <a:p>
            <a:pPr>
              <a:buFont typeface="Arial"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 People are not intrinsically vulnerable – this is contextual</a:t>
            </a:r>
          </a:p>
          <a:p>
            <a:pPr>
              <a:buFont typeface="Arial"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 People’s views and wishes should guide how they are supported</a:t>
            </a:r>
          </a:p>
          <a:p>
            <a:pPr>
              <a:buFont typeface="Arial"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 The starting point must be to believe people who raise concerns about abuse</a:t>
            </a:r>
          </a:p>
          <a:p>
            <a:pPr>
              <a:buFont typeface="Arial"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 Safeguarding should be based on consent</a:t>
            </a:r>
          </a:p>
          <a:p>
            <a:pPr>
              <a:buFont typeface="Arial"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 Adults with capacity should have the right to refuse intervention, even if this leaves them at risk of harm</a:t>
            </a:r>
          </a:p>
          <a:p>
            <a:pPr>
              <a:buFont typeface="Arial"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 The priority should be to stop abuse</a:t>
            </a:r>
          </a:p>
          <a:p>
            <a:pPr>
              <a:buFont typeface="Arial"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 There is a crucial balance to be struck between autonomy and protection</a:t>
            </a:r>
          </a:p>
          <a:p>
            <a:pPr>
              <a:buFont typeface="Arial"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 People at risk from abuse should be involved in decision-making processes</a:t>
            </a:r>
          </a:p>
          <a:p>
            <a:pPr>
              <a:buFont typeface="Arial"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 People should be supported with strategies to keep themselves safe</a:t>
            </a:r>
          </a:p>
          <a:p>
            <a:pPr>
              <a:buFont typeface="Arial"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 Safeguarding should be in the context of fully engaged citizenship</a:t>
            </a:r>
          </a:p>
          <a:p>
            <a:endParaRPr lang="en-GB" sz="1200" kern="1200" dirty="0" smtClean="0">
              <a:solidFill>
                <a:schemeClr val="tx1"/>
              </a:solidFill>
              <a:latin typeface="Arial" panose="020B0604020202020204" pitchFamily="34" charset="0"/>
              <a:ea typeface="+mn-ea"/>
              <a:cs typeface="Arial" panose="020B0604020202020204" pitchFamily="34" charset="0"/>
            </a:endParaRPr>
          </a:p>
          <a:p>
            <a:r>
              <a:rPr lang="en-GB" sz="1200" kern="1200" dirty="0" smtClean="0">
                <a:solidFill>
                  <a:schemeClr val="tx1"/>
                </a:solidFill>
                <a:latin typeface="Arial" panose="020B0604020202020204" pitchFamily="34" charset="0"/>
                <a:ea typeface="+mn-ea"/>
                <a:cs typeface="Arial" panose="020B0604020202020204" pitchFamily="34" charset="0"/>
              </a:rPr>
              <a:t>The All Wales Child Protection Procedures set out the principles for safeguarding children. Work with children and families should be: </a:t>
            </a:r>
          </a:p>
          <a:p>
            <a:pPr marL="171450" indent="-171450">
              <a:buFont typeface="Arial" panose="020B0604020202020204"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Child centred</a:t>
            </a:r>
          </a:p>
          <a:p>
            <a:pPr marL="171450" indent="-171450">
              <a:buFont typeface="Arial" panose="020B0604020202020204"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Rooted in child development</a:t>
            </a:r>
          </a:p>
          <a:p>
            <a:pPr marL="171450" indent="-171450">
              <a:buFont typeface="Arial" panose="020B0604020202020204"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Supporting the achievement of the best possible outcomes for children and improving their well-being</a:t>
            </a:r>
          </a:p>
          <a:p>
            <a:pPr marL="171450" indent="-171450">
              <a:buFont typeface="Arial" panose="020B0604020202020204"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Holistic in approach</a:t>
            </a:r>
          </a:p>
          <a:p>
            <a:pPr marL="171450" indent="-171450">
              <a:buFont typeface="Arial" panose="020B0604020202020204"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Ensuring equality of opportunity</a:t>
            </a:r>
          </a:p>
          <a:p>
            <a:pPr marL="171450" indent="-171450">
              <a:buFont typeface="Arial" panose="020B0604020202020204"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Involving children and families</a:t>
            </a:r>
          </a:p>
          <a:p>
            <a:pPr marL="171450" indent="-171450">
              <a:buFont typeface="Arial" panose="020B0604020202020204"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Building on strengths, as well as identifying and addressing difficulties </a:t>
            </a:r>
          </a:p>
          <a:p>
            <a:pPr marL="171450" indent="-171450">
              <a:buFont typeface="Arial" panose="020B0604020202020204"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Multi- / inter-agency in its approach</a:t>
            </a:r>
          </a:p>
          <a:p>
            <a:pPr marL="171450" indent="-171450">
              <a:buFont typeface="Arial" panose="020B0604020202020204"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A continuing process</a:t>
            </a:r>
          </a:p>
          <a:p>
            <a:pPr marL="171450" indent="-171450">
              <a:buFont typeface="Arial" panose="020B0604020202020204"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Designed to identify the services required and monitor the impact their provision has on a child's developmental progress</a:t>
            </a:r>
          </a:p>
          <a:p>
            <a:pPr marL="171450" indent="-171450">
              <a:buFont typeface="Arial" panose="020B0604020202020204"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Evidence-based, derived from theory, research, policy and practice</a:t>
            </a:r>
          </a:p>
          <a:p>
            <a:pPr marL="171450" indent="-171450">
              <a:buFont typeface="Arial" panose="020B0604020202020204" pitchFamily="34" charset="0"/>
              <a:buChar char="•"/>
            </a:pPr>
            <a:endParaRPr lang="en-GB" sz="1200" kern="1200" dirty="0" smtClean="0">
              <a:solidFill>
                <a:schemeClr val="tx1"/>
              </a:solidFill>
              <a:latin typeface="Arial" panose="020B0604020202020204" pitchFamily="34" charset="0"/>
              <a:ea typeface="+mn-ea"/>
              <a:cs typeface="Arial" panose="020B0604020202020204" pitchFamily="34" charset="0"/>
            </a:endParaRPr>
          </a:p>
          <a:p>
            <a:r>
              <a:rPr lang="en-GB" sz="1200" kern="1200" dirty="0" smtClean="0">
                <a:solidFill>
                  <a:schemeClr val="tx1"/>
                </a:solidFill>
                <a:latin typeface="Arial" panose="020B0604020202020204" pitchFamily="34" charset="0"/>
                <a:ea typeface="+mn-ea"/>
                <a:cs typeface="Arial" panose="020B0604020202020204" pitchFamily="34" charset="0"/>
              </a:rPr>
              <a:t>These messages can help learners to think about what people want from safeguarding.</a:t>
            </a:r>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65</a:t>
            </a:fld>
            <a:endParaRPr lang="en-GB"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kern="1200" baseline="0" dirty="0" smtClean="0">
                <a:solidFill>
                  <a:schemeClr val="tx1"/>
                </a:solidFill>
                <a:latin typeface="Arial" panose="020B0604020202020204" pitchFamily="34" charset="0"/>
                <a:ea typeface="+mn-ea"/>
                <a:cs typeface="Arial" panose="020B0604020202020204" pitchFamily="34" charset="0"/>
              </a:rPr>
              <a:t>The local authority, in partnership with the individual, </a:t>
            </a:r>
            <a:r>
              <a:rPr lang="en-GB" sz="1200" b="1" kern="1200" baseline="0" dirty="0" smtClean="0">
                <a:solidFill>
                  <a:schemeClr val="tx1"/>
                </a:solidFill>
                <a:latin typeface="Arial" panose="020B0604020202020204" pitchFamily="34" charset="0"/>
                <a:ea typeface="+mn-ea"/>
                <a:cs typeface="Arial" panose="020B0604020202020204" pitchFamily="34" charset="0"/>
              </a:rPr>
              <a:t>must </a:t>
            </a:r>
            <a:r>
              <a:rPr lang="en-GB" sz="1200" b="0" kern="1200" baseline="0" dirty="0" smtClean="0">
                <a:solidFill>
                  <a:schemeClr val="tx1"/>
                </a:solidFill>
                <a:latin typeface="Arial" panose="020B0604020202020204" pitchFamily="34" charset="0"/>
                <a:ea typeface="+mn-ea"/>
                <a:cs typeface="Arial" panose="020B0604020202020204" pitchFamily="34" charset="0"/>
              </a:rPr>
              <a:t>consider and reach a conclusion on arrangements to appoint an Independent Professional Advocate to support and represent an individual who is the subject of a safeguarding enquiry under Section 126 of the Act or Section 47 of the Children Act 1989, or who is subject to arrangements for an adult protection and support order under Section 127 of the Act. Where an Independent Professional Advocate has already been arranged under this Act or under the Mental Capacity Act 2005 then, unless inappropriate, the same advocate may be used. </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r>
              <a:rPr lang="en-GB" sz="1200" kern="1200" baseline="0" dirty="0" smtClean="0">
                <a:solidFill>
                  <a:schemeClr val="tx1"/>
                </a:solidFill>
                <a:latin typeface="Arial" panose="020B0604020202020204" pitchFamily="34" charset="0"/>
                <a:ea typeface="+mn-ea"/>
                <a:cs typeface="Arial" panose="020B0604020202020204" pitchFamily="34" charset="0"/>
              </a:rPr>
              <a:t>If a safeguarding enquiry needs to start urgently, it can begin before an advocate is appointed but one must be appointed as soon as possible. All safeguarding agencies need to know how advocacy services can be accessed and what their role is. </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r>
              <a:rPr lang="en-GB" sz="1200" kern="1200" baseline="0" dirty="0" smtClean="0">
                <a:solidFill>
                  <a:schemeClr val="tx1"/>
                </a:solidFill>
                <a:latin typeface="Arial" panose="020B0604020202020204" pitchFamily="34" charset="0"/>
                <a:ea typeface="+mn-ea"/>
                <a:cs typeface="Arial" panose="020B0604020202020204" pitchFamily="34" charset="0"/>
              </a:rPr>
              <a:t>It is critical in this particularly sensitive area that the individual is supported in what may feel a daunting process which may lead to some very difficult decisions. An individual who is thought to have been abused or neglected may be so demoralised, frightened, embarrassed or upset that independent advocacy provided under the Act to enable them to express their views, wishes and feelings and participate fully will be crucial. </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r>
              <a:rPr lang="en-GB" sz="1200" kern="1200" dirty="0" smtClean="0">
                <a:solidFill>
                  <a:schemeClr val="tx1"/>
                </a:solidFill>
                <a:latin typeface="Arial" panose="020B0604020202020204" pitchFamily="34" charset="0"/>
                <a:ea typeface="+mn-ea"/>
                <a:cs typeface="Arial" panose="020B0604020202020204" pitchFamily="34" charset="0"/>
              </a:rPr>
              <a:t>Research has shown that people who have used social care state that decisions are dominated by practitioners’ views of risk. People are more fearful of losing their independence. People in mental health services and residential care feel they have limited rights. People who are seen as at risk have fewer rights. Participation is essential to promoting rights in social care (</a:t>
            </a:r>
            <a:r>
              <a:rPr lang="en-GB" sz="1200" i="1" kern="1200" dirty="0" smtClean="0">
                <a:solidFill>
                  <a:schemeClr val="tx1"/>
                </a:solidFill>
                <a:latin typeface="Arial" panose="020B0604020202020204" pitchFamily="34" charset="0"/>
                <a:ea typeface="+mn-ea"/>
                <a:cs typeface="Arial" panose="020B0604020202020204" pitchFamily="34" charset="0"/>
              </a:rPr>
              <a:t>The Right to Take Risks: Service Users’ Views of Risk in Adult Social Care</a:t>
            </a:r>
            <a:r>
              <a:rPr lang="en-GB" sz="1200" kern="1200" dirty="0" smtClean="0">
                <a:solidFill>
                  <a:schemeClr val="tx1"/>
                </a:solidFill>
                <a:latin typeface="Arial" panose="020B0604020202020204" pitchFamily="34" charset="0"/>
                <a:ea typeface="+mn-ea"/>
                <a:cs typeface="Arial" panose="020B0604020202020204" pitchFamily="34" charset="0"/>
              </a:rPr>
              <a:t>, Joseph Rowntree Foundation, 2012). </a:t>
            </a:r>
          </a:p>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66</a:t>
            </a:fld>
            <a:endParaRPr lang="en-GB"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r>
              <a:rPr lang="en-GB" sz="1200" kern="1200" baseline="0" dirty="0" smtClean="0">
                <a:solidFill>
                  <a:schemeClr val="tx1"/>
                </a:solidFill>
                <a:latin typeface="Arial" panose="020B0604020202020204" pitchFamily="34" charset="0"/>
                <a:ea typeface="+mn-ea"/>
                <a:cs typeface="Arial" panose="020B0604020202020204" pitchFamily="34" charset="0"/>
              </a:rPr>
              <a:t>There are particular important safeguarding issues for Independent Professional Advocates to address. These include assisting a person to: </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200" kern="1200" baseline="0" dirty="0" smtClean="0">
                <a:solidFill>
                  <a:schemeClr val="tx1"/>
                </a:solidFill>
                <a:latin typeface="Arial" panose="020B0604020202020204" pitchFamily="34" charset="0"/>
                <a:ea typeface="+mn-ea"/>
                <a:cs typeface="Arial" panose="020B0604020202020204" pitchFamily="34" charset="0"/>
              </a:rPr>
              <a:t>Decide what outcomes/changes they want </a:t>
            </a:r>
          </a:p>
          <a:p>
            <a:pPr marL="171450" indent="-171450">
              <a:buFont typeface="Arial" panose="020B0604020202020204" pitchFamily="34" charset="0"/>
              <a:buChar char="•"/>
            </a:pPr>
            <a:r>
              <a:rPr lang="en-GB" sz="1200" kern="1200" baseline="0" dirty="0" smtClean="0">
                <a:solidFill>
                  <a:schemeClr val="tx1"/>
                </a:solidFill>
                <a:latin typeface="Arial" panose="020B0604020202020204" pitchFamily="34" charset="0"/>
                <a:ea typeface="+mn-ea"/>
                <a:cs typeface="Arial" panose="020B0604020202020204" pitchFamily="34" charset="0"/>
              </a:rPr>
              <a:t>Understand the behaviour of others who are abusive/neglectful </a:t>
            </a:r>
          </a:p>
          <a:p>
            <a:pPr marL="171450" indent="-171450">
              <a:buFont typeface="Arial" panose="020B0604020202020204" pitchFamily="34" charset="0"/>
              <a:buChar char="•"/>
            </a:pPr>
            <a:r>
              <a:rPr lang="en-GB" sz="1200" kern="1200" baseline="0" dirty="0" smtClean="0">
                <a:solidFill>
                  <a:schemeClr val="tx1"/>
                </a:solidFill>
                <a:latin typeface="Arial" panose="020B0604020202020204" pitchFamily="34" charset="0"/>
                <a:ea typeface="+mn-ea"/>
                <a:cs typeface="Arial" panose="020B0604020202020204" pitchFamily="34" charset="0"/>
              </a:rPr>
              <a:t>Understand which actions of their own may expose them to avoidable abuse or neglect </a:t>
            </a:r>
          </a:p>
          <a:p>
            <a:pPr marL="171450" indent="-171450">
              <a:buFont typeface="Arial" panose="020B0604020202020204" pitchFamily="34" charset="0"/>
              <a:buChar char="•"/>
            </a:pPr>
            <a:r>
              <a:rPr lang="en-GB" sz="1200" kern="1200" baseline="0" dirty="0" smtClean="0">
                <a:solidFill>
                  <a:schemeClr val="tx1"/>
                </a:solidFill>
                <a:latin typeface="Arial" panose="020B0604020202020204" pitchFamily="34" charset="0"/>
                <a:ea typeface="+mn-ea"/>
                <a:cs typeface="Arial" panose="020B0604020202020204" pitchFamily="34" charset="0"/>
              </a:rPr>
              <a:t>Understand what actions they can take to safeguard themselves </a:t>
            </a:r>
          </a:p>
          <a:p>
            <a:pPr marL="171450" indent="-171450">
              <a:buFont typeface="Arial" panose="020B0604020202020204" pitchFamily="34" charset="0"/>
              <a:buChar char="•"/>
            </a:pPr>
            <a:r>
              <a:rPr lang="en-GB" sz="1200" kern="1200" baseline="0" dirty="0" smtClean="0">
                <a:solidFill>
                  <a:schemeClr val="tx1"/>
                </a:solidFill>
                <a:latin typeface="Arial" panose="020B0604020202020204" pitchFamily="34" charset="0"/>
                <a:ea typeface="+mn-ea"/>
                <a:cs typeface="Arial" panose="020B0604020202020204" pitchFamily="34" charset="0"/>
              </a:rPr>
              <a:t>Understand what advice and help they can expect from others, including the criminal justice system </a:t>
            </a:r>
          </a:p>
          <a:p>
            <a:pPr marL="171450" indent="-171450">
              <a:buFont typeface="Arial" panose="020B0604020202020204" pitchFamily="34" charset="0"/>
              <a:buChar char="•"/>
            </a:pPr>
            <a:r>
              <a:rPr lang="en-GB" sz="1200" kern="1200" baseline="0" dirty="0" smtClean="0">
                <a:solidFill>
                  <a:schemeClr val="tx1"/>
                </a:solidFill>
                <a:latin typeface="Arial" panose="020B0604020202020204" pitchFamily="34" charset="0"/>
                <a:ea typeface="+mn-ea"/>
                <a:cs typeface="Arial" panose="020B0604020202020204" pitchFamily="34" charset="0"/>
              </a:rPr>
              <a:t>Understand what parts of the process are completely or partially within their control</a:t>
            </a:r>
          </a:p>
          <a:p>
            <a:pPr marL="171450" indent="-171450">
              <a:buFont typeface="Arial" panose="020B0604020202020204" pitchFamily="34" charset="0"/>
              <a:buChar char="•"/>
            </a:pPr>
            <a:r>
              <a:rPr lang="en-GB" sz="1200" kern="1200" baseline="0" dirty="0" smtClean="0">
                <a:solidFill>
                  <a:schemeClr val="tx1"/>
                </a:solidFill>
                <a:latin typeface="Arial" panose="020B0604020202020204" pitchFamily="34" charset="0"/>
                <a:ea typeface="+mn-ea"/>
                <a:cs typeface="Arial" panose="020B0604020202020204" pitchFamily="34" charset="0"/>
              </a:rPr>
              <a:t>Explain what help they want to avoid reoccurrence and recover from the experience</a:t>
            </a:r>
          </a:p>
          <a:p>
            <a:endParaRPr lang="en-GB" dirty="0" smtClean="0"/>
          </a:p>
          <a:p>
            <a:r>
              <a:rPr lang="en-GB" dirty="0" smtClean="0"/>
              <a:t>Learning point:</a:t>
            </a:r>
            <a:r>
              <a:rPr lang="en-GB" baseline="0" dirty="0" smtClean="0"/>
              <a:t> people need to be helped to understand what actions they can take to safeguard themselves without being made to feel at fault or in any way responsible for their own abuse.</a:t>
            </a:r>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67</a:t>
            </a:fld>
            <a:endParaRPr lang="en-GB"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sz="1200" b="1" kern="1200" dirty="0" smtClean="0">
                <a:solidFill>
                  <a:schemeClr val="tx1"/>
                </a:solidFill>
                <a:latin typeface="Arial" panose="020B0604020202020204" pitchFamily="34" charset="0"/>
                <a:ea typeface="+mn-ea"/>
                <a:cs typeface="Arial" panose="020B0604020202020204" pitchFamily="34" charset="0"/>
              </a:rPr>
              <a:t>Independent Professional Advocacy</a:t>
            </a:r>
          </a:p>
          <a:p>
            <a:r>
              <a:rPr lang="en-GB" sz="1200" b="1" kern="1200" dirty="0" smtClean="0">
                <a:solidFill>
                  <a:schemeClr val="tx1"/>
                </a:solidFill>
                <a:latin typeface="Arial" panose="020B0604020202020204" pitchFamily="34" charset="0"/>
                <a:ea typeface="+mn-ea"/>
                <a:cs typeface="Arial" panose="020B0604020202020204" pitchFamily="34" charset="0"/>
              </a:rPr>
              <a:t> </a:t>
            </a:r>
            <a:endParaRPr lang="en-GB" sz="1200" kern="1200" dirty="0" smtClean="0">
              <a:solidFill>
                <a:schemeClr val="tx1"/>
              </a:solidFill>
              <a:latin typeface="Arial" panose="020B0604020202020204" pitchFamily="34" charset="0"/>
              <a:ea typeface="+mn-ea"/>
              <a:cs typeface="Arial" panose="020B0604020202020204" pitchFamily="34" charset="0"/>
            </a:endParaRPr>
          </a:p>
          <a:p>
            <a:r>
              <a:rPr lang="en-GB" sz="1200" kern="1200" dirty="0" smtClean="0">
                <a:solidFill>
                  <a:schemeClr val="tx1"/>
                </a:solidFill>
                <a:latin typeface="Arial" panose="020B0604020202020204" pitchFamily="34" charset="0"/>
                <a:ea typeface="+mn-ea"/>
                <a:cs typeface="Arial" panose="020B0604020202020204" pitchFamily="34" charset="0"/>
              </a:rPr>
              <a:t>At the heart of advocacy is the concept of independence. </a:t>
            </a:r>
          </a:p>
          <a:p>
            <a:r>
              <a:rPr lang="en-GB" sz="1200" kern="1200" dirty="0" smtClean="0">
                <a:solidFill>
                  <a:schemeClr val="tx1"/>
                </a:solidFill>
                <a:latin typeface="Arial" panose="020B0604020202020204" pitchFamily="34" charset="0"/>
                <a:ea typeface="+mn-ea"/>
                <a:cs typeface="Arial" panose="020B0604020202020204" pitchFamily="34" charset="0"/>
              </a:rPr>
              <a:t> </a:t>
            </a:r>
          </a:p>
          <a:p>
            <a:r>
              <a:rPr lang="en-GB" sz="1200" kern="1200" dirty="0" smtClean="0">
                <a:solidFill>
                  <a:schemeClr val="tx1"/>
                </a:solidFill>
                <a:latin typeface="Arial" panose="020B0604020202020204" pitchFamily="34" charset="0"/>
                <a:ea typeface="+mn-ea"/>
                <a:cs typeface="Arial" panose="020B0604020202020204" pitchFamily="34" charset="0"/>
              </a:rPr>
              <a:t>An independent advocacy service is designed to provide safeguards for people and it is imperative that the advocates providing the service should be free to support them, without any conflicts of interest, and to appropriately challenge service providers on people’s behalf. The subject of such challenge may be very broad and can include: </a:t>
            </a:r>
          </a:p>
          <a:p>
            <a:r>
              <a:rPr lang="en-GB" sz="1200" kern="1200" dirty="0" smtClean="0">
                <a:solidFill>
                  <a:schemeClr val="tx1"/>
                </a:solidFill>
                <a:latin typeface="Arial" panose="020B0604020202020204" pitchFamily="34" charset="0"/>
                <a:ea typeface="+mn-ea"/>
                <a:cs typeface="Arial" panose="020B0604020202020204" pitchFamily="34" charset="0"/>
              </a:rPr>
              <a:t> </a:t>
            </a:r>
          </a:p>
          <a:p>
            <a:pPr marL="171450" lvl="0" indent="-171450">
              <a:buFont typeface="Arial" panose="020B0604020202020204"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Decisions made about a person’s care</a:t>
            </a:r>
          </a:p>
          <a:p>
            <a:pPr marL="171450" lvl="0" indent="-171450">
              <a:buFont typeface="Arial" panose="020B0604020202020204"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The upholding of a person’s legal rights</a:t>
            </a:r>
          </a:p>
          <a:p>
            <a:pPr marL="171450" lvl="0" indent="-171450">
              <a:buFont typeface="Arial" panose="020B0604020202020204" pitchFamily="34" charset="0"/>
              <a:buChar char="•"/>
            </a:pPr>
            <a:r>
              <a:rPr lang="en-GB" sz="1200" kern="1200" dirty="0" smtClean="0">
                <a:solidFill>
                  <a:schemeClr val="tx1"/>
                </a:solidFill>
                <a:latin typeface="Arial" panose="020B0604020202020204" pitchFamily="34" charset="0"/>
                <a:ea typeface="+mn-ea"/>
                <a:cs typeface="Arial" panose="020B0604020202020204" pitchFamily="34" charset="0"/>
              </a:rPr>
              <a:t>The quality of care being provided</a:t>
            </a:r>
          </a:p>
          <a:p>
            <a:r>
              <a:rPr lang="en-GB" sz="1200" kern="1200" dirty="0" smtClean="0">
                <a:solidFill>
                  <a:schemeClr val="tx1"/>
                </a:solidFill>
                <a:latin typeface="Arial" panose="020B0604020202020204" pitchFamily="34" charset="0"/>
                <a:ea typeface="+mn-ea"/>
                <a:cs typeface="Arial" panose="020B0604020202020204" pitchFamily="34" charset="0"/>
              </a:rPr>
              <a:t> </a:t>
            </a:r>
          </a:p>
          <a:p>
            <a:r>
              <a:rPr lang="en-GB" sz="1200" kern="1200" dirty="0" smtClean="0">
                <a:solidFill>
                  <a:schemeClr val="tx1"/>
                </a:solidFill>
                <a:latin typeface="Arial" panose="020B0604020202020204" pitchFamily="34" charset="0"/>
                <a:ea typeface="+mn-ea"/>
                <a:cs typeface="Arial" panose="020B0604020202020204" pitchFamily="34" charset="0"/>
              </a:rPr>
              <a:t>The role of the advocate is to support a person to make an informed decision with the person’s views and wishes being their sole focus. An advocate will help a person to understand his or her rights and the choices of action that are available, but ultimately, any decisions taken will be the person’s own.  </a:t>
            </a:r>
          </a:p>
          <a:p>
            <a:r>
              <a:rPr lang="en-GB" sz="1200" kern="1200" dirty="0" smtClean="0">
                <a:solidFill>
                  <a:schemeClr val="tx1"/>
                </a:solidFill>
                <a:latin typeface="Arial" panose="020B0604020202020204" pitchFamily="34" charset="0"/>
                <a:ea typeface="+mn-ea"/>
                <a:cs typeface="Arial" panose="020B0604020202020204" pitchFamily="34" charset="0"/>
              </a:rPr>
              <a:t> </a:t>
            </a:r>
          </a:p>
          <a:p>
            <a:r>
              <a:rPr lang="en-GB" sz="1200" b="1" kern="1200" dirty="0" smtClean="0">
                <a:solidFill>
                  <a:schemeClr val="tx1"/>
                </a:solidFill>
                <a:latin typeface="Arial" panose="020B0604020202020204" pitchFamily="34" charset="0"/>
                <a:ea typeface="+mn-ea"/>
                <a:cs typeface="Arial" panose="020B0604020202020204" pitchFamily="34" charset="0"/>
              </a:rPr>
              <a:t>Other professionals – formal advocacy</a:t>
            </a:r>
            <a:endParaRPr lang="en-GB" sz="1200" kern="1200" dirty="0" smtClean="0">
              <a:solidFill>
                <a:schemeClr val="tx1"/>
              </a:solidFill>
              <a:latin typeface="Arial" panose="020B0604020202020204" pitchFamily="34" charset="0"/>
              <a:ea typeface="+mn-ea"/>
              <a:cs typeface="Arial" panose="020B0604020202020204" pitchFamily="34" charset="0"/>
            </a:endParaRPr>
          </a:p>
          <a:p>
            <a:r>
              <a:rPr lang="en-GB" sz="1200" kern="1200" dirty="0" smtClean="0">
                <a:solidFill>
                  <a:schemeClr val="tx1"/>
                </a:solidFill>
                <a:latin typeface="Arial" panose="020B0604020202020204" pitchFamily="34" charset="0"/>
                <a:ea typeface="+mn-ea"/>
                <a:cs typeface="Arial" panose="020B0604020202020204" pitchFamily="34" charset="0"/>
              </a:rPr>
              <a:t> </a:t>
            </a:r>
          </a:p>
          <a:p>
            <a:r>
              <a:rPr lang="en-GB" sz="1200" kern="1200" dirty="0" smtClean="0">
                <a:solidFill>
                  <a:schemeClr val="tx1"/>
                </a:solidFill>
                <a:latin typeface="Arial" panose="020B0604020202020204" pitchFamily="34" charset="0"/>
                <a:ea typeface="+mn-ea"/>
                <a:cs typeface="Arial" panose="020B0604020202020204" pitchFamily="34" charset="0"/>
              </a:rPr>
              <a:t>Social care, education and health professionals all have a role in supporting people to have a voice, to speak up for people and make sure their rights are respected and their views, wishes and feelings respected and taken into consideration. Often the support provided by independent advocates will be similar to that provided by these professionals in the course of their work, but there are some important differences of approach.</a:t>
            </a:r>
          </a:p>
          <a:p>
            <a:r>
              <a:rPr lang="en-GB" sz="1200" kern="1200" dirty="0" smtClean="0">
                <a:solidFill>
                  <a:schemeClr val="tx1"/>
                </a:solidFill>
                <a:latin typeface="Arial" panose="020B0604020202020204" pitchFamily="34" charset="0"/>
                <a:ea typeface="+mn-ea"/>
                <a:cs typeface="Arial" panose="020B0604020202020204" pitchFamily="34" charset="0"/>
              </a:rPr>
              <a:t> </a:t>
            </a:r>
          </a:p>
          <a:p>
            <a:r>
              <a:rPr lang="en-GB" sz="1200" kern="1200" dirty="0" smtClean="0">
                <a:solidFill>
                  <a:schemeClr val="tx1"/>
                </a:solidFill>
                <a:latin typeface="Arial" panose="020B0604020202020204" pitchFamily="34" charset="0"/>
                <a:ea typeface="+mn-ea"/>
                <a:cs typeface="Arial" panose="020B0604020202020204" pitchFamily="34" charset="0"/>
              </a:rPr>
              <a:t>These professionals owe a person a legal duty of care and will use their professional judgement to assess how a person is and how that might be impacting on their actions. Using this judgement, they are required to act in a person’s best interests. The role of the advocate however, is to support the person’s own views or wishes, even where these may be different to, or conflict with, the best interests of the person as perceived by those professionals.</a:t>
            </a:r>
          </a:p>
          <a:p>
            <a:r>
              <a:rPr lang="en-GB" sz="1200" kern="1200" dirty="0" smtClean="0">
                <a:solidFill>
                  <a:schemeClr val="tx1"/>
                </a:solidFill>
                <a:latin typeface="Arial" panose="020B0604020202020204" pitchFamily="34" charset="0"/>
                <a:ea typeface="+mn-ea"/>
                <a:cs typeface="Arial" panose="020B0604020202020204" pitchFamily="34" charset="0"/>
              </a:rPr>
              <a:t> </a:t>
            </a:r>
          </a:p>
          <a:p>
            <a:r>
              <a:rPr lang="en-GB" sz="1200" kern="1200" dirty="0" smtClean="0">
                <a:solidFill>
                  <a:schemeClr val="tx1"/>
                </a:solidFill>
                <a:latin typeface="Arial" panose="020B0604020202020204" pitchFamily="34" charset="0"/>
                <a:ea typeface="+mn-ea"/>
                <a:cs typeface="Arial" panose="020B0604020202020204" pitchFamily="34" charset="0"/>
              </a:rPr>
              <a:t>Those professionals are also required to act according to the policy and procedures of their employers. Hence they have to work within policy and financial constraints and may not be able to promote or offer what is being requested by the person. For advocates to be effective they need to be able to work outside these constraints and within the framework of their own professional practice.</a:t>
            </a:r>
          </a:p>
          <a:p>
            <a:r>
              <a:rPr lang="en-GB" sz="1200" kern="1200" dirty="0" smtClean="0">
                <a:solidFill>
                  <a:schemeClr val="tx1"/>
                </a:solidFill>
                <a:latin typeface="Arial" panose="020B0604020202020204" pitchFamily="34" charset="0"/>
                <a:ea typeface="+mn-ea"/>
                <a:cs typeface="Arial" panose="020B0604020202020204" pitchFamily="34" charset="0"/>
              </a:rPr>
              <a:t> </a:t>
            </a:r>
          </a:p>
          <a:p>
            <a:r>
              <a:rPr lang="en-GB" sz="1200" b="1" kern="1200" dirty="0" smtClean="0">
                <a:solidFill>
                  <a:schemeClr val="tx1"/>
                </a:solidFill>
                <a:latin typeface="Arial" panose="020B0604020202020204" pitchFamily="34" charset="0"/>
                <a:ea typeface="+mn-ea"/>
                <a:cs typeface="Arial" panose="020B0604020202020204" pitchFamily="34" charset="0"/>
              </a:rPr>
              <a:t>Managing/supporting independence</a:t>
            </a:r>
            <a:endParaRPr lang="en-GB" sz="1200" kern="1200" dirty="0" smtClean="0">
              <a:solidFill>
                <a:schemeClr val="tx1"/>
              </a:solidFill>
              <a:latin typeface="Arial" panose="020B0604020202020204" pitchFamily="34" charset="0"/>
              <a:ea typeface="+mn-ea"/>
              <a:cs typeface="Arial" panose="020B0604020202020204" pitchFamily="34" charset="0"/>
            </a:endParaRPr>
          </a:p>
          <a:p>
            <a:r>
              <a:rPr lang="en-GB" sz="1200" kern="1200" dirty="0" smtClean="0">
                <a:solidFill>
                  <a:schemeClr val="tx1"/>
                </a:solidFill>
                <a:latin typeface="Arial" panose="020B0604020202020204" pitchFamily="34" charset="0"/>
                <a:ea typeface="+mn-ea"/>
                <a:cs typeface="Arial" panose="020B0604020202020204" pitchFamily="34" charset="0"/>
              </a:rPr>
              <a:t> </a:t>
            </a:r>
          </a:p>
          <a:p>
            <a:r>
              <a:rPr lang="en-GB" sz="1200" kern="1200" dirty="0" smtClean="0">
                <a:solidFill>
                  <a:schemeClr val="tx1"/>
                </a:solidFill>
                <a:latin typeface="Arial" panose="020B0604020202020204" pitchFamily="34" charset="0"/>
                <a:ea typeface="+mn-ea"/>
                <a:cs typeface="Arial" panose="020B0604020202020204" pitchFamily="34" charset="0"/>
              </a:rPr>
              <a:t>It is very important, therefore, that the principle of independent advocacy is clearly acknowledged and supported by those procuring services and social care providers and practitioners and other professionals with whom the advocates will be working. </a:t>
            </a:r>
          </a:p>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68</a:t>
            </a:fld>
            <a:endParaRPr lang="en-GB"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u="sng" dirty="0" smtClean="0"/>
              <a:t>Exercise:</a:t>
            </a:r>
            <a:r>
              <a:rPr lang="en-GB" dirty="0" smtClean="0"/>
              <a:t>  </a:t>
            </a:r>
          </a:p>
          <a:p>
            <a:endParaRPr lang="en-GB" dirty="0" smtClean="0"/>
          </a:p>
          <a:p>
            <a:r>
              <a:rPr lang="en-GB" dirty="0" smtClean="0"/>
              <a:t>Get the group to discuss the questions</a:t>
            </a:r>
            <a:r>
              <a:rPr lang="en-GB" baseline="0" dirty="0" smtClean="0"/>
              <a:t> on the slide and establish any concerns that may arise, as well as the ones above.</a:t>
            </a:r>
          </a:p>
          <a:p>
            <a:endParaRPr lang="en-GB" baseline="0" dirty="0" smtClean="0"/>
          </a:p>
          <a:p>
            <a:r>
              <a:rPr lang="en-GB" baseline="0" dirty="0" smtClean="0"/>
              <a:t>Potential responses to the questions outlined below:</a:t>
            </a:r>
            <a:endParaRPr lang="en-GB" dirty="0" smtClean="0"/>
          </a:p>
          <a:p>
            <a:pPr marL="171450" indent="-171450">
              <a:buFont typeface="Arial" panose="020B0604020202020204" pitchFamily="34" charset="0"/>
              <a:buChar char="•"/>
            </a:pPr>
            <a:endParaRPr lang="en-GB" b="0" dirty="0" smtClean="0"/>
          </a:p>
          <a:p>
            <a:pPr marL="171450" indent="-171450">
              <a:buFont typeface="Arial" panose="020B0604020202020204" pitchFamily="34" charset="0"/>
              <a:buChar char="•"/>
            </a:pPr>
            <a:r>
              <a:rPr lang="en-GB" b="0" dirty="0" smtClean="0"/>
              <a:t>Venn</a:t>
            </a:r>
            <a:r>
              <a:rPr lang="en-GB" b="0" baseline="0" dirty="0" smtClean="0"/>
              <a:t> diagram to show the overlapping areas between professionals and an IPA</a:t>
            </a:r>
          </a:p>
          <a:p>
            <a:pPr marL="171450" indent="-171450">
              <a:buFont typeface="Arial" panose="020B0604020202020204" pitchFamily="34" charset="0"/>
              <a:buChar char="•"/>
            </a:pPr>
            <a:endParaRPr lang="en-GB" b="0" baseline="0" dirty="0" smtClean="0"/>
          </a:p>
          <a:p>
            <a:pPr marL="171450" indent="-171450">
              <a:buFont typeface="Arial" panose="020B0604020202020204" pitchFamily="34" charset="0"/>
              <a:buChar char="•"/>
            </a:pPr>
            <a:r>
              <a:rPr lang="en-GB" b="0" baseline="0" dirty="0" smtClean="0"/>
              <a:t>Exercise to discuss areas of overlap</a:t>
            </a:r>
          </a:p>
          <a:p>
            <a:pPr marL="171450" indent="-171450">
              <a:buFont typeface="Arial" panose="020B0604020202020204" pitchFamily="34" charset="0"/>
              <a:buChar char="•"/>
            </a:pPr>
            <a:endParaRPr lang="en-GB" b="0" baseline="0" dirty="0" smtClean="0"/>
          </a:p>
          <a:p>
            <a:pPr marL="171450" indent="-171450">
              <a:buFont typeface="Arial" panose="020B0604020202020204" pitchFamily="34" charset="0"/>
              <a:buChar char="•"/>
            </a:pPr>
            <a:r>
              <a:rPr lang="en-GB" b="0" baseline="0" dirty="0" smtClean="0"/>
              <a:t>Summary slide</a:t>
            </a:r>
            <a:endParaRPr lang="en-GB" b="0"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69</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Exercise</a:t>
            </a:r>
            <a:endParaRPr lang="en-GB" dirty="0" smtClean="0"/>
          </a:p>
          <a:p>
            <a:endParaRPr lang="en-GB" dirty="0" smtClean="0"/>
          </a:p>
          <a:p>
            <a:r>
              <a:rPr lang="en-GB" dirty="0" smtClean="0"/>
              <a:t>In </a:t>
            </a:r>
            <a:r>
              <a:rPr lang="en-GB" dirty="0" smtClean="0"/>
              <a:t>pairs then feeding back to the group. </a:t>
            </a:r>
            <a:r>
              <a:rPr lang="en-GB" dirty="0" smtClean="0"/>
              <a:t>The </a:t>
            </a:r>
            <a:r>
              <a:rPr lang="en-GB" dirty="0" smtClean="0"/>
              <a:t>purpose</a:t>
            </a:r>
            <a:r>
              <a:rPr lang="en-GB" baseline="0" dirty="0" smtClean="0"/>
              <a:t> of this exercise is to get people thinking immediately about what advocacy is and if they have to explain to a client then it is important that they can do this in a short and clear way. </a:t>
            </a:r>
            <a:r>
              <a:rPr lang="en-GB" baseline="0" dirty="0" smtClean="0"/>
              <a:t>This </a:t>
            </a:r>
            <a:r>
              <a:rPr lang="en-GB" baseline="0" dirty="0" smtClean="0"/>
              <a:t>exercise will be repeated towards the end of this module when they have had more understanding of the role of an advocate and what they do and why.</a:t>
            </a:r>
            <a:endParaRPr lang="en-GB" dirty="0" smtClean="0"/>
          </a:p>
          <a:p>
            <a:endParaRPr lang="en-GB" dirty="0" smtClean="0"/>
          </a:p>
          <a:p>
            <a:pPr>
              <a:buFont typeface="Arial" pitchFamily="34" charset="0"/>
              <a:buChar char="•"/>
            </a:pPr>
            <a:r>
              <a:rPr lang="en-GB" dirty="0" smtClean="0"/>
              <a:t> Discuss what key words you might</a:t>
            </a:r>
            <a:r>
              <a:rPr lang="en-GB" baseline="0" dirty="0" smtClean="0"/>
              <a:t> use to describe advocacy.</a:t>
            </a:r>
            <a:r>
              <a:rPr lang="en-GB" dirty="0" smtClean="0"/>
              <a:t> </a:t>
            </a:r>
          </a:p>
          <a:p>
            <a:pPr>
              <a:buFont typeface="Arial" pitchFamily="34" charset="0"/>
              <a:buChar char="•"/>
            </a:pPr>
            <a:r>
              <a:rPr lang="en-GB" dirty="0" smtClean="0"/>
              <a:t> In</a:t>
            </a:r>
            <a:r>
              <a:rPr lang="en-GB" baseline="0" dirty="0" smtClean="0"/>
              <a:t> one minute explain to your partner what you understand by the term advocacy as though you were explaining it to a client.</a:t>
            </a:r>
          </a:p>
          <a:p>
            <a:pPr>
              <a:buFont typeface="Arial" pitchFamily="34" charset="0"/>
              <a:buChar char="•"/>
            </a:pPr>
            <a:r>
              <a:rPr lang="en-GB" baseline="0" dirty="0" smtClean="0"/>
              <a:t> How easy was this exercise?  What, if any, difficulties did you have</a:t>
            </a:r>
            <a:r>
              <a:rPr lang="en-GB" baseline="0" dirty="0" smtClean="0"/>
              <a:t>?</a:t>
            </a:r>
            <a:endParaRPr lang="en-GB" baseline="0" dirty="0" smtClean="0"/>
          </a:p>
          <a:p>
            <a:pPr>
              <a:buFont typeface="Arial" pitchFamily="34" charset="0"/>
              <a:buChar char="•"/>
            </a:pPr>
            <a:r>
              <a:rPr lang="en-GB" baseline="0" dirty="0" smtClean="0"/>
              <a:t> Feed </a:t>
            </a:r>
            <a:r>
              <a:rPr lang="en-GB" baseline="0" dirty="0" smtClean="0"/>
              <a:t>back to the group some of the key words you used to describe advocacy.</a:t>
            </a:r>
          </a:p>
          <a:p>
            <a:pPr>
              <a:buFont typeface="Arial" pitchFamily="34" charset="0"/>
              <a:buChar char="•"/>
            </a:pPr>
            <a:endParaRPr lang="en-GB" baseline="0" dirty="0" smtClean="0"/>
          </a:p>
          <a:p>
            <a:pPr>
              <a:buFont typeface="Arial" pitchFamily="34" charset="0"/>
              <a:buNone/>
            </a:pPr>
            <a:r>
              <a:rPr lang="en-GB" sz="1200" kern="1200" dirty="0" smtClean="0">
                <a:solidFill>
                  <a:schemeClr val="tx1"/>
                </a:solidFill>
                <a:latin typeface="Arial" panose="020B0604020202020204" pitchFamily="34" charset="0"/>
                <a:ea typeface="+mn-ea"/>
                <a:cs typeface="Arial" panose="020B0604020202020204" pitchFamily="34" charset="0"/>
              </a:rPr>
              <a:t>It may be difficult to accurately identify the starting point of the advocacy movement as advocacy has arguably been around in one form or another since mankind started to organise itself into societies or communities. People have always fought to be heard, fought against injustice,</a:t>
            </a:r>
            <a:r>
              <a:rPr lang="en-GB" sz="1200" kern="1200" baseline="0" dirty="0" smtClean="0">
                <a:solidFill>
                  <a:schemeClr val="tx1"/>
                </a:solidFill>
                <a:latin typeface="Arial" panose="020B0604020202020204" pitchFamily="34" charset="0"/>
                <a:ea typeface="+mn-ea"/>
                <a:cs typeface="Arial" panose="020B0604020202020204" pitchFamily="34" charset="0"/>
              </a:rPr>
              <a:t> persecution and forms of discrimination.</a:t>
            </a:r>
          </a:p>
          <a:p>
            <a:pPr>
              <a:buFont typeface="Arial" pitchFamily="34" charset="0"/>
              <a:buNone/>
            </a:pPr>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r>
              <a:rPr lang="en-GB" sz="1200" kern="1200" dirty="0" smtClean="0">
                <a:solidFill>
                  <a:schemeClr val="tx1"/>
                </a:solidFill>
                <a:latin typeface="Arial" panose="020B0604020202020204" pitchFamily="34" charset="0"/>
                <a:ea typeface="+mn-ea"/>
                <a:cs typeface="Arial" panose="020B0604020202020204" pitchFamily="34" charset="0"/>
              </a:rPr>
              <a:t>In modern day however, organised forms of advocacy began to take shape in the latter half of the 20th </a:t>
            </a:r>
            <a:r>
              <a:rPr lang="en-GB" sz="1200" kern="1200" dirty="0" smtClean="0">
                <a:solidFill>
                  <a:schemeClr val="tx1"/>
                </a:solidFill>
                <a:latin typeface="Arial" panose="020B0604020202020204" pitchFamily="34" charset="0"/>
                <a:ea typeface="+mn-ea"/>
                <a:cs typeface="Arial" panose="020B0604020202020204" pitchFamily="34" charset="0"/>
              </a:rPr>
              <a:t>century</a:t>
            </a:r>
            <a:r>
              <a:rPr lang="en-GB" sz="1200" kern="1200" dirty="0" smtClean="0">
                <a:solidFill>
                  <a:schemeClr val="tx1"/>
                </a:solidFill>
                <a:latin typeface="Arial" panose="020B0604020202020204" pitchFamily="34" charset="0"/>
                <a:ea typeface="+mn-ea"/>
                <a:cs typeface="Arial" panose="020B0604020202020204" pitchFamily="34" charset="0"/>
              </a:rPr>
              <a:t>.</a:t>
            </a:r>
          </a:p>
          <a:p>
            <a:r>
              <a:rPr lang="en-GB" sz="1200" kern="1200" dirty="0" smtClean="0">
                <a:solidFill>
                  <a:schemeClr val="tx1"/>
                </a:solidFill>
                <a:latin typeface="Arial" panose="020B0604020202020204" pitchFamily="34" charset="0"/>
                <a:ea typeface="+mn-ea"/>
                <a:cs typeface="Arial" panose="020B0604020202020204" pitchFamily="34" charset="0"/>
              </a:rPr>
              <a:t> </a:t>
            </a:r>
          </a:p>
          <a:p>
            <a:r>
              <a:rPr lang="en-GB" sz="1200" kern="1200" dirty="0" smtClean="0">
                <a:solidFill>
                  <a:schemeClr val="tx1"/>
                </a:solidFill>
                <a:latin typeface="Arial" panose="020B0604020202020204" pitchFamily="34" charset="0"/>
                <a:ea typeface="+mn-ea"/>
                <a:cs typeface="Arial" panose="020B0604020202020204" pitchFamily="34" charset="0"/>
              </a:rPr>
              <a:t>Following the Second World </a:t>
            </a:r>
            <a:r>
              <a:rPr lang="en-GB" sz="1200" kern="1200" dirty="0" smtClean="0">
                <a:solidFill>
                  <a:schemeClr val="tx1"/>
                </a:solidFill>
                <a:latin typeface="Arial" panose="020B0604020202020204" pitchFamily="34" charset="0"/>
                <a:ea typeface="+mn-ea"/>
                <a:cs typeface="Arial" panose="020B0604020202020204" pitchFamily="34" charset="0"/>
              </a:rPr>
              <a:t>War, </a:t>
            </a:r>
            <a:r>
              <a:rPr lang="en-GB" sz="1200" kern="1200" dirty="0" smtClean="0">
                <a:solidFill>
                  <a:schemeClr val="tx1"/>
                </a:solidFill>
                <a:latin typeface="Arial" panose="020B0604020202020204" pitchFamily="34" charset="0"/>
                <a:ea typeface="+mn-ea"/>
                <a:cs typeface="Arial" panose="020B0604020202020204" pitchFamily="34" charset="0"/>
              </a:rPr>
              <a:t>many people started to question different aspects of Western culture, including psychiatry and how services were provided to vulnerable people. This led to a number of patients, relatives, friends and service providers questioning whether it was right to lock people with mental health needs or learning disabilities away in large asylums for long periods of time. </a:t>
            </a:r>
            <a:endParaRPr lang="en-GB" sz="1200" kern="1200" dirty="0" smtClean="0">
              <a:solidFill>
                <a:schemeClr val="tx1"/>
              </a:solidFill>
              <a:latin typeface="Arial" panose="020B0604020202020204" pitchFamily="34" charset="0"/>
              <a:ea typeface="+mn-ea"/>
              <a:cs typeface="Arial" panose="020B0604020202020204" pitchFamily="34" charset="0"/>
            </a:endParaRPr>
          </a:p>
          <a:p>
            <a:r>
              <a:rPr lang="en-GB" sz="1200" kern="1200" dirty="0" smtClean="0">
                <a:solidFill>
                  <a:schemeClr val="tx1"/>
                </a:solidFill>
                <a:latin typeface="Arial" panose="020B0604020202020204" pitchFamily="34" charset="0"/>
                <a:ea typeface="+mn-ea"/>
                <a:cs typeface="Arial" panose="020B0604020202020204" pitchFamily="34" charset="0"/>
              </a:rPr>
              <a:t> </a:t>
            </a:r>
          </a:p>
          <a:p>
            <a:r>
              <a:rPr lang="en-GB" sz="1200" kern="1200" dirty="0" smtClean="0">
                <a:solidFill>
                  <a:schemeClr val="tx1"/>
                </a:solidFill>
                <a:latin typeface="Arial" panose="020B0604020202020204" pitchFamily="34" charset="0"/>
                <a:ea typeface="+mn-ea"/>
                <a:cs typeface="Arial" panose="020B0604020202020204" pitchFamily="34" charset="0"/>
              </a:rPr>
              <a:t>From the </a:t>
            </a:r>
            <a:r>
              <a:rPr lang="en-GB" sz="1200" kern="1200" dirty="0" smtClean="0">
                <a:solidFill>
                  <a:schemeClr val="tx1"/>
                </a:solidFill>
                <a:latin typeface="Arial" panose="020B0604020202020204" pitchFamily="34" charset="0"/>
                <a:ea typeface="+mn-ea"/>
                <a:cs typeface="Arial" panose="020B0604020202020204" pitchFamily="34" charset="0"/>
              </a:rPr>
              <a:t>1950s onwards, </a:t>
            </a:r>
            <a:r>
              <a:rPr lang="en-GB" sz="1200" kern="1200" dirty="0" smtClean="0">
                <a:solidFill>
                  <a:schemeClr val="tx1"/>
                </a:solidFill>
                <a:latin typeface="Arial" panose="020B0604020202020204" pitchFamily="34" charset="0"/>
                <a:ea typeface="+mn-ea"/>
                <a:cs typeface="Arial" panose="020B0604020202020204" pitchFamily="34" charset="0"/>
              </a:rPr>
              <a:t>numerous scandals concerning long stay hospitals placed pressure on the government who considered their closure. At this point a number of charities lobbied for change including more legal protection for patients.</a:t>
            </a:r>
          </a:p>
          <a:p>
            <a:r>
              <a:rPr lang="en-GB" sz="1200" kern="1200" dirty="0" smtClean="0">
                <a:solidFill>
                  <a:schemeClr val="tx1"/>
                </a:solidFill>
                <a:latin typeface="Arial" panose="020B0604020202020204" pitchFamily="34" charset="0"/>
                <a:ea typeface="+mn-ea"/>
                <a:cs typeface="Arial" panose="020B0604020202020204" pitchFamily="34" charset="0"/>
              </a:rPr>
              <a:t> </a:t>
            </a:r>
          </a:p>
          <a:p>
            <a:r>
              <a:rPr lang="en-GB" sz="1200" kern="1200" dirty="0" smtClean="0">
                <a:solidFill>
                  <a:schemeClr val="tx1"/>
                </a:solidFill>
                <a:latin typeface="Arial" panose="020B0604020202020204" pitchFamily="34" charset="0"/>
                <a:ea typeface="+mn-ea"/>
                <a:cs typeface="Arial" panose="020B0604020202020204" pitchFamily="34" charset="0"/>
              </a:rPr>
              <a:t>In the late </a:t>
            </a:r>
            <a:r>
              <a:rPr lang="en-GB" sz="1200" kern="1200" dirty="0" smtClean="0">
                <a:solidFill>
                  <a:schemeClr val="tx1"/>
                </a:solidFill>
                <a:latin typeface="Arial" panose="020B0604020202020204" pitchFamily="34" charset="0"/>
                <a:ea typeface="+mn-ea"/>
                <a:cs typeface="Arial" panose="020B0604020202020204" pitchFamily="34" charset="0"/>
              </a:rPr>
              <a:t>1950s </a:t>
            </a:r>
            <a:r>
              <a:rPr lang="en-GB" sz="1200" kern="1200" dirty="0" smtClean="0">
                <a:solidFill>
                  <a:schemeClr val="tx1"/>
                </a:solidFill>
                <a:latin typeface="Arial" panose="020B0604020202020204" pitchFamily="34" charset="0"/>
                <a:ea typeface="+mn-ea"/>
                <a:cs typeface="Arial" panose="020B0604020202020204" pitchFamily="34" charset="0"/>
              </a:rPr>
              <a:t>and </a:t>
            </a:r>
            <a:r>
              <a:rPr lang="en-GB" sz="1200" kern="1200" dirty="0" smtClean="0">
                <a:solidFill>
                  <a:schemeClr val="tx1"/>
                </a:solidFill>
                <a:latin typeface="Arial" panose="020B0604020202020204" pitchFamily="34" charset="0"/>
                <a:ea typeface="+mn-ea"/>
                <a:cs typeface="Arial" panose="020B0604020202020204" pitchFamily="34" charset="0"/>
              </a:rPr>
              <a:t>1960s, </a:t>
            </a:r>
            <a:r>
              <a:rPr lang="en-GB" sz="1200" kern="1200" dirty="0" smtClean="0">
                <a:solidFill>
                  <a:schemeClr val="tx1"/>
                </a:solidFill>
                <a:latin typeface="Arial" panose="020B0604020202020204" pitchFamily="34" charset="0"/>
                <a:ea typeface="+mn-ea"/>
                <a:cs typeface="Arial" panose="020B0604020202020204" pitchFamily="34" charset="0"/>
              </a:rPr>
              <a:t>an increasing awareness of rights and the way society treated people who needed services, led to the development of citizen advocacy. In 1966 Wolfensberger introduced the first citizen advocacy scheme in America. The first citizen advocacy organisation in the UK was established in 1979 in London. At a similar time in America, a number of parents of children with learning difficulties got together to discuss the idea to have somebody special who could look after the</a:t>
            </a:r>
            <a:r>
              <a:rPr lang="en-GB" sz="1200" kern="1200" baseline="0" dirty="0" smtClean="0">
                <a:solidFill>
                  <a:schemeClr val="tx1"/>
                </a:solidFill>
                <a:latin typeface="Arial" panose="020B0604020202020204" pitchFamily="34" charset="0"/>
                <a:ea typeface="+mn-ea"/>
                <a:cs typeface="Arial" panose="020B0604020202020204" pitchFamily="34" charset="0"/>
              </a:rPr>
              <a:t> </a:t>
            </a:r>
            <a:r>
              <a:rPr lang="en-GB" sz="1200" kern="1200" dirty="0" smtClean="0">
                <a:solidFill>
                  <a:schemeClr val="tx1"/>
                </a:solidFill>
                <a:latin typeface="Arial" panose="020B0604020202020204" pitchFamily="34" charset="0"/>
                <a:ea typeface="+mn-ea"/>
                <a:cs typeface="Arial" panose="020B0604020202020204" pitchFamily="34" charset="0"/>
              </a:rPr>
              <a:t>rights of their children, as if they were their own.</a:t>
            </a:r>
          </a:p>
          <a:p>
            <a:endParaRPr lang="en-GB" sz="1200" kern="1200" dirty="0" smtClean="0">
              <a:solidFill>
                <a:schemeClr val="tx1"/>
              </a:solidFill>
              <a:latin typeface="Arial" panose="020B0604020202020204" pitchFamily="34" charset="0"/>
              <a:ea typeface="+mn-ea"/>
              <a:cs typeface="Arial" panose="020B0604020202020204" pitchFamily="34" charset="0"/>
            </a:endParaRPr>
          </a:p>
          <a:p>
            <a:r>
              <a:rPr lang="en-GB" sz="1200" kern="1200" dirty="0" smtClean="0">
                <a:solidFill>
                  <a:schemeClr val="tx1"/>
                </a:solidFill>
                <a:latin typeface="Arial" panose="020B0604020202020204" pitchFamily="34" charset="0"/>
                <a:ea typeface="+mn-ea"/>
                <a:cs typeface="Arial" panose="020B0604020202020204" pitchFamily="34" charset="0"/>
              </a:rPr>
              <a:t>More information on this in the addition</a:t>
            </a:r>
            <a:r>
              <a:rPr lang="en-GB" sz="1200" kern="1200" baseline="0" dirty="0" smtClean="0">
                <a:solidFill>
                  <a:schemeClr val="tx1"/>
                </a:solidFill>
                <a:latin typeface="Arial" panose="020B0604020202020204" pitchFamily="34" charset="0"/>
                <a:ea typeface="+mn-ea"/>
                <a:cs typeface="Arial" panose="020B0604020202020204" pitchFamily="34" charset="0"/>
              </a:rPr>
              <a:t> information </a:t>
            </a:r>
            <a:r>
              <a:rPr lang="en-GB" sz="1200" kern="1200" baseline="0" dirty="0" smtClean="0">
                <a:solidFill>
                  <a:schemeClr val="tx1"/>
                </a:solidFill>
                <a:latin typeface="Arial" panose="020B0604020202020204" pitchFamily="34" charset="0"/>
                <a:ea typeface="+mn-ea"/>
                <a:cs typeface="Arial" panose="020B0604020202020204" pitchFamily="34" charset="0"/>
              </a:rPr>
              <a:t>resource.</a:t>
            </a:r>
            <a:endParaRPr lang="en-GB" sz="1200" kern="1200" dirty="0" smtClean="0">
              <a:solidFill>
                <a:schemeClr val="tx1"/>
              </a:solidFill>
              <a:latin typeface="Arial" panose="020B0604020202020204" pitchFamily="34" charset="0"/>
              <a:ea typeface="+mn-ea"/>
              <a:cs typeface="Arial" panose="020B0604020202020204" pitchFamily="34" charset="0"/>
            </a:endParaRPr>
          </a:p>
          <a:p>
            <a:pPr>
              <a:buFont typeface="Arial" pitchFamily="34" charset="0"/>
              <a:buNone/>
            </a:pPr>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6</a:t>
            </a:fld>
            <a:endParaRPr lang="en-GB"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b="1" kern="1200" baseline="0" dirty="0" smtClean="0">
                <a:solidFill>
                  <a:schemeClr val="tx1"/>
                </a:solidFill>
                <a:latin typeface="Arial" panose="020B0604020202020204" pitchFamily="34" charset="0"/>
                <a:ea typeface="+mn-ea"/>
                <a:cs typeface="Arial" panose="020B0604020202020204" pitchFamily="34" charset="0"/>
              </a:rPr>
              <a:t>Publicising advocacy services </a:t>
            </a:r>
          </a:p>
          <a:p>
            <a:endParaRPr lang="en-GB" sz="1200" b="1" kern="1200" baseline="0" dirty="0" smtClean="0">
              <a:solidFill>
                <a:schemeClr val="tx1"/>
              </a:solidFill>
              <a:latin typeface="Arial" panose="020B0604020202020204" pitchFamily="34" charset="0"/>
              <a:ea typeface="+mn-ea"/>
              <a:cs typeface="Arial" panose="020B0604020202020204" pitchFamily="34" charset="0"/>
            </a:endParaRPr>
          </a:p>
          <a:p>
            <a:r>
              <a:rPr lang="en-GB" sz="1200" kern="1200" baseline="0" dirty="0" smtClean="0">
                <a:solidFill>
                  <a:schemeClr val="tx1"/>
                </a:solidFill>
                <a:latin typeface="Arial" panose="020B0604020202020204" pitchFamily="34" charset="0"/>
                <a:ea typeface="+mn-ea"/>
                <a:cs typeface="Arial" panose="020B0604020202020204" pitchFamily="34" charset="0"/>
              </a:rPr>
              <a:t>Local authorities </a:t>
            </a:r>
            <a:r>
              <a:rPr lang="en-GB" sz="1200" b="1" kern="1200" baseline="0" dirty="0" smtClean="0">
                <a:solidFill>
                  <a:schemeClr val="tx1"/>
                </a:solidFill>
                <a:latin typeface="Arial" panose="020B0604020202020204" pitchFamily="34" charset="0"/>
                <a:ea typeface="+mn-ea"/>
                <a:cs typeface="Arial" panose="020B0604020202020204" pitchFamily="34" charset="0"/>
              </a:rPr>
              <a:t>must </a:t>
            </a:r>
            <a:r>
              <a:rPr lang="en-GB" sz="1200" b="0" kern="1200" baseline="0" dirty="0" smtClean="0">
                <a:solidFill>
                  <a:schemeClr val="tx1"/>
                </a:solidFill>
                <a:latin typeface="Arial" panose="020B0604020202020204" pitchFamily="34" charset="0"/>
                <a:ea typeface="+mn-ea"/>
                <a:cs typeface="Arial" panose="020B0604020202020204" pitchFamily="34" charset="0"/>
              </a:rPr>
              <a:t>ensure that individuals who may require or benefit from advocacy services are aware of and able to access it. This will require information to be available in accessible and appropriate formats, and be able to reach out to the hardest to reach groups. The table at paragraph 50 identifies the key areas where local authorities must consider individuals’ needs for advocacy. </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r>
              <a:rPr lang="en-GB" sz="1200" kern="1200" baseline="0" dirty="0" smtClean="0">
                <a:solidFill>
                  <a:schemeClr val="tx1"/>
                </a:solidFill>
                <a:latin typeface="Arial" panose="020B0604020202020204" pitchFamily="34" charset="0"/>
                <a:ea typeface="+mn-ea"/>
                <a:cs typeface="Arial" panose="020B0604020202020204" pitchFamily="34" charset="0"/>
              </a:rPr>
              <a:t>Local authorities and local health boards </a:t>
            </a:r>
            <a:r>
              <a:rPr lang="en-GB" sz="1200" b="1" kern="1200" baseline="0" dirty="0" smtClean="0">
                <a:solidFill>
                  <a:schemeClr val="tx1"/>
                </a:solidFill>
                <a:latin typeface="Arial" panose="020B0604020202020204" pitchFamily="34" charset="0"/>
                <a:ea typeface="+mn-ea"/>
                <a:cs typeface="Arial" panose="020B0604020202020204" pitchFamily="34" charset="0"/>
              </a:rPr>
              <a:t>must </a:t>
            </a:r>
            <a:r>
              <a:rPr lang="en-GB" sz="1200" b="0" kern="1200" baseline="0" dirty="0" smtClean="0">
                <a:solidFill>
                  <a:schemeClr val="tx1"/>
                </a:solidFill>
                <a:latin typeface="Arial" panose="020B0604020202020204" pitchFamily="34" charset="0"/>
                <a:ea typeface="+mn-ea"/>
                <a:cs typeface="Arial" panose="020B0604020202020204" pitchFamily="34" charset="0"/>
              </a:rPr>
              <a:t>assess, as part of their population needs assessment, the range of advocacy services in their area, and secure and promote their availability as part of their portfolio of preventative services</a:t>
            </a:r>
            <a:r>
              <a:rPr lang="en-GB" sz="1200" b="1" kern="1200" baseline="0" dirty="0" smtClean="0">
                <a:solidFill>
                  <a:schemeClr val="tx1"/>
                </a:solidFill>
                <a:latin typeface="Arial" panose="020B0604020202020204" pitchFamily="34" charset="0"/>
                <a:ea typeface="+mn-ea"/>
                <a:cs typeface="Arial" panose="020B0604020202020204" pitchFamily="34" charset="0"/>
              </a:rPr>
              <a:t>. </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r>
              <a:rPr lang="en-GB" sz="1200" kern="1200" baseline="0" dirty="0" smtClean="0">
                <a:solidFill>
                  <a:schemeClr val="tx1"/>
                </a:solidFill>
                <a:latin typeface="Arial" panose="020B0604020202020204" pitchFamily="34" charset="0"/>
                <a:ea typeface="+mn-ea"/>
                <a:cs typeface="Arial" panose="020B0604020202020204" pitchFamily="34" charset="0"/>
              </a:rPr>
              <a:t>Local authorities </a:t>
            </a:r>
            <a:r>
              <a:rPr lang="en-GB" sz="1200" b="1" kern="1200" baseline="0" dirty="0" smtClean="0">
                <a:solidFill>
                  <a:schemeClr val="tx1"/>
                </a:solidFill>
                <a:latin typeface="Arial" panose="020B0604020202020204" pitchFamily="34" charset="0"/>
                <a:ea typeface="+mn-ea"/>
                <a:cs typeface="Arial" panose="020B0604020202020204" pitchFamily="34" charset="0"/>
              </a:rPr>
              <a:t>must </a:t>
            </a:r>
            <a:r>
              <a:rPr lang="en-GB" sz="1200" b="0" kern="1200" baseline="0" dirty="0" smtClean="0">
                <a:solidFill>
                  <a:schemeClr val="tx1"/>
                </a:solidFill>
                <a:latin typeface="Arial" panose="020B0604020202020204" pitchFamily="34" charset="0"/>
                <a:ea typeface="+mn-ea"/>
                <a:cs typeface="Arial" panose="020B0604020202020204" pitchFamily="34" charset="0"/>
              </a:rPr>
              <a:t>as part of their general duties to provide information, advice and assistance ensure arrangements are in place to support people to prevent, delay or reduce their needs for care and support. This must include signposting individuals to advocacy services. </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r>
              <a:rPr lang="en-GB" sz="1200" kern="1200" baseline="0" dirty="0" smtClean="0">
                <a:solidFill>
                  <a:schemeClr val="tx1"/>
                </a:solidFill>
                <a:latin typeface="Arial" panose="020B0604020202020204" pitchFamily="34" charset="0"/>
                <a:ea typeface="+mn-ea"/>
                <a:cs typeface="Arial" panose="020B0604020202020204" pitchFamily="34" charset="0"/>
              </a:rPr>
              <a:t>Certain individuals may require advocacy services to enable them to access the information, advice and assistance service. Similarly individuals’ needs for advocacy services will be heightened because of where they are accommodated. For example, care homes and other forms of residential accommodation, sheltered housing schemes and shared lives schemes. </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r>
              <a:rPr lang="en-GB" sz="1200" kern="1200" baseline="0" dirty="0" smtClean="0">
                <a:solidFill>
                  <a:schemeClr val="tx1"/>
                </a:solidFill>
                <a:latin typeface="Arial" panose="020B0604020202020204" pitchFamily="34" charset="0"/>
                <a:ea typeface="+mn-ea"/>
                <a:cs typeface="Arial" panose="020B0604020202020204" pitchFamily="34" charset="0"/>
              </a:rPr>
              <a:t>Where local authorities commission services as part of their duties under the Act, they should consider including requirements on service providers to make information available about advocacy services in their area and how to access advocacy services. </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r>
              <a:rPr lang="en-GB" sz="1200" b="1" kern="1200" baseline="0" dirty="0" smtClean="0">
                <a:solidFill>
                  <a:schemeClr val="tx1"/>
                </a:solidFill>
                <a:latin typeface="Arial" panose="020B0604020202020204" pitchFamily="34" charset="0"/>
                <a:ea typeface="+mn-ea"/>
                <a:cs typeface="Arial" panose="020B0604020202020204" pitchFamily="34" charset="0"/>
              </a:rPr>
              <a:t>Deprivation of liberty consideration </a:t>
            </a:r>
          </a:p>
          <a:p>
            <a:endParaRPr lang="en-GB" sz="1200" b="1" kern="1200" baseline="0" dirty="0" smtClean="0">
              <a:solidFill>
                <a:schemeClr val="tx1"/>
              </a:solidFill>
              <a:latin typeface="Arial" panose="020B0604020202020204" pitchFamily="34" charset="0"/>
              <a:ea typeface="+mn-ea"/>
              <a:cs typeface="Arial" panose="020B0604020202020204" pitchFamily="34" charset="0"/>
            </a:endParaRPr>
          </a:p>
          <a:p>
            <a:r>
              <a:rPr lang="en-GB" sz="1200" kern="1200" baseline="0" dirty="0" smtClean="0">
                <a:solidFill>
                  <a:schemeClr val="tx1"/>
                </a:solidFill>
                <a:latin typeface="Arial" panose="020B0604020202020204" pitchFamily="34" charset="0"/>
                <a:ea typeface="+mn-ea"/>
                <a:cs typeface="Arial" panose="020B0604020202020204" pitchFamily="34" charset="0"/>
              </a:rPr>
              <a:t>If following an assessment, the care and support a person requires in order to meet their well-being outcomes may amount to a deprivation of liberty, the appropriate assessments and referrals must be made and completed. The local authority </a:t>
            </a:r>
            <a:r>
              <a:rPr lang="en-GB" sz="1200" b="1" kern="1200" baseline="0" dirty="0" smtClean="0">
                <a:solidFill>
                  <a:schemeClr val="tx1"/>
                </a:solidFill>
                <a:latin typeface="Arial" panose="020B0604020202020204" pitchFamily="34" charset="0"/>
                <a:ea typeface="+mn-ea"/>
                <a:cs typeface="Arial" panose="020B0604020202020204" pitchFamily="34" charset="0"/>
              </a:rPr>
              <a:t>must </a:t>
            </a:r>
            <a:r>
              <a:rPr lang="en-GB" sz="1200" b="0" kern="1200" baseline="0" dirty="0" smtClean="0">
                <a:solidFill>
                  <a:schemeClr val="tx1"/>
                </a:solidFill>
                <a:latin typeface="Arial" panose="020B0604020202020204" pitchFamily="34" charset="0"/>
                <a:ea typeface="+mn-ea"/>
                <a:cs typeface="Arial" panose="020B0604020202020204" pitchFamily="34" charset="0"/>
              </a:rPr>
              <a:t>also have regard to ensuring that any restriction on the person’s rights or freedom is kept to the minimum necessary. Restrictions should be carefully considered and reviewed. Any potential deprivation of liberty must be authorised, either by a Deprivation of Liberty Safeguards Authorisation under the Mental Capacity Act 2005 or by the Court of Protection as appropriate. </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r>
              <a:rPr lang="en-GB" sz="1200" kern="1200" baseline="0" dirty="0" smtClean="0">
                <a:solidFill>
                  <a:schemeClr val="tx1"/>
                </a:solidFill>
                <a:latin typeface="Arial" panose="020B0604020202020204" pitchFamily="34" charset="0"/>
                <a:ea typeface="+mn-ea"/>
                <a:cs typeface="Arial" panose="020B0604020202020204" pitchFamily="34" charset="0"/>
              </a:rPr>
              <a:t>Local authorities should consider how advocacy services can be utilised from the earliest possible opportunity where it is apparent that individuals may after a period of time fall within the Deprivation of Liberty safeguards because of their increasing needs for care and support. </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r>
              <a:rPr lang="en-GB" sz="1200" b="1" kern="1200" baseline="0" dirty="0" smtClean="0">
                <a:solidFill>
                  <a:schemeClr val="tx1"/>
                </a:solidFill>
                <a:latin typeface="Arial" panose="020B0604020202020204" pitchFamily="34" charset="0"/>
                <a:ea typeface="+mn-ea"/>
                <a:cs typeface="Arial" panose="020B0604020202020204" pitchFamily="34" charset="0"/>
              </a:rPr>
              <a:t>Existing advocacy services </a:t>
            </a:r>
          </a:p>
          <a:p>
            <a:endParaRPr lang="en-GB" sz="1200" b="1" kern="1200" baseline="0" dirty="0" smtClean="0">
              <a:solidFill>
                <a:schemeClr val="tx1"/>
              </a:solidFill>
              <a:latin typeface="Arial" panose="020B0604020202020204" pitchFamily="34" charset="0"/>
              <a:ea typeface="+mn-ea"/>
              <a:cs typeface="Arial" panose="020B0604020202020204" pitchFamily="34" charset="0"/>
            </a:endParaRPr>
          </a:p>
          <a:p>
            <a:r>
              <a:rPr lang="en-GB" sz="1200" kern="1200" baseline="0" dirty="0" smtClean="0">
                <a:solidFill>
                  <a:schemeClr val="tx1"/>
                </a:solidFill>
                <a:latin typeface="Arial" panose="020B0604020202020204" pitchFamily="34" charset="0"/>
                <a:ea typeface="+mn-ea"/>
                <a:cs typeface="Arial" panose="020B0604020202020204" pitchFamily="34" charset="0"/>
              </a:rPr>
              <a:t>Similarly, there will be occasions when the different entitlements to statutory advocacy may overlap, for example: </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200" kern="1200" baseline="0" dirty="0" smtClean="0">
                <a:solidFill>
                  <a:schemeClr val="tx1"/>
                </a:solidFill>
                <a:latin typeface="Arial" panose="020B0604020202020204" pitchFamily="34" charset="0"/>
                <a:ea typeface="+mn-ea"/>
                <a:cs typeface="Arial" panose="020B0604020202020204" pitchFamily="34" charset="0"/>
              </a:rPr>
              <a:t>Section 130E of the Mental Health Act</a:t>
            </a:r>
          </a:p>
          <a:p>
            <a:pPr marL="171450" indent="-171450">
              <a:buFont typeface="Arial" panose="020B0604020202020204" pitchFamily="34" charset="0"/>
              <a:buChar char="•"/>
            </a:pPr>
            <a:r>
              <a:rPr lang="en-GB" sz="1200" kern="1200" baseline="0" dirty="0" smtClean="0">
                <a:solidFill>
                  <a:schemeClr val="tx1"/>
                </a:solidFill>
                <a:latin typeface="Arial" panose="020B0604020202020204" pitchFamily="34" charset="0"/>
                <a:ea typeface="+mn-ea"/>
                <a:cs typeface="Arial" panose="020B0604020202020204" pitchFamily="34" charset="0"/>
              </a:rPr>
              <a:t>Section 332BB of the Education Act or paragraph 6D of Schedule 17 to the Equality Act 2010</a:t>
            </a:r>
          </a:p>
          <a:p>
            <a:pPr marL="171450" indent="-171450">
              <a:buFont typeface="Arial" panose="020B0604020202020204" pitchFamily="34" charset="0"/>
              <a:buChar char="•"/>
            </a:pPr>
            <a:r>
              <a:rPr lang="en-GB" sz="1200" kern="1200" baseline="0" dirty="0" smtClean="0">
                <a:solidFill>
                  <a:schemeClr val="tx1"/>
                </a:solidFill>
                <a:latin typeface="Arial" panose="020B0604020202020204" pitchFamily="34" charset="0"/>
                <a:ea typeface="+mn-ea"/>
                <a:cs typeface="Arial" panose="020B0604020202020204" pitchFamily="34" charset="0"/>
              </a:rPr>
              <a:t>Section 35 of the Mental Capacity Act 2005 </a:t>
            </a:r>
          </a:p>
          <a:p>
            <a:pPr marL="171450" indent="-171450">
              <a:buFont typeface="Arial" panose="020B0604020202020204" pitchFamily="34" charset="0"/>
              <a:buChar char="•"/>
            </a:pPr>
            <a:r>
              <a:rPr lang="en-GB" sz="1200" kern="1200" baseline="0" dirty="0" smtClean="0">
                <a:solidFill>
                  <a:schemeClr val="tx1"/>
                </a:solidFill>
                <a:latin typeface="Arial" panose="020B0604020202020204" pitchFamily="34" charset="0"/>
                <a:ea typeface="+mn-ea"/>
                <a:cs typeface="Arial" panose="020B0604020202020204" pitchFamily="34" charset="0"/>
              </a:rPr>
              <a:t>Section 187 of the National Health Services (Wales) Act 2006</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r>
              <a:rPr lang="en-GB" sz="1200" kern="1200" baseline="0" dirty="0" smtClean="0">
                <a:solidFill>
                  <a:schemeClr val="tx1"/>
                </a:solidFill>
                <a:latin typeface="Arial" panose="020B0604020202020204" pitchFamily="34" charset="0"/>
                <a:ea typeface="+mn-ea"/>
                <a:cs typeface="Arial" panose="020B0604020202020204" pitchFamily="34" charset="0"/>
              </a:rPr>
              <a:t>In these circumstances, consideration should be given to maximise the opportunities to secure continuity in individuals’ advocacy needs, minimising duplication including the need for the individual to have to repeat their experiences and desired outcomes to different advocates. Wherever possible, the parties should seek to agree a single advocate to support the person. </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r>
              <a:rPr lang="en-GB" sz="1200" kern="1200" baseline="0" dirty="0" smtClean="0">
                <a:solidFill>
                  <a:schemeClr val="tx1"/>
                </a:solidFill>
                <a:latin typeface="Arial" panose="020B0604020202020204" pitchFamily="34" charset="0"/>
                <a:ea typeface="+mn-ea"/>
                <a:cs typeface="Arial" panose="020B0604020202020204" pitchFamily="34" charset="0"/>
              </a:rPr>
              <a:t>Similarly, during the discussions about individuals’ well-being outcomes, local authorities may identify a duty to provide an Independent Mental Capacity Advocate (IMCA) under the Mental Capacity Act 2005, for example, when a decision needs to be taken about the person’s long-term accommodation. </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70</a:t>
            </a:fld>
            <a:endParaRPr lang="en-GB"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71</a:t>
            </a:fld>
            <a:endParaRPr lang="en-GB"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eaLnBrk="1" fontAlgn="auto" hangingPunct="1">
              <a:spcBef>
                <a:spcPts val="0"/>
              </a:spcBef>
              <a:spcAft>
                <a:spcPts val="0"/>
              </a:spcAft>
              <a:buFont typeface="+mj-lt"/>
              <a:buAutoNum type="arabicPeriod"/>
              <a:defRPr/>
            </a:pPr>
            <a:r>
              <a:rPr lang="en-GB" dirty="0" smtClean="0"/>
              <a:t>The Act sets out what must and should be done to ensure that people are empowered</a:t>
            </a:r>
            <a:r>
              <a:rPr lang="en-GB" baseline="0" dirty="0" smtClean="0"/>
              <a:t> to express their needs and are able to participate as equal partners</a:t>
            </a:r>
            <a:r>
              <a:rPr lang="en-GB" dirty="0" smtClean="0"/>
              <a:t>. </a:t>
            </a:r>
          </a:p>
          <a:p>
            <a:pPr marL="228600" indent="-228600" eaLnBrk="1" fontAlgn="auto" hangingPunct="1">
              <a:spcBef>
                <a:spcPts val="0"/>
              </a:spcBef>
              <a:spcAft>
                <a:spcPts val="0"/>
              </a:spcAft>
              <a:buFont typeface="+mj-lt"/>
              <a:buAutoNum type="arabicPeriod"/>
              <a:defRPr/>
            </a:pPr>
            <a:endParaRPr lang="en-GB" dirty="0" smtClean="0"/>
          </a:p>
          <a:p>
            <a:pPr marL="228600" indent="-228600" eaLnBrk="1" fontAlgn="auto" hangingPunct="1">
              <a:spcBef>
                <a:spcPts val="0"/>
              </a:spcBef>
              <a:spcAft>
                <a:spcPts val="0"/>
              </a:spcAft>
              <a:buFont typeface="+mj-lt"/>
              <a:buAutoNum type="arabicPeriod"/>
              <a:defRPr/>
            </a:pPr>
            <a:r>
              <a:rPr lang="en-GB" dirty="0" smtClean="0"/>
              <a:t>Advocacy should be considered as an inherent</a:t>
            </a:r>
            <a:r>
              <a:rPr lang="en-GB" baseline="0" dirty="0" smtClean="0"/>
              <a:t> element of the Act to focus social care around people and their well-being.  Advocacy helps people to understand how they can be involved, how they can contribute and take part, and whenever possible, to lead or direct the process.</a:t>
            </a:r>
            <a:endParaRPr lang="en-GB" dirty="0" smtClean="0"/>
          </a:p>
          <a:p>
            <a:pPr marL="228600" indent="-228600" eaLnBrk="1" fontAlgn="auto" hangingPunct="1">
              <a:spcBef>
                <a:spcPts val="0"/>
              </a:spcBef>
              <a:spcAft>
                <a:spcPts val="0"/>
              </a:spcAft>
              <a:buFont typeface="+mj-lt"/>
              <a:buAutoNum type="arabicPeriod"/>
              <a:defRPr/>
            </a:pPr>
            <a:endParaRPr lang="en-GB" dirty="0" smtClean="0"/>
          </a:p>
          <a:p>
            <a:pPr marL="228600" indent="-228600" eaLnBrk="1" fontAlgn="auto" hangingPunct="1">
              <a:spcBef>
                <a:spcPts val="0"/>
              </a:spcBef>
              <a:spcAft>
                <a:spcPts val="0"/>
              </a:spcAft>
              <a:buFont typeface="+mj-lt"/>
              <a:buAutoNum type="arabicPeriod"/>
              <a:defRPr/>
            </a:pPr>
            <a:r>
              <a:rPr lang="en-GB" dirty="0" smtClean="0"/>
              <a:t>You will need to start thinking about what should change in your practice and in the way your organisation works. </a:t>
            </a:r>
          </a:p>
          <a:p>
            <a:pPr marL="228600" indent="-228600" eaLnBrk="1" fontAlgn="auto" hangingPunct="1">
              <a:spcBef>
                <a:spcPts val="0"/>
              </a:spcBef>
              <a:spcAft>
                <a:spcPts val="0"/>
              </a:spcAft>
              <a:buFont typeface="+mj-lt"/>
              <a:buAutoNum type="arabicPeriod"/>
              <a:defRPr/>
            </a:pPr>
            <a:endParaRPr lang="en-GB" dirty="0" smtClean="0"/>
          </a:p>
          <a:p>
            <a:pPr marL="228600" indent="-228600" eaLnBrk="1" fontAlgn="auto" hangingPunct="1">
              <a:spcBef>
                <a:spcPts val="0"/>
              </a:spcBef>
              <a:spcAft>
                <a:spcPts val="0"/>
              </a:spcAft>
              <a:buFont typeface="+mj-lt"/>
              <a:buAutoNum type="arabicPeriod"/>
              <a:defRPr/>
            </a:pPr>
            <a:r>
              <a:rPr lang="en-GB" dirty="0" smtClean="0"/>
              <a:t>You should identify any further learning you need and the actions you will take to change the way you work.</a:t>
            </a:r>
          </a:p>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72</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sz="1200" kern="1200" baseline="0" dirty="0" smtClean="0">
                <a:solidFill>
                  <a:schemeClr val="tx1"/>
                </a:solidFill>
                <a:latin typeface="Arial" panose="020B0604020202020204" pitchFamily="34" charset="0"/>
                <a:ea typeface="+mn-ea"/>
                <a:cs typeface="Arial" panose="020B0604020202020204" pitchFamily="34" charset="0"/>
              </a:rPr>
              <a:t>Section </a:t>
            </a:r>
            <a:r>
              <a:rPr lang="en-GB" sz="1200" kern="1200" baseline="0" dirty="0" smtClean="0">
                <a:solidFill>
                  <a:schemeClr val="tx1"/>
                </a:solidFill>
                <a:latin typeface="Arial" panose="020B0604020202020204" pitchFamily="34" charset="0"/>
                <a:ea typeface="+mn-ea"/>
                <a:cs typeface="Arial" panose="020B0604020202020204" pitchFamily="34" charset="0"/>
              </a:rPr>
              <a:t>181(2) of the Act defines “advocacy services” as: services which provide assistance (by way of representation or otherwise) to persons for purposes relating to their care and support. Similarly, advocacy, is one of the examples specified in </a:t>
            </a:r>
            <a:r>
              <a:rPr lang="en-GB" sz="1200" kern="1200" baseline="0" dirty="0" smtClean="0">
                <a:solidFill>
                  <a:schemeClr val="tx1"/>
                </a:solidFill>
                <a:latin typeface="Arial" panose="020B0604020202020204" pitchFamily="34" charset="0"/>
                <a:ea typeface="+mn-ea"/>
                <a:cs typeface="Arial" panose="020B0604020202020204" pitchFamily="34" charset="0"/>
              </a:rPr>
              <a:t>Section </a:t>
            </a:r>
            <a:r>
              <a:rPr lang="en-GB" sz="1200" kern="1200" baseline="0" dirty="0" smtClean="0">
                <a:solidFill>
                  <a:schemeClr val="tx1"/>
                </a:solidFill>
                <a:latin typeface="Arial" panose="020B0604020202020204" pitchFamily="34" charset="0"/>
                <a:ea typeface="+mn-ea"/>
                <a:cs typeface="Arial" panose="020B0604020202020204" pitchFamily="34" charset="0"/>
              </a:rPr>
              <a:t>34(2)(e) of what may be provided or arranged to meet individuals’ care and support needs under </a:t>
            </a:r>
            <a:r>
              <a:rPr lang="en-GB" sz="1200" kern="1200" baseline="0" dirty="0" smtClean="0">
                <a:solidFill>
                  <a:schemeClr val="tx1"/>
                </a:solidFill>
                <a:latin typeface="Arial" panose="020B0604020202020204" pitchFamily="34" charset="0"/>
                <a:ea typeface="+mn-ea"/>
                <a:cs typeface="Arial" panose="020B0604020202020204" pitchFamily="34" charset="0"/>
              </a:rPr>
              <a:t>Sections </a:t>
            </a:r>
            <a:r>
              <a:rPr lang="en-GB" sz="1200" kern="1200" baseline="0" dirty="0" smtClean="0">
                <a:solidFill>
                  <a:schemeClr val="tx1"/>
                </a:solidFill>
                <a:latin typeface="Arial" panose="020B0604020202020204" pitchFamily="34" charset="0"/>
                <a:ea typeface="+mn-ea"/>
                <a:cs typeface="Arial" panose="020B0604020202020204" pitchFamily="34" charset="0"/>
              </a:rPr>
              <a:t>35 to 45 of the Act. </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r>
              <a:rPr lang="en-GB" sz="1200" kern="1200" baseline="0" dirty="0" smtClean="0">
                <a:solidFill>
                  <a:schemeClr val="tx1"/>
                </a:solidFill>
                <a:latin typeface="Arial" panose="020B0604020202020204" pitchFamily="34" charset="0"/>
                <a:ea typeface="+mn-ea"/>
                <a:cs typeface="Arial" panose="020B0604020202020204" pitchFamily="34" charset="0"/>
              </a:rPr>
              <a:t>The other main definition is as follows:</a:t>
            </a:r>
          </a:p>
          <a:p>
            <a:endParaRPr lang="en-GB" dirty="0" smtClean="0"/>
          </a:p>
          <a:p>
            <a:r>
              <a:rPr lang="en-GB" sz="1200" i="0" kern="1200" baseline="0" dirty="0" smtClean="0">
                <a:solidFill>
                  <a:schemeClr val="tx1"/>
                </a:solidFill>
                <a:latin typeface="Arial" panose="020B0604020202020204" pitchFamily="34" charset="0"/>
                <a:ea typeface="+mn-ea"/>
                <a:cs typeface="Arial" panose="020B0604020202020204" pitchFamily="34" charset="0"/>
              </a:rPr>
              <a:t>“Advocacy supports and enables people who have difficulty representing their interests, to exercise their rights, express their views, explore and make informed choices. </a:t>
            </a:r>
            <a:r>
              <a:rPr lang="en-GB" sz="1200" i="0" kern="1200" baseline="0" dirty="0" smtClean="0">
                <a:solidFill>
                  <a:schemeClr val="tx1"/>
                </a:solidFill>
                <a:latin typeface="Arial" panose="020B0604020202020204" pitchFamily="34" charset="0"/>
                <a:ea typeface="+mn-ea"/>
                <a:cs typeface="Arial" panose="020B0604020202020204" pitchFamily="34" charset="0"/>
              </a:rPr>
              <a:t>Independent </a:t>
            </a:r>
            <a:r>
              <a:rPr lang="en-GB" sz="1200" i="0" kern="1200" baseline="0" dirty="0" smtClean="0">
                <a:solidFill>
                  <a:schemeClr val="tx1"/>
                </a:solidFill>
                <a:latin typeface="Arial" panose="020B0604020202020204" pitchFamily="34" charset="0"/>
                <a:ea typeface="+mn-ea"/>
                <a:cs typeface="Arial" panose="020B0604020202020204" pitchFamily="34" charset="0"/>
              </a:rPr>
              <a:t>Advocacy supports the person regardless of the demands and concerns of others. It challenges the causes and effects of injustice, oppression and abuse and upholds human rights.”</a:t>
            </a:r>
          </a:p>
          <a:p>
            <a:r>
              <a:rPr lang="en-GB" sz="1200" i="0" kern="1200" baseline="0" dirty="0" smtClean="0">
                <a:solidFill>
                  <a:schemeClr val="tx1"/>
                </a:solidFill>
                <a:latin typeface="Arial" panose="020B0604020202020204" pitchFamily="34" charset="0"/>
                <a:ea typeface="+mn-ea"/>
                <a:cs typeface="Arial" panose="020B0604020202020204" pitchFamily="34" charset="0"/>
              </a:rPr>
              <a:t>(OPAAL National Forum, 2008) </a:t>
            </a:r>
            <a:endParaRPr lang="en-GB" i="0" dirty="0" smtClean="0"/>
          </a:p>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7</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buNone/>
            </a:pPr>
            <a:r>
              <a:rPr lang="en-GB" i="1" dirty="0" smtClean="0"/>
              <a:t> </a:t>
            </a:r>
            <a:r>
              <a:rPr lang="en-GB" dirty="0" smtClean="0"/>
              <a:t>“Advocacy is taking action to help people say what they want, secure their rights, represent their interests and obtain the services they need. </a:t>
            </a:r>
            <a:r>
              <a:rPr lang="en-GB" dirty="0" smtClean="0"/>
              <a:t>Advocates </a:t>
            </a:r>
            <a:r>
              <a:rPr lang="en-GB" dirty="0" smtClean="0"/>
              <a:t>and advocacy schemes work in partnership with the people they support and take their side. </a:t>
            </a:r>
          </a:p>
          <a:p>
            <a:pPr eaLnBrk="1" hangingPunct="1">
              <a:spcBef>
                <a:spcPct val="0"/>
              </a:spcBef>
              <a:buNone/>
            </a:pPr>
            <a:r>
              <a:rPr lang="en-GB" dirty="0" smtClean="0"/>
              <a:t>Advocacy promotes social inclusion, equality and social justice.” </a:t>
            </a:r>
            <a:endParaRPr lang="en-GB" dirty="0" smtClean="0"/>
          </a:p>
          <a:p>
            <a:pPr eaLnBrk="1" hangingPunct="1">
              <a:spcBef>
                <a:spcPct val="0"/>
              </a:spcBef>
              <a:buNone/>
            </a:pPr>
            <a:r>
              <a:rPr lang="en-GB" dirty="0" smtClean="0"/>
              <a:t>Advocacy </a:t>
            </a:r>
            <a:r>
              <a:rPr lang="en-GB" dirty="0" smtClean="0"/>
              <a:t>Charter, Action for Advocacy (2002)  </a:t>
            </a:r>
          </a:p>
          <a:p>
            <a:endParaRPr lang="en-GB" sz="1200" kern="1200" baseline="0" dirty="0" smtClean="0">
              <a:solidFill>
                <a:schemeClr val="tx1"/>
              </a:solidFill>
              <a:latin typeface="Arial" panose="020B0604020202020204" pitchFamily="34" charset="0"/>
              <a:ea typeface="+mn-ea"/>
              <a:cs typeface="Arial" panose="020B0604020202020204" pitchFamily="34" charset="0"/>
            </a:endParaRPr>
          </a:p>
          <a:p>
            <a:r>
              <a:rPr lang="en-GB" sz="1200" kern="1200" baseline="0" dirty="0" smtClean="0">
                <a:solidFill>
                  <a:schemeClr val="tx1"/>
                </a:solidFill>
                <a:latin typeface="Arial" panose="020B0604020202020204" pitchFamily="34" charset="0"/>
                <a:ea typeface="+mn-ea"/>
                <a:cs typeface="Arial" panose="020B0604020202020204" pitchFamily="34" charset="0"/>
              </a:rPr>
              <a:t>This definition is the one that is widely used by advocacy services.  It is linked to the advocacy Charter, Code of Practice for Advocates and the Quality Performance Mark for advocacy.</a:t>
            </a:r>
          </a:p>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8</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a:off x="6388719" y="287044"/>
            <a:ext cx="2071713" cy="765767"/>
          </a:xfrm>
          <a:prstGeom prst="rect">
            <a:avLst/>
          </a:prstGeom>
          <a:noFill/>
          <a:ln w="9525">
            <a:noFill/>
            <a:miter lim="800000"/>
            <a:headEnd/>
            <a:tailEnd/>
          </a:ln>
        </p:spPr>
      </p:pic>
      <p:cxnSp>
        <p:nvCxnSpPr>
          <p:cNvPr id="4" name="Straight Connector 3"/>
          <p:cNvCxnSpPr/>
          <p:nvPr userDrawn="1"/>
        </p:nvCxnSpPr>
        <p:spPr>
          <a:xfrm>
            <a:off x="684213" y="2638425"/>
            <a:ext cx="7775575" cy="0"/>
          </a:xfrm>
          <a:prstGeom prst="line">
            <a:avLst/>
          </a:prstGeom>
          <a:ln>
            <a:solidFill>
              <a:srgbClr val="5CC9E3"/>
            </a:solidFill>
          </a:ln>
          <a:effectLst/>
        </p:spPr>
        <p:style>
          <a:lnRef idx="2">
            <a:schemeClr val="accent1"/>
          </a:lnRef>
          <a:fillRef idx="0">
            <a:schemeClr val="accent1"/>
          </a:fillRef>
          <a:effectRef idx="1">
            <a:schemeClr val="accent1"/>
          </a:effectRef>
          <a:fontRef idx="minor">
            <a:schemeClr val="tx1"/>
          </a:fontRef>
        </p:style>
      </p:cxnSp>
      <p:pic>
        <p:nvPicPr>
          <p:cNvPr id="5" name="Picture 8" descr="CCW LOGO.pdf"/>
          <p:cNvPicPr>
            <a:picLocks noChangeAspect="1"/>
          </p:cNvPicPr>
          <p:nvPr userDrawn="1"/>
        </p:nvPicPr>
        <p:blipFill>
          <a:blip r:embed="rId3" cstate="print"/>
          <a:srcRect/>
          <a:stretch>
            <a:fillRect/>
          </a:stretch>
        </p:blipFill>
        <p:spPr bwMode="auto">
          <a:xfrm>
            <a:off x="3491880" y="333600"/>
            <a:ext cx="2376264" cy="688706"/>
          </a:xfrm>
          <a:prstGeom prst="rect">
            <a:avLst/>
          </a:prstGeom>
          <a:noFill/>
          <a:ln w="9525">
            <a:noFill/>
            <a:miter lim="800000"/>
            <a:headEnd/>
            <a:tailEnd/>
          </a:ln>
        </p:spPr>
      </p:pic>
      <p:pic>
        <p:nvPicPr>
          <p:cNvPr id="6" name="Picture 9"/>
          <p:cNvPicPr>
            <a:picLocks noChangeAspect="1"/>
          </p:cNvPicPr>
          <p:nvPr userDrawn="1"/>
        </p:nvPicPr>
        <p:blipFill>
          <a:blip r:embed="rId4" cstate="print"/>
          <a:srcRect/>
          <a:stretch>
            <a:fillRect/>
          </a:stretch>
        </p:blipFill>
        <p:spPr bwMode="auto">
          <a:xfrm>
            <a:off x="2224088" y="2781300"/>
            <a:ext cx="4695825" cy="3598863"/>
          </a:xfrm>
          <a:prstGeom prst="rect">
            <a:avLst/>
          </a:prstGeom>
          <a:noFill/>
          <a:ln w="9525">
            <a:noFill/>
            <a:miter lim="800000"/>
            <a:headEnd/>
            <a:tailEnd/>
          </a:ln>
        </p:spPr>
      </p:pic>
      <p:sp>
        <p:nvSpPr>
          <p:cNvPr id="2" name="Title 1"/>
          <p:cNvSpPr>
            <a:spLocks noGrp="1"/>
          </p:cNvSpPr>
          <p:nvPr>
            <p:ph type="ctrTitle"/>
          </p:nvPr>
        </p:nvSpPr>
        <p:spPr>
          <a:xfrm>
            <a:off x="685800" y="1340769"/>
            <a:ext cx="7772400" cy="1296144"/>
          </a:xfrm>
        </p:spPr>
        <p:txBody>
          <a:bodyPr anchor="b">
            <a:normAutofit/>
          </a:bodyPr>
          <a:lstStyle>
            <a:lvl1pPr>
              <a:defRPr sz="3600" b="1">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5576" y="159236"/>
            <a:ext cx="2376264" cy="1009868"/>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7596188" y="260350"/>
            <a:ext cx="1408112" cy="1081088"/>
          </a:xfrm>
          <a:prstGeom prst="rect">
            <a:avLst/>
          </a:prstGeom>
          <a:noFill/>
          <a:ln w="9525">
            <a:noFill/>
            <a:miter lim="800000"/>
            <a:headEnd/>
            <a:tailEnd/>
          </a:ln>
        </p:spPr>
      </p:pic>
      <p:cxnSp>
        <p:nvCxnSpPr>
          <p:cNvPr id="5" name="Straight Connector 4"/>
          <p:cNvCxnSpPr/>
          <p:nvPr userDrawn="1"/>
        </p:nvCxnSpPr>
        <p:spPr>
          <a:xfrm>
            <a:off x="468313" y="1268413"/>
            <a:ext cx="7127875" cy="0"/>
          </a:xfrm>
          <a:prstGeom prst="line">
            <a:avLst/>
          </a:prstGeom>
          <a:ln>
            <a:solidFill>
              <a:srgbClr val="5CC9E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67544" y="260648"/>
            <a:ext cx="7128792" cy="998984"/>
          </a:xfrm>
        </p:spPr>
        <p:txBody>
          <a:bodyPr anchor="b">
            <a:noAutofit/>
          </a:bodyPr>
          <a:lstStyle>
            <a:lvl1pPr algn="l">
              <a:defRPr sz="3200" b="1">
                <a:solidFill>
                  <a:srgbClr val="5CC9E3"/>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12776"/>
            <a:ext cx="8229600" cy="4525963"/>
          </a:xfrm>
        </p:spPr>
        <p:txBody>
          <a:bodyPr/>
          <a:lstStyle>
            <a:lvl1pPr>
              <a:buClr>
                <a:srgbClr val="5CC9E3"/>
              </a:buClr>
              <a:defRPr sz="2400">
                <a:latin typeface="Arial" panose="020B0604020202020204" pitchFamily="34" charset="0"/>
                <a:cs typeface="Arial" panose="020B0604020202020204" pitchFamily="34" charset="0"/>
              </a:defRPr>
            </a:lvl1pPr>
            <a:lvl2pPr>
              <a:buClr>
                <a:srgbClr val="5CC9E3"/>
              </a:buClr>
              <a:defRPr sz="2000">
                <a:latin typeface="Arial" panose="020B0604020202020204" pitchFamily="34" charset="0"/>
                <a:cs typeface="Arial" panose="020B0604020202020204" pitchFamily="34" charset="0"/>
              </a:defRPr>
            </a:lvl2pPr>
            <a:lvl3pPr>
              <a:buClr>
                <a:srgbClr val="5CC9E3"/>
              </a:buClr>
              <a:defRPr sz="2000">
                <a:latin typeface="Arial" panose="020B0604020202020204" pitchFamily="34" charset="0"/>
                <a:cs typeface="Arial" panose="020B0604020202020204" pitchFamily="34" charset="0"/>
              </a:defRPr>
            </a:lvl3pPr>
            <a:lvl4pPr>
              <a:buClr>
                <a:srgbClr val="5CC9E3"/>
              </a:buClr>
              <a:defRPr>
                <a:latin typeface="Arial" panose="020B0604020202020204" pitchFamily="34" charset="0"/>
                <a:cs typeface="Arial" panose="020B0604020202020204" pitchFamily="34" charset="0"/>
              </a:defRPr>
            </a:lvl4pPr>
            <a:lvl5pPr>
              <a:buClr>
                <a:srgbClr val="5CC9E3"/>
              </a:buCl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0"/>
          </p:nvPr>
        </p:nvSpPr>
        <p:spPr>
          <a:xfrm>
            <a:off x="3492500" y="6308725"/>
            <a:ext cx="2133600" cy="365125"/>
          </a:xfrm>
        </p:spPr>
        <p:txBody>
          <a:bodyPr/>
          <a:lstStyle>
            <a:lvl1pPr algn="ctr">
              <a:defRPr sz="1100">
                <a:latin typeface="Arial" panose="020B0604020202020204" pitchFamily="34" charset="0"/>
                <a:cs typeface="Arial" panose="020B0604020202020204" pitchFamily="34" charset="0"/>
              </a:defRPr>
            </a:lvl1pPr>
          </a:lstStyle>
          <a:p>
            <a:pPr>
              <a:defRPr/>
            </a:pPr>
            <a:fld id="{C0AA6CF8-7449-49F0-A9A1-66616015BE2C}"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3" name="Straight Connector 2"/>
          <p:cNvCxnSpPr/>
          <p:nvPr userDrawn="1"/>
        </p:nvCxnSpPr>
        <p:spPr>
          <a:xfrm>
            <a:off x="684213" y="2638425"/>
            <a:ext cx="7775575" cy="0"/>
          </a:xfrm>
          <a:prstGeom prst="line">
            <a:avLst/>
          </a:prstGeom>
          <a:ln>
            <a:solidFill>
              <a:srgbClr val="5CC9E3"/>
            </a:solidFill>
          </a:ln>
          <a:effectLst/>
        </p:spPr>
        <p:style>
          <a:lnRef idx="2">
            <a:schemeClr val="accent1"/>
          </a:lnRef>
          <a:fillRef idx="0">
            <a:schemeClr val="accent1"/>
          </a:fillRef>
          <a:effectRef idx="1">
            <a:schemeClr val="accent1"/>
          </a:effectRef>
          <a:fontRef idx="minor">
            <a:schemeClr val="tx1"/>
          </a:fontRef>
        </p:style>
      </p:cxnSp>
      <p:pic>
        <p:nvPicPr>
          <p:cNvPr id="4" name="Picture 7"/>
          <p:cNvPicPr>
            <a:picLocks noChangeAspect="1"/>
          </p:cNvPicPr>
          <p:nvPr userDrawn="1"/>
        </p:nvPicPr>
        <p:blipFill>
          <a:blip r:embed="rId2" cstate="print"/>
          <a:srcRect/>
          <a:stretch>
            <a:fillRect/>
          </a:stretch>
        </p:blipFill>
        <p:spPr bwMode="auto">
          <a:xfrm>
            <a:off x="2224088" y="2781300"/>
            <a:ext cx="4695825" cy="3598863"/>
          </a:xfrm>
          <a:prstGeom prst="rect">
            <a:avLst/>
          </a:prstGeom>
          <a:noFill/>
          <a:ln w="9525">
            <a:noFill/>
            <a:miter lim="800000"/>
            <a:headEnd/>
            <a:tailEnd/>
          </a:ln>
        </p:spPr>
      </p:pic>
      <p:sp>
        <p:nvSpPr>
          <p:cNvPr id="11" name="Title 1"/>
          <p:cNvSpPr>
            <a:spLocks noGrp="1"/>
          </p:cNvSpPr>
          <p:nvPr>
            <p:ph type="ctrTitle"/>
          </p:nvPr>
        </p:nvSpPr>
        <p:spPr>
          <a:xfrm>
            <a:off x="685800" y="1340769"/>
            <a:ext cx="7772400" cy="1296144"/>
          </a:xfrm>
        </p:spPr>
        <p:txBody>
          <a:bodyPr anchor="b">
            <a:normAutofit/>
          </a:bodyPr>
          <a:lstStyle>
            <a:lvl1pPr>
              <a:defRPr sz="3600" b="1">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7596188" y="260350"/>
            <a:ext cx="1408112" cy="1081088"/>
          </a:xfrm>
          <a:prstGeom prst="rect">
            <a:avLst/>
          </a:prstGeom>
          <a:noFill/>
          <a:ln w="9525">
            <a:noFill/>
            <a:miter lim="800000"/>
            <a:headEnd/>
            <a:tailEnd/>
          </a:ln>
        </p:spPr>
      </p:pic>
      <p:cxnSp>
        <p:nvCxnSpPr>
          <p:cNvPr id="6" name="Straight Connector 5"/>
          <p:cNvCxnSpPr/>
          <p:nvPr userDrawn="1"/>
        </p:nvCxnSpPr>
        <p:spPr>
          <a:xfrm>
            <a:off x="468313" y="1268413"/>
            <a:ext cx="7127875" cy="0"/>
          </a:xfrm>
          <a:prstGeom prst="line">
            <a:avLst/>
          </a:prstGeom>
          <a:ln>
            <a:solidFill>
              <a:srgbClr val="5CC9E3"/>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457200" y="1484784"/>
            <a:ext cx="4038600" cy="4525963"/>
          </a:xfrm>
        </p:spPr>
        <p:txBody>
          <a:bodyPr/>
          <a:lstStyle>
            <a:lvl1pPr>
              <a:buClr>
                <a:srgbClr val="5CC9E3"/>
              </a:buClr>
              <a:defRPr sz="2400">
                <a:latin typeface="Arial" panose="020B0604020202020204" pitchFamily="34" charset="0"/>
                <a:cs typeface="Arial" panose="020B0604020202020204" pitchFamily="34" charset="0"/>
              </a:defRPr>
            </a:lvl1pPr>
            <a:lvl2pPr>
              <a:buClr>
                <a:srgbClr val="5CC9E3"/>
              </a:buClr>
              <a:defRPr sz="2000">
                <a:latin typeface="Arial" panose="020B0604020202020204" pitchFamily="34" charset="0"/>
                <a:cs typeface="Arial" panose="020B0604020202020204" pitchFamily="34" charset="0"/>
              </a:defRPr>
            </a:lvl2pPr>
            <a:lvl3pPr>
              <a:buClr>
                <a:srgbClr val="5CC9E3"/>
              </a:buClr>
              <a:defRPr sz="2000">
                <a:latin typeface="Arial" panose="020B0604020202020204" pitchFamily="34" charset="0"/>
                <a:cs typeface="Arial" panose="020B0604020202020204" pitchFamily="34" charset="0"/>
              </a:defRPr>
            </a:lvl3pPr>
            <a:lvl4pPr>
              <a:buClr>
                <a:srgbClr val="5CC9E3"/>
              </a:buClr>
              <a:defRPr sz="2000">
                <a:latin typeface="Arial" panose="020B0604020202020204" pitchFamily="34" charset="0"/>
                <a:cs typeface="Arial" panose="020B0604020202020204" pitchFamily="34" charset="0"/>
              </a:defRPr>
            </a:lvl4pPr>
            <a:lvl5pPr>
              <a:buClr>
                <a:srgbClr val="5CC9E3"/>
              </a:buCl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84784"/>
            <a:ext cx="4038600" cy="4525963"/>
          </a:xfrm>
        </p:spPr>
        <p:txBody>
          <a:bodyPr/>
          <a:lstStyle>
            <a:lvl1pPr>
              <a:buClr>
                <a:srgbClr val="5CC9E3"/>
              </a:buClr>
              <a:defRPr sz="2400">
                <a:latin typeface="Arial" panose="020B0604020202020204" pitchFamily="34" charset="0"/>
                <a:cs typeface="Arial" panose="020B0604020202020204" pitchFamily="34" charset="0"/>
              </a:defRPr>
            </a:lvl1pPr>
            <a:lvl2pPr>
              <a:buClr>
                <a:srgbClr val="5CC9E3"/>
              </a:buClr>
              <a:defRPr sz="2000">
                <a:latin typeface="Arial" panose="020B0604020202020204" pitchFamily="34" charset="0"/>
                <a:cs typeface="Arial" panose="020B0604020202020204" pitchFamily="34" charset="0"/>
              </a:defRPr>
            </a:lvl2pPr>
            <a:lvl3pPr>
              <a:buClr>
                <a:srgbClr val="5CC9E3"/>
              </a:buClr>
              <a:defRPr sz="2000">
                <a:latin typeface="Arial" panose="020B0604020202020204" pitchFamily="34" charset="0"/>
                <a:cs typeface="Arial" panose="020B0604020202020204" pitchFamily="34" charset="0"/>
              </a:defRPr>
            </a:lvl3pPr>
            <a:lvl4pPr>
              <a:buClr>
                <a:srgbClr val="5CC9E3"/>
              </a:buClr>
              <a:defRPr sz="2000">
                <a:latin typeface="Arial" panose="020B0604020202020204" pitchFamily="34" charset="0"/>
                <a:cs typeface="Arial" panose="020B0604020202020204" pitchFamily="34" charset="0"/>
              </a:defRPr>
            </a:lvl4pPr>
            <a:lvl5pPr>
              <a:buClr>
                <a:srgbClr val="5CC9E3"/>
              </a:buCl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itle 1"/>
          <p:cNvSpPr>
            <a:spLocks noGrp="1"/>
          </p:cNvSpPr>
          <p:nvPr>
            <p:ph type="title"/>
          </p:nvPr>
        </p:nvSpPr>
        <p:spPr>
          <a:xfrm>
            <a:off x="467544" y="260648"/>
            <a:ext cx="7128792" cy="998984"/>
          </a:xfrm>
        </p:spPr>
        <p:txBody>
          <a:bodyPr anchor="b">
            <a:noAutofit/>
          </a:bodyPr>
          <a:lstStyle>
            <a:lvl1pPr algn="l">
              <a:defRPr sz="3200" b="1">
                <a:solidFill>
                  <a:srgbClr val="5CC9E3"/>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7" name="Slide Number Placeholder 5"/>
          <p:cNvSpPr>
            <a:spLocks noGrp="1"/>
          </p:cNvSpPr>
          <p:nvPr>
            <p:ph type="sldNum" sz="quarter" idx="10"/>
          </p:nvPr>
        </p:nvSpPr>
        <p:spPr>
          <a:xfrm>
            <a:off x="3492500" y="6308725"/>
            <a:ext cx="2133600" cy="365125"/>
          </a:xfrm>
        </p:spPr>
        <p:txBody>
          <a:bodyPr/>
          <a:lstStyle>
            <a:lvl1pPr algn="ctr">
              <a:defRPr sz="1100">
                <a:latin typeface="Arial" panose="020B0604020202020204" pitchFamily="34" charset="0"/>
                <a:cs typeface="Arial" panose="020B0604020202020204" pitchFamily="34" charset="0"/>
              </a:defRPr>
            </a:lvl1pPr>
          </a:lstStyle>
          <a:p>
            <a:pPr>
              <a:defRPr/>
            </a:pPr>
            <a:fld id="{1B2D33D0-60C8-4AED-9C78-A4AA6E805E9C}"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3492500" y="6308725"/>
            <a:ext cx="2133600" cy="365125"/>
          </a:xfrm>
        </p:spPr>
        <p:txBody>
          <a:bodyPr/>
          <a:lstStyle>
            <a:lvl1pPr algn="ctr">
              <a:defRPr sz="1100">
                <a:latin typeface="Arial" panose="020B0604020202020204" pitchFamily="34" charset="0"/>
                <a:cs typeface="Arial" panose="020B0604020202020204" pitchFamily="34" charset="0"/>
              </a:defRPr>
            </a:lvl1pPr>
          </a:lstStyle>
          <a:p>
            <a:pPr>
              <a:defRPr/>
            </a:pPr>
            <a:fld id="{C80DC3B1-CEF0-4B5D-88AC-B32F4E4C373D}"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A52A87C-3353-4D5E-8FBC-73C71311C609}"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685800" y="1341438"/>
            <a:ext cx="7772400" cy="1295400"/>
          </a:xfrm>
        </p:spPr>
        <p:txBody>
          <a:bodyPr>
            <a:normAutofit/>
          </a:bodyPr>
          <a:lstStyle/>
          <a:p>
            <a:pPr eaLnBrk="1" hangingPunct="1"/>
            <a:r>
              <a:rPr lang="en-GB" altLang="en-US" dirty="0" smtClean="0"/>
              <a:t>Independent Professional Advocacy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1"/>
            <p:extLst>
              <p:ext uri="{D42A27DB-BD31-4B8C-83A1-F6EECF244321}">
                <p14:modId xmlns:p14="http://schemas.microsoft.com/office/powerpoint/2010/main" val="1581002401"/>
              </p:ext>
            </p:extLst>
          </p:nvPr>
        </p:nvGraphicFramePr>
        <p:xfrm>
          <a:off x="457200" y="1484312"/>
          <a:ext cx="4038600" cy="5373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910162268"/>
              </p:ext>
            </p:extLst>
          </p:nvPr>
        </p:nvGraphicFramePr>
        <p:xfrm>
          <a:off x="4648200" y="1484312"/>
          <a:ext cx="4038600" cy="53736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itle 1"/>
          <p:cNvSpPr>
            <a:spLocks noGrp="1"/>
          </p:cNvSpPr>
          <p:nvPr>
            <p:ph type="title"/>
          </p:nvPr>
        </p:nvSpPr>
        <p:spPr/>
        <p:txBody>
          <a:bodyPr/>
          <a:lstStyle/>
          <a:p>
            <a:r>
              <a:rPr lang="en-GB" dirty="0" smtClean="0"/>
              <a:t>Principles of advocacy</a:t>
            </a:r>
            <a:endParaRPr lang="en-GB" dirty="0"/>
          </a:p>
        </p:txBody>
      </p:sp>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9</a:t>
            </a:fld>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Purpose of advocacy</a:t>
            </a:r>
            <a:endParaRPr lang="en-GB" dirty="0"/>
          </a:p>
        </p:txBody>
      </p:sp>
      <p:graphicFrame>
        <p:nvGraphicFramePr>
          <p:cNvPr id="5" name="Content Placeholder 4"/>
          <p:cNvGraphicFramePr>
            <a:graphicFrameLocks noGrp="1"/>
          </p:cNvGraphicFramePr>
          <p:nvPr>
            <p:ph idx="1"/>
          </p:nvPr>
        </p:nvGraphicFramePr>
        <p:xfrm>
          <a:off x="457200" y="14128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10</a:t>
            </a:fld>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advocacy?</a:t>
            </a:r>
            <a:endParaRPr lang="en-GB" dirty="0"/>
          </a:p>
        </p:txBody>
      </p:sp>
      <p:graphicFrame>
        <p:nvGraphicFramePr>
          <p:cNvPr id="5" name="Content Placeholder 4"/>
          <p:cNvGraphicFramePr>
            <a:graphicFrameLocks noGrp="1"/>
          </p:cNvGraphicFramePr>
          <p:nvPr>
            <p:ph idx="1"/>
          </p:nvPr>
        </p:nvGraphicFramePr>
        <p:xfrm>
          <a:off x="179512" y="1412875"/>
          <a:ext cx="8784976" cy="5445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1"/>
            <p:extLst>
              <p:ext uri="{D42A27DB-BD31-4B8C-83A1-F6EECF244321}">
                <p14:modId xmlns:p14="http://schemas.microsoft.com/office/powerpoint/2010/main" val="4150024979"/>
              </p:ext>
            </p:extLst>
          </p:nvPr>
        </p:nvGraphicFramePr>
        <p:xfrm>
          <a:off x="179512" y="1484312"/>
          <a:ext cx="4316288" cy="5041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p:cNvGraphicFramePr>
            <a:graphicFrameLocks noGrp="1"/>
          </p:cNvGraphicFramePr>
          <p:nvPr>
            <p:ph sz="half" idx="2"/>
          </p:nvPr>
        </p:nvGraphicFramePr>
        <p:xfrm>
          <a:off x="4648200" y="1484312"/>
          <a:ext cx="4172272" cy="50410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itle 3"/>
          <p:cNvSpPr>
            <a:spLocks noGrp="1"/>
          </p:cNvSpPr>
          <p:nvPr>
            <p:ph type="title"/>
          </p:nvPr>
        </p:nvSpPr>
        <p:spPr/>
        <p:txBody>
          <a:bodyPr/>
          <a:lstStyle/>
          <a:p>
            <a:r>
              <a:rPr lang="en-GB" dirty="0" smtClean="0"/>
              <a:t>Advocacy isn’t:          Advocacy is:</a:t>
            </a:r>
            <a:endParaRPr lang="en-GB" dirty="0"/>
          </a:p>
        </p:txBody>
      </p:sp>
      <p:sp>
        <p:nvSpPr>
          <p:cNvPr id="5" name="Slide Number Placeholder 4"/>
          <p:cNvSpPr>
            <a:spLocks noGrp="1"/>
          </p:cNvSpPr>
          <p:nvPr>
            <p:ph type="sldNum" sz="quarter" idx="10"/>
          </p:nvPr>
        </p:nvSpPr>
        <p:spPr/>
        <p:txBody>
          <a:bodyPr/>
          <a:lstStyle/>
          <a:p>
            <a:pPr>
              <a:defRPr/>
            </a:pPr>
            <a:fld id="{1B2D33D0-60C8-4AED-9C78-A4AA6E805E9C}" type="slidenum">
              <a:rPr lang="en-GB" smtClean="0"/>
              <a:pPr>
                <a:defRPr/>
              </a:pPr>
              <a:t>12</a:t>
            </a:fld>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Advocacy is also about:</a:t>
            </a:r>
            <a:endParaRPr lang="en-GB" dirty="0"/>
          </a:p>
        </p:txBody>
      </p:sp>
      <p:graphicFrame>
        <p:nvGraphicFramePr>
          <p:cNvPr id="5" name="Content Placeholder 4"/>
          <p:cNvGraphicFramePr>
            <a:graphicFrameLocks noGrp="1"/>
          </p:cNvGraphicFramePr>
          <p:nvPr>
            <p:ph idx="1"/>
          </p:nvPr>
        </p:nvGraphicFramePr>
        <p:xfrm>
          <a:off x="251520" y="1412875"/>
          <a:ext cx="8568952" cy="5184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13</a:t>
            </a:fld>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Myth busting quiz</a:t>
            </a:r>
            <a:endParaRPr lang="en-GB" dirty="0"/>
          </a:p>
        </p:txBody>
      </p:sp>
      <p:sp>
        <p:nvSpPr>
          <p:cNvPr id="3" name="Content Placeholder 2"/>
          <p:cNvSpPr>
            <a:spLocks noGrp="1"/>
          </p:cNvSpPr>
          <p:nvPr>
            <p:ph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14</a:t>
            </a:fld>
            <a:endParaRPr lang="en-GB" dirty="0"/>
          </a:p>
        </p:txBody>
      </p:sp>
      <p:graphicFrame>
        <p:nvGraphicFramePr>
          <p:cNvPr id="5" name="Diagram 4"/>
          <p:cNvGraphicFramePr/>
          <p:nvPr>
            <p:extLst>
              <p:ext uri="{D42A27DB-BD31-4B8C-83A1-F6EECF244321}">
                <p14:modId xmlns:p14="http://schemas.microsoft.com/office/powerpoint/2010/main" val="2518824206"/>
              </p:ext>
            </p:extLst>
          </p:nvPr>
        </p:nvGraphicFramePr>
        <p:xfrm>
          <a:off x="467544" y="1397000"/>
          <a:ext cx="8136904"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Advocacy relationship</a:t>
            </a:r>
            <a:endParaRPr lang="en-GB" dirty="0"/>
          </a:p>
        </p:txBody>
      </p:sp>
      <p:sp>
        <p:nvSpPr>
          <p:cNvPr id="3" name="Content Placeholder 2"/>
          <p:cNvSpPr>
            <a:spLocks noGrp="1"/>
          </p:cNvSpPr>
          <p:nvPr>
            <p:ph idx="1"/>
          </p:nvPr>
        </p:nvSpPr>
        <p:spPr/>
        <p:txBody>
          <a:bodyPr/>
          <a:lstStyle/>
          <a:p>
            <a:r>
              <a:rPr lang="en-GB" sz="3200" dirty="0" smtClean="0"/>
              <a:t>A relationship based on trust and empowerment</a:t>
            </a:r>
          </a:p>
          <a:p>
            <a:r>
              <a:rPr lang="en-GB" sz="3200" dirty="0" smtClean="0"/>
              <a:t>Not based on best interests, but on what the individual’s wishes are</a:t>
            </a:r>
          </a:p>
          <a:p>
            <a:r>
              <a:rPr lang="en-GB" sz="3200" dirty="0" smtClean="0"/>
              <a:t>Able to identify abuse</a:t>
            </a:r>
          </a:p>
          <a:p>
            <a:r>
              <a:rPr lang="en-GB" sz="3200" dirty="0" smtClean="0"/>
              <a:t>No conflict of interest</a:t>
            </a:r>
          </a:p>
          <a:p>
            <a:r>
              <a:rPr lang="en-GB" sz="3200" dirty="0" smtClean="0"/>
              <a:t>Individual is at the centre of making their own decisions and choices</a:t>
            </a:r>
          </a:p>
          <a:p>
            <a:endParaRPr lang="en-GB" dirty="0"/>
          </a:p>
        </p:txBody>
      </p:sp>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15</a:t>
            </a:fld>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advocacy</a:t>
            </a:r>
            <a:endParaRPr lang="en-GB" dirty="0"/>
          </a:p>
        </p:txBody>
      </p:sp>
      <p:graphicFrame>
        <p:nvGraphicFramePr>
          <p:cNvPr id="5" name="Content Placeholder 4"/>
          <p:cNvGraphicFramePr>
            <a:graphicFrameLocks noGrp="1"/>
          </p:cNvGraphicFramePr>
          <p:nvPr>
            <p:ph idx="1"/>
          </p:nvPr>
        </p:nvGraphicFramePr>
        <p:xfrm>
          <a:off x="0" y="1340768"/>
          <a:ext cx="9144000" cy="5517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16</a:t>
            </a:fld>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of advocacy:</a:t>
            </a:r>
            <a:br>
              <a:rPr lang="en-GB" dirty="0" smtClean="0"/>
            </a:br>
            <a:r>
              <a:rPr lang="en-GB" dirty="0" smtClean="0"/>
              <a:t>Exercise</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14383353"/>
              </p:ext>
            </p:extLst>
          </p:nvPr>
        </p:nvGraphicFramePr>
        <p:xfrm>
          <a:off x="457200" y="14128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17</a:t>
            </a:fld>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Independent </a:t>
            </a:r>
            <a:br>
              <a:rPr lang="en-GB" dirty="0" smtClean="0"/>
            </a:br>
            <a:r>
              <a:rPr lang="en-GB" dirty="0" smtClean="0"/>
              <a:t>Professional Advocacy</a:t>
            </a:r>
            <a:endParaRPr lang="en-GB" dirty="0"/>
          </a:p>
        </p:txBody>
      </p:sp>
      <p:sp>
        <p:nvSpPr>
          <p:cNvPr id="3" name="Content Placeholder 2"/>
          <p:cNvSpPr>
            <a:spLocks noGrp="1"/>
          </p:cNvSpPr>
          <p:nvPr>
            <p:ph idx="1"/>
          </p:nvPr>
        </p:nvSpPr>
        <p:spPr/>
        <p:txBody>
          <a:bodyPr/>
          <a:lstStyle/>
          <a:p>
            <a:r>
              <a:rPr lang="en-GB" sz="2800" dirty="0" smtClean="0"/>
              <a:t>Independent Professional Advocacy is not meant to replace other forms</a:t>
            </a:r>
          </a:p>
          <a:p>
            <a:r>
              <a:rPr lang="en-GB" sz="2800" dirty="0" smtClean="0"/>
              <a:t>It is important that professionals and carers keep speaking up for people’s rights and care</a:t>
            </a:r>
          </a:p>
          <a:p>
            <a:r>
              <a:rPr lang="en-GB" sz="2800" dirty="0" smtClean="0"/>
              <a:t>An Independent Professional Advocate has a specific role and function</a:t>
            </a:r>
          </a:p>
          <a:p>
            <a:r>
              <a:rPr lang="en-GB" sz="2800" dirty="0" smtClean="0"/>
              <a:t>With no other role in a persons’ life, an Independent Professional Advocate is focused solely on  maximising an individuals' voice, involvement, control of their own life, and rights.</a:t>
            </a:r>
          </a:p>
          <a:p>
            <a:endParaRPr lang="en-GB" dirty="0"/>
          </a:p>
        </p:txBody>
      </p:sp>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18</a:t>
            </a:fld>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8313" y="285750"/>
            <a:ext cx="7127875" cy="998538"/>
          </a:xfrm>
        </p:spPr>
        <p:txBody>
          <a:bodyPr/>
          <a:lstStyle/>
          <a:p>
            <a:pPr eaLnBrk="1" hangingPunct="1"/>
            <a:r>
              <a:rPr lang="en-GB" altLang="en-US" dirty="0" smtClean="0"/>
              <a:t>Aims of the modules</a:t>
            </a:r>
          </a:p>
        </p:txBody>
      </p:sp>
      <p:sp>
        <p:nvSpPr>
          <p:cNvPr id="4" name="Slide Number Placeholder 3"/>
          <p:cNvSpPr>
            <a:spLocks noGrp="1"/>
          </p:cNvSpPr>
          <p:nvPr>
            <p:ph type="sldNum" sz="quarter" idx="10"/>
          </p:nvPr>
        </p:nvSpPr>
        <p:spPr/>
        <p:txBody>
          <a:bodyPr/>
          <a:lstStyle/>
          <a:p>
            <a:pPr>
              <a:defRPr/>
            </a:pPr>
            <a:fld id="{84A8A3C8-9942-44A7-8746-0FB083237508}" type="slidenum">
              <a:rPr lang="en-GB"/>
              <a:pPr>
                <a:defRPr/>
              </a:pPr>
              <a:t>1</a:t>
            </a:fld>
            <a:endParaRPr lang="en-GB" dirty="0"/>
          </a:p>
        </p:txBody>
      </p:sp>
      <p:graphicFrame>
        <p:nvGraphicFramePr>
          <p:cNvPr id="9" name="Diagram 8"/>
          <p:cNvGraphicFramePr/>
          <p:nvPr>
            <p:extLst>
              <p:ext uri="{D42A27DB-BD31-4B8C-83A1-F6EECF244321}">
                <p14:modId xmlns:p14="http://schemas.microsoft.com/office/powerpoint/2010/main" val="4223995336"/>
              </p:ext>
            </p:extLst>
          </p:nvPr>
        </p:nvGraphicFramePr>
        <p:xfrm>
          <a:off x="323528" y="1340768"/>
          <a:ext cx="8496944" cy="5301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Tools of advocacy – </a:t>
            </a:r>
            <a:br>
              <a:rPr lang="en-GB" dirty="0" smtClean="0"/>
            </a:br>
            <a:r>
              <a:rPr lang="en-GB" dirty="0" smtClean="0"/>
              <a:t>do they need independence?</a:t>
            </a:r>
            <a:endParaRPr lang="en-GB" dirty="0"/>
          </a:p>
        </p:txBody>
      </p:sp>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19</a:t>
            </a:fld>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54704870"/>
              </p:ext>
            </p:extLst>
          </p:nvPr>
        </p:nvGraphicFramePr>
        <p:xfrm>
          <a:off x="457200" y="14128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 advocate or not to advocate:</a:t>
            </a:r>
            <a:br>
              <a:rPr lang="en-GB" dirty="0" smtClean="0"/>
            </a:br>
            <a:r>
              <a:rPr lang="en-GB" dirty="0" smtClean="0"/>
              <a:t>Exercise</a:t>
            </a:r>
            <a:endParaRPr lang="en-GB" dirty="0"/>
          </a:p>
        </p:txBody>
      </p:sp>
      <p:graphicFrame>
        <p:nvGraphicFramePr>
          <p:cNvPr id="5" name="Content Placeholder 4"/>
          <p:cNvGraphicFramePr>
            <a:graphicFrameLocks noGrp="1"/>
          </p:cNvGraphicFramePr>
          <p:nvPr>
            <p:ph idx="1"/>
          </p:nvPr>
        </p:nvGraphicFramePr>
        <p:xfrm>
          <a:off x="457200" y="14128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20</a:t>
            </a:fld>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Rights –</a:t>
            </a:r>
            <a:br>
              <a:rPr lang="en-GB" dirty="0" smtClean="0"/>
            </a:br>
            <a:r>
              <a:rPr lang="en-GB" dirty="0" smtClean="0"/>
              <a:t>UN and European Conventions</a:t>
            </a:r>
            <a:endParaRPr lang="en-GB" dirty="0"/>
          </a:p>
        </p:txBody>
      </p:sp>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21</a:t>
            </a:fld>
            <a:endParaRPr lang="en-GB" dirty="0"/>
          </a:p>
        </p:txBody>
      </p:sp>
      <p:graphicFrame>
        <p:nvGraphicFramePr>
          <p:cNvPr id="7" name="Content Placeholder 6"/>
          <p:cNvGraphicFramePr>
            <a:graphicFrameLocks noGrp="1"/>
          </p:cNvGraphicFramePr>
          <p:nvPr>
            <p:ph idx="1"/>
          </p:nvPr>
        </p:nvGraphicFramePr>
        <p:xfrm>
          <a:off x="457200" y="14128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Exercise on barriers to rights</a:t>
            </a:r>
            <a:endParaRPr lang="en-GB" dirty="0"/>
          </a:p>
        </p:txBody>
      </p:sp>
      <p:graphicFrame>
        <p:nvGraphicFramePr>
          <p:cNvPr id="5" name="Content Placeholder 4"/>
          <p:cNvGraphicFramePr>
            <a:graphicFrameLocks noGrp="1"/>
          </p:cNvGraphicFramePr>
          <p:nvPr>
            <p:ph idx="1"/>
          </p:nvPr>
        </p:nvGraphicFramePr>
        <p:xfrm>
          <a:off x="457200" y="14128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22</a:t>
            </a:fld>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Potential barriers to rights</a:t>
            </a:r>
            <a:endParaRPr lang="en-GB" dirty="0"/>
          </a:p>
        </p:txBody>
      </p:sp>
      <p:sp>
        <p:nvSpPr>
          <p:cNvPr id="3" name="Content Placeholder 2"/>
          <p:cNvSpPr>
            <a:spLocks noGrp="1"/>
          </p:cNvSpPr>
          <p:nvPr>
            <p:ph idx="1"/>
          </p:nvPr>
        </p:nvSpPr>
        <p:spPr/>
        <p:txBody>
          <a:bodyPr/>
          <a:lstStyle/>
          <a:p>
            <a:r>
              <a:rPr lang="en-GB" sz="2000" dirty="0" smtClean="0"/>
              <a:t>Unable to participate</a:t>
            </a:r>
          </a:p>
          <a:p>
            <a:r>
              <a:rPr lang="en-GB" sz="2000" dirty="0" smtClean="0"/>
              <a:t>Not knowing what their rights are</a:t>
            </a:r>
          </a:p>
          <a:p>
            <a:r>
              <a:rPr lang="en-GB" sz="2000" dirty="0" smtClean="0"/>
              <a:t>Not understanding how they apply to the individual</a:t>
            </a:r>
          </a:p>
          <a:p>
            <a:r>
              <a:rPr lang="en-GB" sz="2000" dirty="0" smtClean="0"/>
              <a:t>Not having the right information, not being able to access it</a:t>
            </a:r>
          </a:p>
          <a:p>
            <a:r>
              <a:rPr lang="en-GB" sz="2000" dirty="0" smtClean="0"/>
              <a:t>Not having support to understand how rights apply to someone</a:t>
            </a:r>
          </a:p>
          <a:p>
            <a:r>
              <a:rPr lang="en-GB" sz="2000" dirty="0" smtClean="0"/>
              <a:t>Not being able to challenge them or be frightened to challenge</a:t>
            </a:r>
          </a:p>
          <a:p>
            <a:r>
              <a:rPr lang="en-GB" sz="2000" dirty="0" smtClean="0"/>
              <a:t>Unable to stand up for oneself</a:t>
            </a:r>
          </a:p>
          <a:p>
            <a:r>
              <a:rPr lang="en-GB" sz="2000" dirty="0" smtClean="0"/>
              <a:t>Feeling alone and not having the confidence to speak up</a:t>
            </a:r>
          </a:p>
          <a:p>
            <a:r>
              <a:rPr lang="en-GB" sz="2000" dirty="0" smtClean="0"/>
              <a:t>Living in fear of others </a:t>
            </a:r>
          </a:p>
          <a:p>
            <a:r>
              <a:rPr lang="en-GB" sz="2000" dirty="0" smtClean="0"/>
              <a:t>Not wanting to make a fuss </a:t>
            </a:r>
          </a:p>
          <a:p>
            <a:r>
              <a:rPr lang="en-GB" sz="2000" dirty="0" smtClean="0"/>
              <a:t>Lack of capacity</a:t>
            </a:r>
          </a:p>
          <a:p>
            <a:r>
              <a:rPr lang="en-GB" sz="2000" dirty="0" smtClean="0"/>
              <a:t>Services not understanding what people’s rights are</a:t>
            </a:r>
          </a:p>
        </p:txBody>
      </p:sp>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23</a:t>
            </a:fld>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Why is the role of an Independent Professional Advocate important in ensuring rights are upheld?</a:t>
            </a:r>
            <a:endParaRPr lang="en-GB" sz="2400" dirty="0"/>
          </a:p>
        </p:txBody>
      </p:sp>
      <p:sp>
        <p:nvSpPr>
          <p:cNvPr id="3" name="Content Placeholder 2"/>
          <p:cNvSpPr>
            <a:spLocks noGrp="1"/>
          </p:cNvSpPr>
          <p:nvPr>
            <p:ph idx="1"/>
          </p:nvPr>
        </p:nvSpPr>
        <p:spPr>
          <a:xfrm>
            <a:off x="457200" y="1412776"/>
            <a:ext cx="8507288" cy="4525963"/>
          </a:xfrm>
        </p:spPr>
        <p:txBody>
          <a:bodyPr/>
          <a:lstStyle/>
          <a:p>
            <a:r>
              <a:rPr lang="en-GB" sz="2000" dirty="0" smtClean="0"/>
              <a:t>The individual doesn't want someone from health or the local authority supporting them</a:t>
            </a:r>
          </a:p>
          <a:p>
            <a:r>
              <a:rPr lang="en-GB" sz="2000" dirty="0" smtClean="0"/>
              <a:t>An advocate has no conflict of interest</a:t>
            </a:r>
          </a:p>
          <a:p>
            <a:r>
              <a:rPr lang="en-GB" sz="2000" dirty="0" smtClean="0"/>
              <a:t>Time to spend with someone exploring what rights need to be upheld/challenged, etc</a:t>
            </a:r>
          </a:p>
          <a:p>
            <a:r>
              <a:rPr lang="en-GB" sz="2000" dirty="0" smtClean="0"/>
              <a:t>One-to-one relationship of trust and confidence</a:t>
            </a:r>
          </a:p>
          <a:p>
            <a:r>
              <a:rPr lang="en-GB" sz="2000" dirty="0" smtClean="0"/>
              <a:t>Another person might not be equipped to stand up for an individual’s rights</a:t>
            </a:r>
          </a:p>
          <a:p>
            <a:r>
              <a:rPr lang="en-GB" sz="2000" dirty="0" smtClean="0"/>
              <a:t>An alternative person may be abusing the individual or have coercive control over them</a:t>
            </a:r>
          </a:p>
          <a:p>
            <a:r>
              <a:rPr lang="en-GB" sz="2000" dirty="0" smtClean="0"/>
              <a:t>There may be no one else to help them</a:t>
            </a:r>
          </a:p>
          <a:p>
            <a:r>
              <a:rPr lang="en-GB" sz="2000" dirty="0" smtClean="0"/>
              <a:t>Someone else may be acting in their best interests instead of putting the individual’s views, wishes and feelings at the centre of the process</a:t>
            </a:r>
          </a:p>
          <a:p>
            <a:r>
              <a:rPr lang="en-GB" sz="2000" dirty="0" smtClean="0"/>
              <a:t>Someone else might put their own feelings or interests ahead of those of the individual</a:t>
            </a:r>
          </a:p>
          <a:p>
            <a:endParaRPr lang="en-GB" sz="1800" dirty="0"/>
          </a:p>
        </p:txBody>
      </p:sp>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24</a:t>
            </a:fld>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Reflective learning </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66324246"/>
              </p:ext>
            </p:extLst>
          </p:nvPr>
        </p:nvGraphicFramePr>
        <p:xfrm>
          <a:off x="457200" y="14128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25</a:t>
            </a:fld>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 to Module 1</a:t>
            </a:r>
            <a:endParaRPr lang="en-GB" dirty="0"/>
          </a:p>
        </p:txBody>
      </p:sp>
      <p:sp>
        <p:nvSpPr>
          <p:cNvPr id="3" name="Content Placeholder 2"/>
          <p:cNvSpPr>
            <a:spLocks noGrp="1"/>
          </p:cNvSpPr>
          <p:nvPr>
            <p:ph idx="1"/>
          </p:nvPr>
        </p:nvSpPr>
        <p:spPr/>
        <p:txBody>
          <a:bodyPr/>
          <a:lstStyle/>
          <a:p>
            <a:r>
              <a:rPr lang="en-GB" dirty="0" smtClean="0"/>
              <a:t>The Act sets out requirements for local authorities relating to advocacy under Part 10 (and related parts) </a:t>
            </a:r>
            <a:br>
              <a:rPr lang="en-GB" dirty="0" smtClean="0"/>
            </a:br>
            <a:r>
              <a:rPr lang="en-GB" dirty="0" smtClean="0"/>
              <a:t>Advocacy ensures that individuals have a voice, choice, and control over their lives</a:t>
            </a:r>
          </a:p>
          <a:p>
            <a:r>
              <a:rPr lang="en-GB" dirty="0" smtClean="0"/>
              <a:t>Advocacy upholds rights and challenges injustice and discrimination</a:t>
            </a:r>
          </a:p>
          <a:p>
            <a:r>
              <a:rPr lang="en-GB" dirty="0" smtClean="0"/>
              <a:t>Independent Professional Advocacy is free from conflict of interest and works with individuals less-able who would otherwise be unable to participate in decisions being made about them</a:t>
            </a:r>
          </a:p>
          <a:p>
            <a:endParaRPr lang="en-GB" dirty="0"/>
          </a:p>
        </p:txBody>
      </p:sp>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26</a:t>
            </a:fld>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Module 2 – Well-being</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2 – Well-being</a:t>
            </a:r>
            <a:endParaRPr lang="en-GB" dirty="0"/>
          </a:p>
        </p:txBody>
      </p:sp>
      <p:sp>
        <p:nvSpPr>
          <p:cNvPr id="3" name="Content Placeholder 2"/>
          <p:cNvSpPr>
            <a:spLocks noGrp="1"/>
          </p:cNvSpPr>
          <p:nvPr>
            <p:ph idx="1"/>
          </p:nvPr>
        </p:nvSpPr>
        <p:spPr/>
        <p:txBody>
          <a:bodyPr/>
          <a:lstStyle/>
          <a:p>
            <a:pPr lvl="0">
              <a:spcBef>
                <a:spcPts val="0"/>
              </a:spcBef>
              <a:buNone/>
            </a:pPr>
            <a:r>
              <a:rPr lang="en-GB" dirty="0" smtClean="0"/>
              <a:t>Aims to promote real choice and control in line with the</a:t>
            </a:r>
          </a:p>
          <a:p>
            <a:pPr lvl="0">
              <a:spcBef>
                <a:spcPts val="0"/>
              </a:spcBef>
              <a:buNone/>
            </a:pPr>
            <a:r>
              <a:rPr lang="en-GB" dirty="0" smtClean="0"/>
              <a:t>well-being principles and duties of the Act</a:t>
            </a:r>
          </a:p>
          <a:p>
            <a:pPr>
              <a:buNone/>
            </a:pPr>
            <a:r>
              <a:rPr lang="en-GB" b="1" dirty="0" smtClean="0"/>
              <a:t>Learning outcomes</a:t>
            </a:r>
          </a:p>
          <a:p>
            <a:pPr>
              <a:buNone/>
            </a:pPr>
            <a:r>
              <a:rPr lang="en-GB" dirty="0" smtClean="0"/>
              <a:t>At the end of this module learners will:</a:t>
            </a:r>
          </a:p>
          <a:p>
            <a:pPr marL="457200" indent="-457200">
              <a:buFont typeface="+mj-lt"/>
              <a:buAutoNum type="arabicPeriod"/>
            </a:pPr>
            <a:r>
              <a:rPr lang="en-GB" dirty="0" smtClean="0"/>
              <a:t>Have explored the issues of choice and control for individuals requiring an Independent Professional Advocate</a:t>
            </a:r>
          </a:p>
          <a:p>
            <a:pPr marL="457200" indent="-457200">
              <a:buFont typeface="+mj-lt"/>
              <a:buAutoNum type="arabicPeriod"/>
            </a:pPr>
            <a:r>
              <a:rPr lang="en-GB" dirty="0" smtClean="0"/>
              <a:t>Understand how advocacy fits with the well-being principles of the Act</a:t>
            </a:r>
          </a:p>
          <a:p>
            <a:pPr marL="457200" indent="-457200">
              <a:buFont typeface="+mj-lt"/>
              <a:buAutoNum type="arabicPeriod"/>
            </a:pPr>
            <a:r>
              <a:rPr lang="en-GB" dirty="0" smtClean="0"/>
              <a:t>Have identified opportunities to overcome barriers to well-being</a:t>
            </a:r>
          </a:p>
          <a:p>
            <a:pPr marL="457200" indent="-457200">
              <a:buFont typeface="+mj-lt"/>
              <a:buAutoNum type="arabicPeriod"/>
            </a:pPr>
            <a:endParaRPr lang="en-GB" dirty="0" smtClean="0"/>
          </a:p>
          <a:p>
            <a:pPr marL="457200" indent="-457200">
              <a:buFont typeface="+mj-lt"/>
              <a:buAutoNum type="arabicPeriod"/>
            </a:pPr>
            <a:endParaRPr lang="en-GB" dirty="0"/>
          </a:p>
        </p:txBody>
      </p:sp>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28</a:t>
            </a:fld>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Module 1 – About Advocacy</a:t>
            </a:r>
            <a:endParaRPr lang="en-GB" dirty="0"/>
          </a:p>
        </p:txBody>
      </p:sp>
    </p:spTree>
    <p:extLst>
      <p:ext uri="{BB962C8B-B14F-4D97-AF65-F5344CB8AC3E}">
        <p14:creationId xmlns:p14="http://schemas.microsoft.com/office/powerpoint/2010/main" val="2637221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Well-being principles and duties</a:t>
            </a:r>
            <a:endParaRPr lang="en-GB" dirty="0"/>
          </a:p>
        </p:txBody>
      </p:sp>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29</a:t>
            </a:fld>
            <a:endParaRPr lang="en-GB" dirty="0"/>
          </a:p>
        </p:txBody>
      </p:sp>
      <p:sp>
        <p:nvSpPr>
          <p:cNvPr id="5" name="Rounded Rectangular Callout 4"/>
          <p:cNvSpPr/>
          <p:nvPr/>
        </p:nvSpPr>
        <p:spPr>
          <a:xfrm>
            <a:off x="611560" y="1556792"/>
            <a:ext cx="7920880" cy="151216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Well-being – </a:t>
            </a:r>
            <a:r>
              <a:rPr lang="en-GB" sz="2400" dirty="0" smtClean="0"/>
              <a:t>I know and understand what care, support and opportunities are available to me, and I get the help I need, when I need it, in the way I want it</a:t>
            </a:r>
            <a:endParaRPr lang="en-GB" sz="2400" dirty="0"/>
          </a:p>
        </p:txBody>
      </p:sp>
      <p:sp>
        <p:nvSpPr>
          <p:cNvPr id="6" name="Rounded Rectangular Callout 5"/>
          <p:cNvSpPr/>
          <p:nvPr/>
        </p:nvSpPr>
        <p:spPr>
          <a:xfrm>
            <a:off x="611560" y="3717032"/>
            <a:ext cx="7920880" cy="208823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dirty="0" smtClean="0"/>
              <a:t>Securing rights and entitlements – </a:t>
            </a:r>
            <a:r>
              <a:rPr lang="en-GB" sz="2200" dirty="0" smtClean="0"/>
              <a:t>My rights are respected, I have voice and control, I am involved in making decisions that affect my life, my individual circumstances are considered, I can speak for myself or have someone who can do it for me, and I get care through the Welsh language if I need it.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p:txBody>
          <a:bodyPr/>
          <a:lstStyle/>
          <a:p>
            <a:pPr lvl="0"/>
            <a:r>
              <a:rPr lang="en-GB" sz="2800" dirty="0" smtClean="0"/>
              <a:t>Reflection on Module 1</a:t>
            </a:r>
          </a:p>
          <a:p>
            <a:pPr lvl="0"/>
            <a:r>
              <a:rPr lang="en-GB" sz="2800" dirty="0" smtClean="0"/>
              <a:t>Introduction</a:t>
            </a:r>
          </a:p>
          <a:p>
            <a:pPr lvl="0"/>
            <a:r>
              <a:rPr lang="en-GB" sz="2800" dirty="0" smtClean="0"/>
              <a:t>Choice, control and consent</a:t>
            </a:r>
          </a:p>
          <a:p>
            <a:pPr lvl="0"/>
            <a:r>
              <a:rPr lang="en-GB" sz="2800" dirty="0" smtClean="0"/>
              <a:t>Confidentiality</a:t>
            </a:r>
          </a:p>
          <a:p>
            <a:pPr lvl="0"/>
            <a:r>
              <a:rPr lang="en-GB" sz="2800" dirty="0" smtClean="0"/>
              <a:t>Risk and the principles of advocacy</a:t>
            </a:r>
          </a:p>
          <a:p>
            <a:pPr lvl="0"/>
            <a:r>
              <a:rPr lang="en-GB" sz="2800" dirty="0" smtClean="0"/>
              <a:t>Best interests</a:t>
            </a:r>
          </a:p>
          <a:p>
            <a:pPr lvl="0"/>
            <a:r>
              <a:rPr lang="en-GB" sz="2800" dirty="0" smtClean="0"/>
              <a:t>Non-instructed advocacy</a:t>
            </a:r>
          </a:p>
          <a:p>
            <a:pPr lvl="0"/>
            <a:r>
              <a:rPr lang="en-GB" sz="2800" dirty="0" smtClean="0"/>
              <a:t>Well-being, advocacy and possible barriers</a:t>
            </a:r>
          </a:p>
          <a:p>
            <a:pPr lvl="0"/>
            <a:r>
              <a:rPr lang="en-GB" sz="2800" dirty="0" smtClean="0"/>
              <a:t>Other related overarching duties in the Act</a:t>
            </a:r>
          </a:p>
          <a:p>
            <a:pPr lvl="0"/>
            <a:r>
              <a:rPr lang="en-GB" sz="2800" dirty="0" smtClean="0"/>
              <a:t>Reflective learning </a:t>
            </a:r>
            <a:endParaRPr lang="en-GB" sz="2800" dirty="0"/>
          </a:p>
        </p:txBody>
      </p:sp>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30</a:t>
            </a:fld>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Reflection of Module 1</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389897714"/>
              </p:ext>
            </p:extLst>
          </p:nvPr>
        </p:nvGraphicFramePr>
        <p:xfrm>
          <a:off x="457200" y="14128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31</a:t>
            </a:fld>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smtClean="0"/>
              <a:t>A person exercising functions under this </a:t>
            </a:r>
            <a:br>
              <a:rPr lang="en-GB" dirty="0" smtClean="0"/>
            </a:br>
            <a:r>
              <a:rPr lang="en-GB" dirty="0" smtClean="0"/>
              <a:t>Act </a:t>
            </a:r>
            <a:r>
              <a:rPr lang="en-GB" b="1" dirty="0" smtClean="0"/>
              <a:t>must</a:t>
            </a:r>
            <a:r>
              <a:rPr lang="en-GB" dirty="0" smtClean="0"/>
              <a:t> seek to promote the well-being </a:t>
            </a:r>
            <a:br>
              <a:rPr lang="en-GB" dirty="0" smtClean="0"/>
            </a:br>
            <a:r>
              <a:rPr lang="en-GB" dirty="0" smtClean="0"/>
              <a:t>of people who need care and support, and carers who need support</a:t>
            </a:r>
          </a:p>
          <a:p>
            <a:r>
              <a:rPr lang="en-GB" dirty="0" smtClean="0"/>
              <a:t>Well-being includes securing rights and entitlements</a:t>
            </a:r>
            <a:endParaRPr lang="en-GB" dirty="0"/>
          </a:p>
        </p:txBody>
      </p:sp>
      <p:graphicFrame>
        <p:nvGraphicFramePr>
          <p:cNvPr id="6" name="Content Placeholder 5"/>
          <p:cNvGraphicFramePr>
            <a:graphicFrameLocks noGrp="1"/>
          </p:cNvGraphicFramePr>
          <p:nvPr>
            <p:ph sz="half" idx="2"/>
          </p:nvPr>
        </p:nvGraphicFramePr>
        <p:xfrm>
          <a:off x="4648200" y="1484313"/>
          <a:ext cx="4038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GB" dirty="0" smtClean="0"/>
              <a:t>Introduction</a:t>
            </a:r>
            <a:endParaRPr lang="en-GB" dirty="0"/>
          </a:p>
        </p:txBody>
      </p:sp>
      <p:sp>
        <p:nvSpPr>
          <p:cNvPr id="5" name="Slide Number Placeholder 4"/>
          <p:cNvSpPr>
            <a:spLocks noGrp="1"/>
          </p:cNvSpPr>
          <p:nvPr>
            <p:ph type="sldNum" sz="quarter" idx="10"/>
          </p:nvPr>
        </p:nvSpPr>
        <p:spPr/>
        <p:txBody>
          <a:bodyPr/>
          <a:lstStyle/>
          <a:p>
            <a:pPr>
              <a:defRPr/>
            </a:pPr>
            <a:fld id="{1B2D33D0-60C8-4AED-9C78-A4AA6E805E9C}" type="slidenum">
              <a:rPr lang="en-GB" smtClean="0"/>
              <a:pPr>
                <a:defRPr/>
              </a:pPr>
              <a:t>32</a:t>
            </a:fld>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Choice and control</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324330303"/>
              </p:ext>
            </p:extLst>
          </p:nvPr>
        </p:nvGraphicFramePr>
        <p:xfrm>
          <a:off x="457200" y="14128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0"/>
          </p:nvPr>
        </p:nvSpPr>
        <p:spPr/>
        <p:txBody>
          <a:bodyPr/>
          <a:lstStyle/>
          <a:p>
            <a:pPr>
              <a:defRPr/>
            </a:pPr>
            <a:fld id="{1B2D33D0-60C8-4AED-9C78-A4AA6E805E9C}" type="slidenum">
              <a:rPr lang="en-GB" smtClean="0"/>
              <a:pPr>
                <a:defRPr/>
              </a:pPr>
              <a:t>33</a:t>
            </a:fld>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Advocacy and consent</a:t>
            </a:r>
            <a:endParaRPr lang="en-GB" dirty="0"/>
          </a:p>
        </p:txBody>
      </p:sp>
      <p:graphicFrame>
        <p:nvGraphicFramePr>
          <p:cNvPr id="5" name="Content Placeholder 4"/>
          <p:cNvGraphicFramePr>
            <a:graphicFrameLocks noGrp="1"/>
          </p:cNvGraphicFramePr>
          <p:nvPr>
            <p:ph idx="1"/>
          </p:nvPr>
        </p:nvGraphicFramePr>
        <p:xfrm>
          <a:off x="457200" y="14128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34</a:t>
            </a:fld>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Confidentiality in an </a:t>
            </a:r>
            <a:br>
              <a:rPr lang="en-GB" dirty="0" smtClean="0"/>
            </a:br>
            <a:r>
              <a:rPr lang="en-GB" dirty="0" smtClean="0"/>
              <a:t>advocacy partnership</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56256607"/>
              </p:ext>
            </p:extLst>
          </p:nvPr>
        </p:nvGraphicFramePr>
        <p:xfrm>
          <a:off x="457200" y="14128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35</a:t>
            </a:fld>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and the principles of advocacy</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82585271"/>
              </p:ext>
            </p:extLst>
          </p:nvPr>
        </p:nvGraphicFramePr>
        <p:xfrm>
          <a:off x="755576" y="1700808"/>
          <a:ext cx="7931224" cy="4248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36</a:t>
            </a:fld>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person-centred approach</a:t>
            </a:r>
            <a:endParaRPr lang="en-GB" dirty="0"/>
          </a:p>
        </p:txBody>
      </p:sp>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37</a:t>
            </a:fld>
            <a:endParaRPr lang="en-GB" dirty="0"/>
          </a:p>
        </p:txBody>
      </p:sp>
      <p:sp>
        <p:nvSpPr>
          <p:cNvPr id="5" name="Rounded Rectangular Callout 4"/>
          <p:cNvSpPr/>
          <p:nvPr/>
        </p:nvSpPr>
        <p:spPr>
          <a:xfrm>
            <a:off x="1259632" y="1916832"/>
            <a:ext cx="6696744" cy="3600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smtClean="0">
                <a:solidFill>
                  <a:schemeClr val="bg1"/>
                </a:solidFill>
                <a:latin typeface="Arial" panose="020B0604020202020204" pitchFamily="34" charset="0"/>
                <a:cs typeface="Arial" panose="020B0604020202020204" pitchFamily="34" charset="0"/>
              </a:rPr>
              <a:t>The advocacy provider will ensure that the wishes and interests of the people it advocates on behalf of direct its work. Advocates should be non-judgmental and respectful of people’s needs, views, culture and experiences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sz="half" idx="2"/>
            <p:extLst>
              <p:ext uri="{D42A27DB-BD31-4B8C-83A1-F6EECF244321}">
                <p14:modId xmlns:p14="http://schemas.microsoft.com/office/powerpoint/2010/main" val="3767841775"/>
              </p:ext>
            </p:extLst>
          </p:nvPr>
        </p:nvGraphicFramePr>
        <p:xfrm>
          <a:off x="4067944" y="1484312"/>
          <a:ext cx="5076056" cy="4897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GB" dirty="0" smtClean="0"/>
              <a:t>Citizen Directed Support</a:t>
            </a:r>
            <a:endParaRPr lang="en-GB" dirty="0"/>
          </a:p>
        </p:txBody>
      </p:sp>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38</a:t>
            </a:fld>
            <a:endParaRPr lang="en-GB" dirty="0"/>
          </a:p>
        </p:txBody>
      </p:sp>
      <p:sp>
        <p:nvSpPr>
          <p:cNvPr id="5" name="Rounded Rectangular Callout 4"/>
          <p:cNvSpPr/>
          <p:nvPr/>
        </p:nvSpPr>
        <p:spPr>
          <a:xfrm>
            <a:off x="179512" y="1340768"/>
            <a:ext cx="3672408" cy="482453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i="1" dirty="0" smtClean="0"/>
              <a:t>“</a:t>
            </a:r>
            <a:r>
              <a:rPr lang="en-GB" sz="2200" b="1" i="1" dirty="0" smtClean="0"/>
              <a:t>Citizen Directed Support is a set of ideas to help us build good relationships with people who support us to achieve our goals and live our lives as we choose.” </a:t>
            </a:r>
          </a:p>
          <a:p>
            <a:pPr algn="ctr"/>
            <a:endParaRPr lang="en-GB" sz="2200" i="1" dirty="0" smtClean="0"/>
          </a:p>
          <a:p>
            <a:r>
              <a:rPr lang="en-GB" sz="2200" dirty="0" smtClean="0"/>
              <a:t>These ideas are principles, values and practices. They describe what we should expect from people who support us. </a:t>
            </a:r>
          </a:p>
          <a:p>
            <a:pPr algn="ctr"/>
            <a:endParaRPr lang="en-GB" sz="2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1 – About Advocacy</a:t>
            </a:r>
            <a:endParaRPr lang="en-GB" dirty="0"/>
          </a:p>
        </p:txBody>
      </p:sp>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3</a:t>
            </a:fld>
            <a:endParaRPr lang="en-GB" dirty="0"/>
          </a:p>
        </p:txBody>
      </p:sp>
      <p:sp>
        <p:nvSpPr>
          <p:cNvPr id="6" name="Content Placeholder 5"/>
          <p:cNvSpPr>
            <a:spLocks noGrp="1"/>
          </p:cNvSpPr>
          <p:nvPr>
            <p:ph idx="1"/>
          </p:nvPr>
        </p:nvSpPr>
        <p:spPr/>
        <p:txBody>
          <a:bodyPr/>
          <a:lstStyle/>
          <a:p>
            <a:pPr lvl="0">
              <a:spcBef>
                <a:spcPts val="0"/>
              </a:spcBef>
              <a:buNone/>
            </a:pPr>
            <a:r>
              <a:rPr lang="en-GB" dirty="0" smtClean="0"/>
              <a:t>Aims to increase knowledge and understanding of </a:t>
            </a:r>
          </a:p>
          <a:p>
            <a:pPr lvl="0">
              <a:spcBef>
                <a:spcPts val="0"/>
              </a:spcBef>
              <a:buNone/>
            </a:pPr>
            <a:r>
              <a:rPr lang="en-GB" dirty="0" smtClean="0"/>
              <a:t>independent  professional advocacy</a:t>
            </a:r>
          </a:p>
          <a:p>
            <a:pPr>
              <a:buNone/>
            </a:pPr>
            <a:r>
              <a:rPr lang="en-GB" b="1" dirty="0" smtClean="0"/>
              <a:t>Learning outcomes</a:t>
            </a:r>
          </a:p>
          <a:p>
            <a:pPr>
              <a:buNone/>
            </a:pPr>
            <a:r>
              <a:rPr lang="en-GB" dirty="0" smtClean="0"/>
              <a:t>At the end of this module learners will:</a:t>
            </a:r>
          </a:p>
          <a:p>
            <a:pPr marL="457200" indent="-457200">
              <a:buFont typeface="+mj-lt"/>
              <a:buAutoNum type="arabicPeriod"/>
            </a:pPr>
            <a:r>
              <a:rPr lang="en-GB" dirty="0" smtClean="0"/>
              <a:t>Be able to describe what advocacy is and why it is important</a:t>
            </a:r>
          </a:p>
          <a:p>
            <a:pPr marL="457200" indent="-457200">
              <a:buFont typeface="+mj-lt"/>
              <a:buAutoNum type="arabicPeriod"/>
            </a:pPr>
            <a:r>
              <a:rPr lang="en-GB" dirty="0" smtClean="0"/>
              <a:t>Have identified the key principles of advocacy and understand why independence is important</a:t>
            </a:r>
          </a:p>
          <a:p>
            <a:pPr marL="457200" indent="-457200">
              <a:buFont typeface="+mj-lt"/>
              <a:buAutoNum type="arabicPeriod"/>
            </a:pPr>
            <a:r>
              <a:rPr lang="en-GB" dirty="0" smtClean="0"/>
              <a:t>Recognise what barriers there are to people being able to fully participate and uphold their rights and how to overcome them</a:t>
            </a:r>
          </a:p>
          <a:p>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Empowerment</a:t>
            </a:r>
            <a:endParaRPr lang="en-GB" dirty="0"/>
          </a:p>
        </p:txBody>
      </p:sp>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39</a:t>
            </a:fld>
            <a:endParaRPr lang="en-GB" dirty="0"/>
          </a:p>
        </p:txBody>
      </p:sp>
      <p:sp>
        <p:nvSpPr>
          <p:cNvPr id="5" name="Rounded Rectangular Callout 4"/>
          <p:cNvSpPr/>
          <p:nvPr/>
        </p:nvSpPr>
        <p:spPr>
          <a:xfrm>
            <a:off x="1187624" y="1988840"/>
            <a:ext cx="6840760" cy="367240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smtClean="0">
                <a:solidFill>
                  <a:schemeClr val="bg1"/>
                </a:solidFill>
                <a:latin typeface="Arial" panose="020B0604020202020204" pitchFamily="34" charset="0"/>
                <a:cs typeface="Arial" panose="020B0604020202020204" pitchFamily="34" charset="0"/>
              </a:rPr>
              <a:t>The advocacy provider should have empowerment at the heart of their service delivery and carry out actions to ensure clients are as active and present in decisions that are being made about them as they possibly can be</a:t>
            </a:r>
            <a:endParaRPr lang="en-GB" sz="2800" b="1"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Mental Capacity Act – </a:t>
            </a:r>
            <a:br>
              <a:rPr lang="en-GB" dirty="0" smtClean="0"/>
            </a:br>
            <a:r>
              <a:rPr lang="en-GB" dirty="0" smtClean="0"/>
              <a:t>Five statutory principles</a:t>
            </a:r>
            <a:endParaRPr lang="en-GB" dirty="0"/>
          </a:p>
        </p:txBody>
      </p:sp>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40</a:t>
            </a:fld>
            <a:endParaRPr lang="en-GB" dirty="0"/>
          </a:p>
        </p:txBody>
      </p:sp>
      <p:graphicFrame>
        <p:nvGraphicFramePr>
          <p:cNvPr id="9" name="Content Placeholder 8"/>
          <p:cNvGraphicFramePr>
            <a:graphicFrameLocks noGrp="1"/>
          </p:cNvGraphicFramePr>
          <p:nvPr>
            <p:ph idx="1"/>
          </p:nvPr>
        </p:nvGraphicFramePr>
        <p:xfrm>
          <a:off x="457200" y="14128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Best interests and the </a:t>
            </a:r>
            <a:br>
              <a:rPr lang="en-GB" dirty="0" smtClean="0"/>
            </a:br>
            <a:r>
              <a:rPr lang="en-GB" dirty="0" smtClean="0"/>
              <a:t>Mental Capacity Act</a:t>
            </a:r>
            <a:endParaRPr lang="en-GB" dirty="0"/>
          </a:p>
        </p:txBody>
      </p:sp>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41</a:t>
            </a:fld>
            <a:endParaRPr lang="en-GB" dirty="0"/>
          </a:p>
        </p:txBody>
      </p:sp>
      <p:sp>
        <p:nvSpPr>
          <p:cNvPr id="5" name="Rounded Rectangular Callout 4"/>
          <p:cNvSpPr/>
          <p:nvPr/>
        </p:nvSpPr>
        <p:spPr>
          <a:xfrm>
            <a:off x="827584" y="1556792"/>
            <a:ext cx="7632848" cy="388843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smtClean="0"/>
              <a:t>Principle 4: Best interests</a:t>
            </a:r>
          </a:p>
          <a:p>
            <a:r>
              <a:rPr lang="en-GB" sz="3200" dirty="0" smtClean="0"/>
              <a:t>If a person has been assessed as lacking capacity then any action taken, or any decision made for, or on behalf of that person, must be made in his or her best interests</a:t>
            </a:r>
            <a:endParaRPr lang="en-GB" sz="3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Best interests and </a:t>
            </a:r>
            <a:br>
              <a:rPr lang="en-GB" dirty="0" smtClean="0"/>
            </a:br>
            <a:r>
              <a:rPr lang="en-GB" dirty="0" smtClean="0"/>
              <a:t>non-instructed advocacy</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80194411"/>
              </p:ext>
            </p:extLst>
          </p:nvPr>
        </p:nvGraphicFramePr>
        <p:xfrm>
          <a:off x="827584" y="1412875"/>
          <a:ext cx="7859216" cy="4752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42</a:t>
            </a:fld>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Watching Brief – </a:t>
            </a:r>
            <a:br>
              <a:rPr lang="en-GB" dirty="0" smtClean="0"/>
            </a:br>
            <a:r>
              <a:rPr lang="en-GB" dirty="0" smtClean="0"/>
              <a:t>Eight domains to ordinary living</a:t>
            </a:r>
            <a:endParaRPr lang="en-GB" dirty="0"/>
          </a:p>
        </p:txBody>
      </p:sp>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43</a:t>
            </a:fld>
            <a:endParaRPr lang="en-GB" dirty="0"/>
          </a:p>
        </p:txBody>
      </p:sp>
      <p:graphicFrame>
        <p:nvGraphicFramePr>
          <p:cNvPr id="7" name="Content Placeholder 6"/>
          <p:cNvGraphicFramePr>
            <a:graphicFrameLocks noGrp="1"/>
          </p:cNvGraphicFramePr>
          <p:nvPr>
            <p:ph idx="1"/>
          </p:nvPr>
        </p:nvGraphicFramePr>
        <p:xfrm>
          <a:off x="179512" y="1268760"/>
          <a:ext cx="8784976" cy="5589241"/>
        </p:xfrm>
        <a:graphic>
          <a:graphicData uri="http://schemas.openxmlformats.org/drawingml/2006/table">
            <a:tbl>
              <a:tblPr firstRow="1" bandRow="1">
                <a:tableStyleId>{5C22544A-7EE6-4342-B048-85BDC9FD1C3A}</a:tableStyleId>
              </a:tblPr>
              <a:tblGrid>
                <a:gridCol w="1778994"/>
                <a:gridCol w="2382892"/>
                <a:gridCol w="2426846"/>
                <a:gridCol w="2196244"/>
              </a:tblGrid>
              <a:tr h="404376">
                <a:tc>
                  <a:txBody>
                    <a:bodyPr/>
                    <a:lstStyle/>
                    <a:p>
                      <a:r>
                        <a:rPr lang="en-GB" sz="1600" dirty="0" smtClean="0"/>
                        <a:t>Domain</a:t>
                      </a:r>
                      <a:endParaRPr lang="en-GB" sz="1600" dirty="0"/>
                    </a:p>
                  </a:txBody>
                  <a:tcPr/>
                </a:tc>
                <a:tc>
                  <a:txBody>
                    <a:bodyPr/>
                    <a:lstStyle/>
                    <a:p>
                      <a:r>
                        <a:rPr lang="en-GB" sz="1600" dirty="0" smtClean="0"/>
                        <a:t>Definition</a:t>
                      </a:r>
                      <a:endParaRPr lang="en-GB" sz="1600" dirty="0"/>
                    </a:p>
                  </a:txBody>
                  <a:tcPr/>
                </a:tc>
                <a:tc>
                  <a:txBody>
                    <a:bodyPr/>
                    <a:lstStyle/>
                    <a:p>
                      <a:r>
                        <a:rPr lang="en-GB" sz="1600" dirty="0" smtClean="0"/>
                        <a:t>Focus</a:t>
                      </a:r>
                      <a:endParaRPr lang="en-GB" sz="1600" dirty="0"/>
                    </a:p>
                  </a:txBody>
                  <a:tcPr/>
                </a:tc>
                <a:tc>
                  <a:txBody>
                    <a:bodyPr/>
                    <a:lstStyle/>
                    <a:p>
                      <a:r>
                        <a:rPr lang="en-GB" sz="1600" dirty="0" smtClean="0"/>
                        <a:t>Avoidance</a:t>
                      </a:r>
                      <a:endParaRPr lang="en-GB" sz="1600" dirty="0"/>
                    </a:p>
                  </a:txBody>
                  <a:tcPr/>
                </a:tc>
              </a:tr>
              <a:tr h="1695052">
                <a:tc>
                  <a:txBody>
                    <a:bodyPr/>
                    <a:lstStyle/>
                    <a:p>
                      <a:r>
                        <a:rPr lang="en-GB" sz="1600" dirty="0" smtClean="0"/>
                        <a:t>1.  Competence</a:t>
                      </a:r>
                      <a:endParaRPr lang="en-GB" sz="1600" dirty="0"/>
                    </a:p>
                  </a:txBody>
                  <a:tcPr/>
                </a:tc>
                <a:tc>
                  <a:txBody>
                    <a:bodyPr/>
                    <a:lstStyle/>
                    <a:p>
                      <a:r>
                        <a:rPr lang="en-GB" sz="1600" dirty="0" smtClean="0"/>
                        <a:t>To have a level of skill to be able to be as independent as possible</a:t>
                      </a:r>
                      <a:endParaRPr lang="en-GB" sz="1600" dirty="0"/>
                    </a:p>
                  </a:txBody>
                  <a:tcPr/>
                </a:tc>
                <a:tc>
                  <a:txBody>
                    <a:bodyPr/>
                    <a:lstStyle/>
                    <a:p>
                      <a:r>
                        <a:rPr lang="en-GB" sz="1600" dirty="0" smtClean="0"/>
                        <a:t>Learning and developing skills which lead to a greater independence or allow minimal</a:t>
                      </a:r>
                      <a:r>
                        <a:rPr lang="en-GB" sz="1600" baseline="0" dirty="0" smtClean="0"/>
                        <a:t> support</a:t>
                      </a:r>
                      <a:endParaRPr lang="en-GB" sz="1600" dirty="0"/>
                    </a:p>
                  </a:txBody>
                  <a:tcPr/>
                </a:tc>
                <a:tc>
                  <a:txBody>
                    <a:bodyPr/>
                    <a:lstStyle/>
                    <a:p>
                      <a:r>
                        <a:rPr lang="en-GB" sz="1600" dirty="0" smtClean="0"/>
                        <a:t>Dependence and inactivity,</a:t>
                      </a:r>
                      <a:r>
                        <a:rPr lang="en-GB" sz="1600" baseline="0" dirty="0" smtClean="0"/>
                        <a:t> having to rely on others, not taking risks or allowing people to do things for themselves</a:t>
                      </a:r>
                      <a:endParaRPr lang="en-GB" sz="1600" dirty="0"/>
                    </a:p>
                  </a:txBody>
                  <a:tcPr/>
                </a:tc>
              </a:tr>
              <a:tr h="1163271">
                <a:tc>
                  <a:txBody>
                    <a:bodyPr/>
                    <a:lstStyle/>
                    <a:p>
                      <a:r>
                        <a:rPr lang="en-GB" sz="1600" dirty="0" smtClean="0"/>
                        <a:t>2.</a:t>
                      </a:r>
                      <a:r>
                        <a:rPr lang="en-GB" sz="1600" baseline="0" dirty="0" smtClean="0"/>
                        <a:t>  Community presence</a:t>
                      </a:r>
                      <a:endParaRPr lang="en-GB" sz="1600" dirty="0"/>
                    </a:p>
                  </a:txBody>
                  <a:tcPr/>
                </a:tc>
                <a:tc>
                  <a:txBody>
                    <a:bodyPr/>
                    <a:lstStyle/>
                    <a:p>
                      <a:r>
                        <a:rPr lang="en-GB" sz="1600" dirty="0" smtClean="0"/>
                        <a:t>Having a sense of belonging to a local area by means of access and use</a:t>
                      </a:r>
                      <a:endParaRPr lang="en-GB" sz="1600" dirty="0"/>
                    </a:p>
                  </a:txBody>
                  <a:tcPr/>
                </a:tc>
                <a:tc>
                  <a:txBody>
                    <a:bodyPr/>
                    <a:lstStyle/>
                    <a:p>
                      <a:r>
                        <a:rPr lang="en-GB" sz="1600" dirty="0" smtClean="0"/>
                        <a:t>Encourage</a:t>
                      </a:r>
                      <a:r>
                        <a:rPr lang="en-GB" sz="1600" baseline="0" dirty="0" smtClean="0"/>
                        <a:t> a high frequency of use and involvement in local public facilities and amenities</a:t>
                      </a:r>
                      <a:endParaRPr lang="en-GB" sz="1600" dirty="0"/>
                    </a:p>
                  </a:txBody>
                  <a:tcPr/>
                </a:tc>
                <a:tc>
                  <a:txBody>
                    <a:bodyPr/>
                    <a:lstStyle/>
                    <a:p>
                      <a:r>
                        <a:rPr lang="en-GB" sz="1600" dirty="0" smtClean="0"/>
                        <a:t>Using segregated services or not using</a:t>
                      </a:r>
                      <a:r>
                        <a:rPr lang="en-GB" sz="1600" baseline="0" dirty="0" smtClean="0"/>
                        <a:t> local facilities enough</a:t>
                      </a:r>
                      <a:endParaRPr lang="en-GB" sz="1600" dirty="0"/>
                    </a:p>
                  </a:txBody>
                  <a:tcPr/>
                </a:tc>
              </a:tr>
              <a:tr h="1163271">
                <a:tc>
                  <a:txBody>
                    <a:bodyPr/>
                    <a:lstStyle/>
                    <a:p>
                      <a:r>
                        <a:rPr lang="en-GB" sz="1600" dirty="0" smtClean="0"/>
                        <a:t>3.  Continuity</a:t>
                      </a:r>
                      <a:endParaRPr lang="en-GB" sz="1600" dirty="0"/>
                    </a:p>
                  </a:txBody>
                  <a:tcPr/>
                </a:tc>
                <a:tc>
                  <a:txBody>
                    <a:bodyPr/>
                    <a:lstStyle/>
                    <a:p>
                      <a:r>
                        <a:rPr lang="en-GB" sz="1600" dirty="0" smtClean="0"/>
                        <a:t>Having a past, present and future with key people and events in your life</a:t>
                      </a:r>
                      <a:endParaRPr lang="en-GB" sz="1600" dirty="0"/>
                    </a:p>
                  </a:txBody>
                  <a:tcPr/>
                </a:tc>
                <a:tc>
                  <a:txBody>
                    <a:bodyPr/>
                    <a:lstStyle/>
                    <a:p>
                      <a:r>
                        <a:rPr lang="en-GB" sz="1600" dirty="0" smtClean="0"/>
                        <a:t>Meaningful relationships which last over time, planning out your life’s hopes and ambitions</a:t>
                      </a:r>
                      <a:endParaRPr lang="en-GB" sz="1600" dirty="0"/>
                    </a:p>
                  </a:txBody>
                  <a:tcPr/>
                </a:tc>
                <a:tc>
                  <a:txBody>
                    <a:bodyPr/>
                    <a:lstStyle/>
                    <a:p>
                      <a:r>
                        <a:rPr lang="en-GB" sz="1600" dirty="0" smtClean="0"/>
                        <a:t>Stagnation and loss, no past and no future,</a:t>
                      </a:r>
                      <a:r>
                        <a:rPr lang="en-GB" sz="1600" baseline="0" dirty="0" smtClean="0"/>
                        <a:t> only the present</a:t>
                      </a:r>
                      <a:endParaRPr lang="en-GB" sz="1600" dirty="0"/>
                    </a:p>
                  </a:txBody>
                  <a:tcPr/>
                </a:tc>
              </a:tr>
              <a:tr h="1163271">
                <a:tc>
                  <a:txBody>
                    <a:bodyPr/>
                    <a:lstStyle/>
                    <a:p>
                      <a:r>
                        <a:rPr lang="en-GB" sz="1600" dirty="0" smtClean="0"/>
                        <a:t>4.  Choice</a:t>
                      </a:r>
                      <a:r>
                        <a:rPr lang="en-GB" sz="1600" baseline="0" dirty="0" smtClean="0"/>
                        <a:t> and influence</a:t>
                      </a:r>
                      <a:endParaRPr lang="en-GB" sz="1600" dirty="0"/>
                    </a:p>
                  </a:txBody>
                  <a:tcPr/>
                </a:tc>
                <a:tc>
                  <a:txBody>
                    <a:bodyPr/>
                    <a:lstStyle/>
                    <a:p>
                      <a:r>
                        <a:rPr lang="en-GB" sz="1600" dirty="0" smtClean="0"/>
                        <a:t>Being able to determine the course</a:t>
                      </a:r>
                      <a:r>
                        <a:rPr lang="en-GB" sz="1600" baseline="0" dirty="0" smtClean="0"/>
                        <a:t> of events , looking at situation from your perspective</a:t>
                      </a:r>
                      <a:endParaRPr lang="en-GB" sz="1600" dirty="0"/>
                    </a:p>
                  </a:txBody>
                  <a:tcPr/>
                </a:tc>
                <a:tc>
                  <a:txBody>
                    <a:bodyPr/>
                    <a:lstStyle/>
                    <a:p>
                      <a:r>
                        <a:rPr lang="en-GB" sz="1600" dirty="0" smtClean="0"/>
                        <a:t>Self determination, self advocacy, making your own decisions</a:t>
                      </a:r>
                      <a:r>
                        <a:rPr lang="en-GB" sz="1600" baseline="0" dirty="0" smtClean="0"/>
                        <a:t> and choices because you want to</a:t>
                      </a:r>
                      <a:endParaRPr lang="en-GB" sz="1600" dirty="0"/>
                    </a:p>
                  </a:txBody>
                  <a:tcPr/>
                </a:tc>
                <a:tc>
                  <a:txBody>
                    <a:bodyPr/>
                    <a:lstStyle/>
                    <a:p>
                      <a:r>
                        <a:rPr lang="en-GB" sz="1600" dirty="0" smtClean="0"/>
                        <a:t>Domination over protection, no involvement in the way your life is directed</a:t>
                      </a:r>
                      <a:endParaRPr lang="en-GB" sz="1600" dirty="0"/>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Watching Brief – </a:t>
            </a:r>
            <a:br>
              <a:rPr lang="en-GB" dirty="0" smtClean="0"/>
            </a:br>
            <a:r>
              <a:rPr lang="en-GB" dirty="0" smtClean="0"/>
              <a:t>Eight domains to ordinary living</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51703898"/>
              </p:ext>
            </p:extLst>
          </p:nvPr>
        </p:nvGraphicFramePr>
        <p:xfrm>
          <a:off x="251520" y="1433557"/>
          <a:ext cx="8640960" cy="5359820"/>
        </p:xfrm>
        <a:graphic>
          <a:graphicData uri="http://schemas.openxmlformats.org/drawingml/2006/table">
            <a:tbl>
              <a:tblPr firstRow="1" bandRow="1">
                <a:tableStyleId>{5C22544A-7EE6-4342-B048-85BDC9FD1C3A}</a:tableStyleId>
              </a:tblPr>
              <a:tblGrid>
                <a:gridCol w="1825437"/>
                <a:gridCol w="1965792"/>
                <a:gridCol w="2495043"/>
                <a:gridCol w="2354688"/>
              </a:tblGrid>
              <a:tr h="395581">
                <a:tc>
                  <a:txBody>
                    <a:bodyPr/>
                    <a:lstStyle/>
                    <a:p>
                      <a:r>
                        <a:rPr lang="en-GB" dirty="0" smtClean="0"/>
                        <a:t>Domain</a:t>
                      </a:r>
                      <a:endParaRPr lang="en-GB" dirty="0"/>
                    </a:p>
                  </a:txBody>
                  <a:tcPr/>
                </a:tc>
                <a:tc>
                  <a:txBody>
                    <a:bodyPr/>
                    <a:lstStyle/>
                    <a:p>
                      <a:r>
                        <a:rPr lang="en-GB" dirty="0" smtClean="0"/>
                        <a:t>Definition</a:t>
                      </a:r>
                      <a:endParaRPr lang="en-GB" dirty="0"/>
                    </a:p>
                  </a:txBody>
                  <a:tcPr/>
                </a:tc>
                <a:tc>
                  <a:txBody>
                    <a:bodyPr/>
                    <a:lstStyle/>
                    <a:p>
                      <a:r>
                        <a:rPr lang="en-GB" dirty="0" smtClean="0"/>
                        <a:t>Focus </a:t>
                      </a:r>
                      <a:endParaRPr lang="en-GB" dirty="0"/>
                    </a:p>
                  </a:txBody>
                  <a:tcPr/>
                </a:tc>
                <a:tc>
                  <a:txBody>
                    <a:bodyPr/>
                    <a:lstStyle/>
                    <a:p>
                      <a:r>
                        <a:rPr lang="en-GB" dirty="0" smtClean="0"/>
                        <a:t>Avoidance</a:t>
                      </a:r>
                      <a:endParaRPr lang="en-GB" dirty="0"/>
                    </a:p>
                  </a:txBody>
                  <a:tcPr/>
                </a:tc>
              </a:tr>
              <a:tr h="1147381">
                <a:tc>
                  <a:txBody>
                    <a:bodyPr/>
                    <a:lstStyle/>
                    <a:p>
                      <a:pPr marL="342900" indent="-342900">
                        <a:buAutoNum type="arabicPeriod" startAt="5"/>
                      </a:pPr>
                      <a:r>
                        <a:rPr lang="en-GB" sz="1800" dirty="0" smtClean="0"/>
                        <a:t>Individuality</a:t>
                      </a:r>
                      <a:endParaRPr lang="en-GB" sz="1800" dirty="0"/>
                    </a:p>
                  </a:txBody>
                  <a:tcPr/>
                </a:tc>
                <a:tc>
                  <a:txBody>
                    <a:bodyPr/>
                    <a:lstStyle/>
                    <a:p>
                      <a:r>
                        <a:rPr lang="en-GB" sz="1800" dirty="0" smtClean="0"/>
                        <a:t>A unique person in your own right</a:t>
                      </a:r>
                      <a:endParaRPr lang="en-GB" sz="1800" dirty="0"/>
                    </a:p>
                  </a:txBody>
                  <a:tcPr/>
                </a:tc>
                <a:tc>
                  <a:txBody>
                    <a:bodyPr/>
                    <a:lstStyle/>
                    <a:p>
                      <a:r>
                        <a:rPr lang="en-GB" sz="1800" dirty="0" smtClean="0"/>
                        <a:t>Individual needs and</a:t>
                      </a:r>
                      <a:r>
                        <a:rPr lang="en-GB" sz="1800" baseline="0" dirty="0" smtClean="0"/>
                        <a:t> wishes, support that is responsive to individual demands</a:t>
                      </a:r>
                      <a:endParaRPr lang="en-GB" sz="1800" dirty="0"/>
                    </a:p>
                  </a:txBody>
                  <a:tcPr/>
                </a:tc>
                <a:tc>
                  <a:txBody>
                    <a:bodyPr/>
                    <a:lstStyle/>
                    <a:p>
                      <a:r>
                        <a:rPr lang="en-GB" sz="1800" dirty="0" smtClean="0"/>
                        <a:t>Grouping and labelling</a:t>
                      </a:r>
                      <a:endParaRPr lang="en-GB" sz="1800" dirty="0"/>
                    </a:p>
                  </a:txBody>
                  <a:tcPr/>
                </a:tc>
              </a:tr>
              <a:tr h="1147381">
                <a:tc>
                  <a:txBody>
                    <a:bodyPr/>
                    <a:lstStyle/>
                    <a:p>
                      <a:r>
                        <a:rPr lang="en-GB" sz="1800" dirty="0" smtClean="0"/>
                        <a:t>6.   Status and respect</a:t>
                      </a:r>
                      <a:endParaRPr lang="en-GB" sz="1800" dirty="0"/>
                    </a:p>
                  </a:txBody>
                  <a:tcPr/>
                </a:tc>
                <a:tc>
                  <a:txBody>
                    <a:bodyPr/>
                    <a:lstStyle/>
                    <a:p>
                      <a:r>
                        <a:rPr lang="en-GB" sz="1800" dirty="0" smtClean="0"/>
                        <a:t>Having value in the eyes of others</a:t>
                      </a:r>
                      <a:endParaRPr lang="en-GB" sz="1800" dirty="0"/>
                    </a:p>
                  </a:txBody>
                  <a:tcPr/>
                </a:tc>
                <a:tc>
                  <a:txBody>
                    <a:bodyPr/>
                    <a:lstStyle/>
                    <a:p>
                      <a:r>
                        <a:rPr lang="en-GB" sz="1800" dirty="0" smtClean="0"/>
                        <a:t>Raising others’ expectations</a:t>
                      </a:r>
                      <a:r>
                        <a:rPr lang="en-GB" sz="1800" baseline="0" dirty="0" smtClean="0"/>
                        <a:t> and the removal of social stigma and prejudice</a:t>
                      </a:r>
                      <a:endParaRPr lang="en-GB" sz="1800" dirty="0"/>
                    </a:p>
                  </a:txBody>
                  <a:tcPr/>
                </a:tc>
                <a:tc>
                  <a:txBody>
                    <a:bodyPr/>
                    <a:lstStyle/>
                    <a:p>
                      <a:r>
                        <a:rPr lang="en-GB" sz="1800" dirty="0" smtClean="0"/>
                        <a:t>Not</a:t>
                      </a:r>
                      <a:r>
                        <a:rPr lang="en-GB" sz="1800" baseline="0" dirty="0" smtClean="0"/>
                        <a:t> placing value on a person by degrading them by age, culture or activity</a:t>
                      </a:r>
                      <a:endParaRPr lang="en-GB" sz="1800" dirty="0"/>
                    </a:p>
                  </a:txBody>
                  <a:tcPr/>
                </a:tc>
              </a:tr>
              <a:tr h="1147381">
                <a:tc>
                  <a:txBody>
                    <a:bodyPr/>
                    <a:lstStyle/>
                    <a:p>
                      <a:r>
                        <a:rPr lang="en-GB" sz="1800" dirty="0" smtClean="0"/>
                        <a:t>7.   Partnership</a:t>
                      </a:r>
                      <a:r>
                        <a:rPr lang="en-GB" sz="1800" baseline="0" dirty="0" smtClean="0"/>
                        <a:t> and relationships</a:t>
                      </a:r>
                      <a:endParaRPr lang="en-GB" sz="1800" dirty="0"/>
                    </a:p>
                  </a:txBody>
                  <a:tcPr/>
                </a:tc>
                <a:tc>
                  <a:txBody>
                    <a:bodyPr/>
                    <a:lstStyle/>
                    <a:p>
                      <a:r>
                        <a:rPr lang="en-GB" sz="1800" dirty="0" smtClean="0"/>
                        <a:t>Having meaningful interaction with other people</a:t>
                      </a:r>
                      <a:endParaRPr lang="en-GB" sz="1800" dirty="0"/>
                    </a:p>
                  </a:txBody>
                  <a:tcPr/>
                </a:tc>
                <a:tc>
                  <a:txBody>
                    <a:bodyPr/>
                    <a:lstStyle/>
                    <a:p>
                      <a:r>
                        <a:rPr lang="en-GB" sz="1800" dirty="0" smtClean="0"/>
                        <a:t>Valuing interaction</a:t>
                      </a:r>
                      <a:r>
                        <a:rPr lang="en-GB" sz="1800" baseline="0" dirty="0" smtClean="0"/>
                        <a:t> and friendship, promoting social networks</a:t>
                      </a:r>
                      <a:endParaRPr lang="en-GB" sz="1800" dirty="0"/>
                    </a:p>
                  </a:txBody>
                  <a:tcPr/>
                </a:tc>
                <a:tc>
                  <a:txBody>
                    <a:bodyPr/>
                    <a:lstStyle/>
                    <a:p>
                      <a:r>
                        <a:rPr lang="en-GB" sz="1800" dirty="0" smtClean="0"/>
                        <a:t>Having no one</a:t>
                      </a:r>
                      <a:r>
                        <a:rPr lang="en-GB" sz="1800" baseline="0" dirty="0" smtClean="0"/>
                        <a:t> in your life who is important, only associating with other devalued people</a:t>
                      </a:r>
                      <a:endParaRPr lang="en-GB" sz="1800" dirty="0"/>
                    </a:p>
                  </a:txBody>
                  <a:tcPr/>
                </a:tc>
              </a:tr>
              <a:tr h="1398079">
                <a:tc>
                  <a:txBody>
                    <a:bodyPr/>
                    <a:lstStyle/>
                    <a:p>
                      <a:r>
                        <a:rPr lang="en-GB" sz="1800" dirty="0" smtClean="0"/>
                        <a:t>8.  Well-being</a:t>
                      </a:r>
                      <a:endParaRPr lang="en-GB" sz="1800" dirty="0"/>
                    </a:p>
                  </a:txBody>
                  <a:tcPr/>
                </a:tc>
                <a:tc>
                  <a:txBody>
                    <a:bodyPr/>
                    <a:lstStyle/>
                    <a:p>
                      <a:r>
                        <a:rPr lang="en-GB" sz="1800" dirty="0" smtClean="0"/>
                        <a:t>Having a state </a:t>
                      </a:r>
                      <a:br>
                        <a:rPr lang="en-GB" sz="1800" dirty="0" smtClean="0"/>
                      </a:br>
                      <a:r>
                        <a:rPr lang="en-GB" sz="1800" dirty="0" smtClean="0"/>
                        <a:t>of physical, psychological</a:t>
                      </a:r>
                      <a:r>
                        <a:rPr lang="en-GB" sz="1800" baseline="0" dirty="0" smtClean="0"/>
                        <a:t> and social health</a:t>
                      </a:r>
                      <a:endParaRPr lang="en-GB" sz="1800" dirty="0"/>
                    </a:p>
                  </a:txBody>
                  <a:tcPr/>
                </a:tc>
                <a:tc>
                  <a:txBody>
                    <a:bodyPr/>
                    <a:lstStyle/>
                    <a:p>
                      <a:r>
                        <a:rPr lang="en-GB" sz="1800" dirty="0" smtClean="0"/>
                        <a:t>To maintain</a:t>
                      </a:r>
                      <a:r>
                        <a:rPr lang="en-GB" sz="1800" baseline="0" dirty="0" smtClean="0"/>
                        <a:t> a balance between all health needs to promote health</a:t>
                      </a:r>
                      <a:endParaRPr lang="en-GB" sz="1800" dirty="0"/>
                    </a:p>
                  </a:txBody>
                  <a:tcPr/>
                </a:tc>
                <a:tc>
                  <a:txBody>
                    <a:bodyPr/>
                    <a:lstStyle/>
                    <a:p>
                      <a:r>
                        <a:rPr lang="en-GB" sz="1800" dirty="0" smtClean="0"/>
                        <a:t>Accepting illness and disability, not securing appropriate health support</a:t>
                      </a:r>
                      <a:r>
                        <a:rPr lang="en-GB" sz="1800" baseline="0" dirty="0" smtClean="0"/>
                        <a:t> and treatment</a:t>
                      </a:r>
                      <a:endParaRPr lang="en-GB" sz="1800" dirty="0"/>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Exercise</a:t>
            </a:r>
            <a:endParaRPr lang="en-GB" dirty="0"/>
          </a:p>
        </p:txBody>
      </p:sp>
      <p:sp>
        <p:nvSpPr>
          <p:cNvPr id="4" name="Slide Number Placeholder 3"/>
          <p:cNvSpPr>
            <a:spLocks noGrp="1"/>
          </p:cNvSpPr>
          <p:nvPr>
            <p:ph type="sldNum" sz="quarter" idx="10"/>
          </p:nvPr>
        </p:nvSpPr>
        <p:spPr>
          <a:xfrm>
            <a:off x="3419872" y="6309320"/>
            <a:ext cx="2133600" cy="365125"/>
          </a:xfrm>
        </p:spPr>
        <p:txBody>
          <a:bodyPr/>
          <a:lstStyle/>
          <a:p>
            <a:pPr>
              <a:defRPr/>
            </a:pPr>
            <a:fld id="{C0AA6CF8-7449-49F0-A9A1-66616015BE2C}" type="slidenum">
              <a:rPr lang="en-GB" smtClean="0"/>
              <a:pPr>
                <a:defRPr/>
              </a:pPr>
              <a:t>45</a:t>
            </a:fld>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20288896"/>
              </p:ext>
            </p:extLst>
          </p:nvPr>
        </p:nvGraphicFramePr>
        <p:xfrm>
          <a:off x="457200" y="14128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 to achieving personal well-being outcomes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70453374"/>
              </p:ext>
            </p:extLst>
          </p:nvPr>
        </p:nvGraphicFramePr>
        <p:xfrm>
          <a:off x="457200" y="1412875"/>
          <a:ext cx="8229600" cy="5256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46</a:t>
            </a:fld>
            <a:endParaRPr lang="en-GB"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of advocacy </a:t>
            </a:r>
            <a:endParaRPr lang="en-GB" dirty="0"/>
          </a:p>
        </p:txBody>
      </p:sp>
      <p:graphicFrame>
        <p:nvGraphicFramePr>
          <p:cNvPr id="5" name="Content Placeholder 4"/>
          <p:cNvGraphicFramePr>
            <a:graphicFrameLocks noGrp="1"/>
          </p:cNvGraphicFramePr>
          <p:nvPr>
            <p:ph idx="1"/>
          </p:nvPr>
        </p:nvGraphicFramePr>
        <p:xfrm>
          <a:off x="457200" y="1412875"/>
          <a:ext cx="8229600" cy="5184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47</a:t>
            </a:fld>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Well-being and advocacy</a:t>
            </a:r>
            <a:endParaRPr lang="en-GB" dirty="0"/>
          </a:p>
        </p:txBody>
      </p:sp>
      <p:sp>
        <p:nvSpPr>
          <p:cNvPr id="5" name="Slide Number Placeholder 4"/>
          <p:cNvSpPr>
            <a:spLocks noGrp="1"/>
          </p:cNvSpPr>
          <p:nvPr>
            <p:ph type="sldNum" sz="quarter" idx="10"/>
          </p:nvPr>
        </p:nvSpPr>
        <p:spPr/>
        <p:txBody>
          <a:bodyPr/>
          <a:lstStyle/>
          <a:p>
            <a:pPr>
              <a:defRPr/>
            </a:pPr>
            <a:fld id="{1B2D33D0-60C8-4AED-9C78-A4AA6E805E9C}" type="slidenum">
              <a:rPr lang="en-GB" smtClean="0"/>
              <a:pPr>
                <a:defRPr/>
              </a:pPr>
              <a:t>48</a:t>
            </a:fld>
            <a:endParaRPr lang="en-GB" dirty="0"/>
          </a:p>
        </p:txBody>
      </p:sp>
      <p:sp>
        <p:nvSpPr>
          <p:cNvPr id="7" name="Content Placeholder 6"/>
          <p:cNvSpPr>
            <a:spLocks noGrp="1"/>
          </p:cNvSpPr>
          <p:nvPr>
            <p:ph sz="half" idx="1"/>
          </p:nvPr>
        </p:nvSpPr>
        <p:spPr>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lang="en-GB" sz="1600" dirty="0" smtClean="0"/>
              <a:t>I know and understand what care, support and opportunities are available and use these to help me achieve my well-being</a:t>
            </a:r>
          </a:p>
          <a:p>
            <a:pPr>
              <a:buFont typeface="Wingdings" pitchFamily="2" charset="2"/>
              <a:buChar char="ü"/>
            </a:pPr>
            <a:r>
              <a:rPr lang="en-GB" sz="1600" dirty="0" smtClean="0"/>
              <a:t>I can access the right information, when I need it, in the way I want it and use this to manage and improve my well-being</a:t>
            </a:r>
          </a:p>
          <a:p>
            <a:pPr>
              <a:buFont typeface="Wingdings" pitchFamily="2" charset="2"/>
              <a:buChar char="ü"/>
            </a:pPr>
            <a:r>
              <a:rPr lang="en-GB" sz="1600" dirty="0" smtClean="0"/>
              <a:t>I am treated with dignity and respect and treat others the same</a:t>
            </a:r>
          </a:p>
          <a:p>
            <a:pPr>
              <a:buFont typeface="Wingdings" pitchFamily="2" charset="2"/>
              <a:buChar char="ü"/>
            </a:pPr>
            <a:r>
              <a:rPr lang="en-GB" sz="1600" dirty="0" smtClean="0"/>
              <a:t>My voice is heard and listened to</a:t>
            </a:r>
          </a:p>
          <a:p>
            <a:pPr>
              <a:buFont typeface="Wingdings" pitchFamily="2" charset="2"/>
              <a:buChar char="ü"/>
            </a:pPr>
            <a:r>
              <a:rPr lang="en-GB" sz="1600" dirty="0" smtClean="0"/>
              <a:t>My individual circumstances are considered</a:t>
            </a:r>
          </a:p>
          <a:p>
            <a:pPr>
              <a:buFont typeface="Wingdings" pitchFamily="2" charset="2"/>
              <a:buChar char="ü"/>
            </a:pPr>
            <a:r>
              <a:rPr lang="en-GB" sz="1600" dirty="0" smtClean="0"/>
              <a:t>I speak for myself and contribute to the decisions that affect my life, or have someone who can do it for me</a:t>
            </a:r>
            <a:endParaRPr lang="en-GB" sz="1600" dirty="0"/>
          </a:p>
        </p:txBody>
      </p:sp>
      <p:graphicFrame>
        <p:nvGraphicFramePr>
          <p:cNvPr id="11" name="Content Placeholder 10"/>
          <p:cNvGraphicFramePr>
            <a:graphicFrameLocks noGrp="1"/>
          </p:cNvGraphicFramePr>
          <p:nvPr>
            <p:ph sz="half" idx="2"/>
          </p:nvPr>
        </p:nvGraphicFramePr>
        <p:xfrm>
          <a:off x="4648200" y="1484313"/>
          <a:ext cx="4038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p:txBody>
          <a:bodyPr/>
          <a:lstStyle/>
          <a:p>
            <a:pPr lvl="0"/>
            <a:r>
              <a:rPr lang="en-GB" sz="2800" dirty="0" smtClean="0"/>
              <a:t>Introduction</a:t>
            </a:r>
          </a:p>
          <a:p>
            <a:pPr lvl="0"/>
            <a:r>
              <a:rPr lang="en-GB" sz="2800" dirty="0" smtClean="0"/>
              <a:t>History of advocacy</a:t>
            </a:r>
          </a:p>
          <a:p>
            <a:pPr lvl="0"/>
            <a:r>
              <a:rPr lang="en-GB" sz="2800" dirty="0" smtClean="0"/>
              <a:t>Advocacy definition</a:t>
            </a:r>
          </a:p>
          <a:p>
            <a:pPr lvl="0"/>
            <a:r>
              <a:rPr lang="en-GB" sz="2800" dirty="0" smtClean="0"/>
              <a:t>Advocacy principles</a:t>
            </a:r>
          </a:p>
          <a:p>
            <a:pPr lvl="0"/>
            <a:r>
              <a:rPr lang="en-GB" sz="2800" dirty="0" smtClean="0"/>
              <a:t>The purpose of advocacy</a:t>
            </a:r>
          </a:p>
          <a:p>
            <a:pPr lvl="0"/>
            <a:r>
              <a:rPr lang="en-GB" sz="2800" dirty="0" smtClean="0"/>
              <a:t>What is advocacy</a:t>
            </a:r>
          </a:p>
          <a:p>
            <a:r>
              <a:rPr lang="en-GB" sz="2800" dirty="0" smtClean="0"/>
              <a:t>Types of advocacy</a:t>
            </a:r>
          </a:p>
          <a:p>
            <a:r>
              <a:rPr lang="en-GB" sz="2800" dirty="0" smtClean="0"/>
              <a:t>Independent Professional Advocacy</a:t>
            </a:r>
          </a:p>
          <a:p>
            <a:r>
              <a:rPr lang="en-GB" sz="2800" dirty="0" smtClean="0"/>
              <a:t>Advocacy, rights and barriers</a:t>
            </a:r>
          </a:p>
          <a:p>
            <a:pPr lvl="0"/>
            <a:r>
              <a:rPr lang="en-GB" sz="2800" dirty="0" smtClean="0"/>
              <a:t>Reflective learning </a:t>
            </a:r>
          </a:p>
          <a:p>
            <a:endParaRPr lang="en-GB" dirty="0"/>
          </a:p>
        </p:txBody>
      </p:sp>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4</a:t>
            </a:fld>
            <a:endParaRPr lang="en-GB"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Exercise</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11644200"/>
              </p:ext>
            </p:extLst>
          </p:nvPr>
        </p:nvGraphicFramePr>
        <p:xfrm>
          <a:off x="467544" y="1366520"/>
          <a:ext cx="8229600" cy="5039360"/>
        </p:xfrm>
        <a:graphic>
          <a:graphicData uri="http://schemas.openxmlformats.org/drawingml/2006/table">
            <a:tbl>
              <a:tblPr firstRow="1" bandRow="1">
                <a:tableStyleId>{5C22544A-7EE6-4342-B048-85BDC9FD1C3A}</a:tableStyleId>
              </a:tblPr>
              <a:tblGrid>
                <a:gridCol w="4032448"/>
                <a:gridCol w="2016224"/>
                <a:gridCol w="2180928"/>
              </a:tblGrid>
              <a:tr h="370840">
                <a:tc>
                  <a:txBody>
                    <a:bodyPr/>
                    <a:lstStyle/>
                    <a:p>
                      <a:r>
                        <a:rPr lang="en-GB" dirty="0" smtClean="0"/>
                        <a:t>Well-being outcome</a:t>
                      </a:r>
                      <a:endParaRPr lang="en-GB" dirty="0"/>
                    </a:p>
                  </a:txBody>
                  <a:tcPr/>
                </a:tc>
                <a:tc>
                  <a:txBody>
                    <a:bodyPr/>
                    <a:lstStyle/>
                    <a:p>
                      <a:r>
                        <a:rPr lang="en-GB" dirty="0" smtClean="0"/>
                        <a:t>Possible barriers</a:t>
                      </a:r>
                      <a:endParaRPr lang="en-GB" dirty="0"/>
                    </a:p>
                  </a:txBody>
                  <a:tcPr/>
                </a:tc>
                <a:tc>
                  <a:txBody>
                    <a:bodyPr/>
                    <a:lstStyle/>
                    <a:p>
                      <a:r>
                        <a:rPr lang="en-GB" dirty="0" smtClean="0"/>
                        <a:t>Reason for advocacy</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latin typeface="+mn-lt"/>
                          <a:ea typeface="+mn-ea"/>
                          <a:cs typeface="+mn-cs"/>
                        </a:rPr>
                        <a:t>I know and understand what care, support and opportunities are available and use these to help me achieve my well-being</a:t>
                      </a:r>
                    </a:p>
                  </a:txBody>
                  <a:tcPr/>
                </a:tc>
                <a:tc>
                  <a:txBody>
                    <a:bodyPr/>
                    <a:lstStyle/>
                    <a:p>
                      <a:endParaRPr lang="en-GB"/>
                    </a:p>
                  </a:txBody>
                  <a:tcPr/>
                </a:tc>
                <a:tc>
                  <a:txBody>
                    <a:bodyPr/>
                    <a:lstStyle/>
                    <a:p>
                      <a:endParaRPr lang="en-GB"/>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latin typeface="+mn-lt"/>
                          <a:ea typeface="+mn-ea"/>
                          <a:cs typeface="+mn-cs"/>
                        </a:rPr>
                        <a:t>I can access the right information, when I need it, in the way I want it and use this to manage and improve my well-being</a:t>
                      </a:r>
                    </a:p>
                  </a:txBody>
                  <a:tcPr/>
                </a:tc>
                <a:tc>
                  <a:txBody>
                    <a:bodyPr/>
                    <a:lstStyle/>
                    <a:p>
                      <a:endParaRPr lang="en-GB"/>
                    </a:p>
                  </a:txBody>
                  <a:tcPr/>
                </a:tc>
                <a:tc>
                  <a:txBody>
                    <a:bodyPr/>
                    <a:lstStyle/>
                    <a:p>
                      <a:endParaRPr lang="en-GB"/>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latin typeface="+mn-lt"/>
                          <a:ea typeface="+mn-ea"/>
                          <a:cs typeface="+mn-cs"/>
                        </a:rPr>
                        <a:t>I am treated with dignity and respect and treat others the same</a:t>
                      </a:r>
                    </a:p>
                  </a:txBody>
                  <a:tcPr/>
                </a:tc>
                <a:tc>
                  <a:txBody>
                    <a:bodyPr/>
                    <a:lstStyle/>
                    <a:p>
                      <a:endParaRPr lang="en-GB" dirty="0"/>
                    </a:p>
                  </a:txBody>
                  <a:tcPr/>
                </a:tc>
                <a:tc>
                  <a:txBody>
                    <a:bodyPr/>
                    <a:lstStyle/>
                    <a:p>
                      <a:endParaRPr lang="en-GB"/>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latin typeface="+mn-lt"/>
                          <a:ea typeface="+mn-ea"/>
                          <a:cs typeface="+mn-cs"/>
                        </a:rPr>
                        <a:t>My voice is heard and listened to</a:t>
                      </a:r>
                    </a:p>
                  </a:txBody>
                  <a:tcPr/>
                </a:tc>
                <a:tc>
                  <a:txBody>
                    <a:bodyPr/>
                    <a:lstStyle/>
                    <a:p>
                      <a:endParaRPr lang="en-GB"/>
                    </a:p>
                  </a:txBody>
                  <a:tcPr/>
                </a:tc>
                <a:tc>
                  <a:txBody>
                    <a:bodyPr/>
                    <a:lstStyle/>
                    <a:p>
                      <a:endParaRPr lang="en-GB"/>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latin typeface="+mn-lt"/>
                          <a:ea typeface="+mn-ea"/>
                          <a:cs typeface="+mn-cs"/>
                        </a:rPr>
                        <a:t>My individual circumstances are considered</a:t>
                      </a:r>
                    </a:p>
                  </a:txBody>
                  <a:tcPr/>
                </a:tc>
                <a:tc>
                  <a:txBody>
                    <a:bodyPr/>
                    <a:lstStyle/>
                    <a:p>
                      <a:endParaRPr lang="en-GB" dirty="0"/>
                    </a:p>
                  </a:txBody>
                  <a:tcPr/>
                </a:tc>
                <a:tc>
                  <a:txBody>
                    <a:bodyPr/>
                    <a:lstStyle/>
                    <a:p>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latin typeface="+mn-lt"/>
                          <a:ea typeface="+mn-ea"/>
                          <a:cs typeface="+mn-cs"/>
                        </a:rPr>
                        <a:t>I speak for myself and contribute to the decisions that affect my life, or have someone who can do it for me</a:t>
                      </a:r>
                    </a:p>
                  </a:txBody>
                  <a:tcPr/>
                </a:tc>
                <a:tc>
                  <a:txBody>
                    <a:bodyPr/>
                    <a:lstStyle/>
                    <a:p>
                      <a:endParaRPr lang="en-GB"/>
                    </a:p>
                  </a:txBody>
                  <a:tcPr/>
                </a:tc>
                <a:tc>
                  <a:txBody>
                    <a:bodyPr/>
                    <a:lstStyle/>
                    <a:p>
                      <a:endParaRPr lang="en-GB" dirty="0"/>
                    </a:p>
                  </a:txBody>
                  <a:tcPr/>
                </a:tc>
              </a:tr>
            </a:tbl>
          </a:graphicData>
        </a:graphic>
      </p:graphicFrame>
      <p:sp>
        <p:nvSpPr>
          <p:cNvPr id="5" name="Slide Number Placeholder 4"/>
          <p:cNvSpPr>
            <a:spLocks noGrp="1"/>
          </p:cNvSpPr>
          <p:nvPr>
            <p:ph type="sldNum" sz="quarter" idx="10"/>
          </p:nvPr>
        </p:nvSpPr>
        <p:spPr/>
        <p:txBody>
          <a:bodyPr/>
          <a:lstStyle/>
          <a:p>
            <a:pPr>
              <a:defRPr/>
            </a:pPr>
            <a:fld id="{1B2D33D0-60C8-4AED-9C78-A4AA6E805E9C}" type="slidenum">
              <a:rPr lang="en-GB" smtClean="0"/>
              <a:pPr>
                <a:defRPr/>
              </a:pPr>
              <a:t>49</a:t>
            </a:fld>
            <a:endParaRPr lang="en-GB"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related overarching duties</a:t>
            </a:r>
            <a:endParaRPr lang="en-GB" dirty="0"/>
          </a:p>
        </p:txBody>
      </p:sp>
      <p:graphicFrame>
        <p:nvGraphicFramePr>
          <p:cNvPr id="5" name="Content Placeholder 4"/>
          <p:cNvGraphicFramePr>
            <a:graphicFrameLocks noGrp="1"/>
          </p:cNvGraphicFramePr>
          <p:nvPr>
            <p:ph idx="1"/>
          </p:nvPr>
        </p:nvGraphicFramePr>
        <p:xfrm>
          <a:off x="457200" y="1412875"/>
          <a:ext cx="8229600" cy="4896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50</a:t>
            </a:fld>
            <a:endParaRPr lang="en-GB"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Reflective learning </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34236986"/>
              </p:ext>
            </p:extLst>
          </p:nvPr>
        </p:nvGraphicFramePr>
        <p:xfrm>
          <a:off x="457200" y="14128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0"/>
          </p:nvPr>
        </p:nvSpPr>
        <p:spPr/>
        <p:txBody>
          <a:bodyPr/>
          <a:lstStyle/>
          <a:p>
            <a:pPr>
              <a:defRPr/>
            </a:pPr>
            <a:fld id="{1B2D33D0-60C8-4AED-9C78-A4AA6E805E9C}" type="slidenum">
              <a:rPr lang="en-GB" smtClean="0"/>
              <a:pPr>
                <a:defRPr/>
              </a:pPr>
              <a:t>51</a:t>
            </a:fld>
            <a:endParaRPr lang="en-GB"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smtClean="0"/>
              <a:t>Voice, choice and control are essential to achieving </a:t>
            </a:r>
            <a:br>
              <a:rPr lang="en-GB" dirty="0" smtClean="0"/>
            </a:br>
            <a:r>
              <a:rPr lang="en-GB" dirty="0" smtClean="0"/>
              <a:t>well-being and an Independent Professional Advocate can help an individual to overcome the barriers an individual may face</a:t>
            </a:r>
          </a:p>
          <a:p>
            <a:r>
              <a:rPr lang="en-GB" dirty="0" smtClean="0"/>
              <a:t>An Independent Professional Advocate never works in the ‘Best Interests’ of the individual</a:t>
            </a:r>
          </a:p>
          <a:p>
            <a:r>
              <a:rPr lang="en-GB" dirty="0" smtClean="0"/>
              <a:t>Consent is an ongoing process and not a one-off decision</a:t>
            </a:r>
          </a:p>
          <a:p>
            <a:r>
              <a:rPr lang="en-GB" dirty="0" smtClean="0"/>
              <a:t>Independent Professional Advocacy safeguards people’s rights, speaks up for them and gives them a voice when required, and empowers individuals to establish their own personal outcomes</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52</a:t>
            </a:fld>
            <a:endParaRPr lang="en-GB"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Module 3 – Golden Thread</a:t>
            </a:r>
            <a:endParaRPr lang="en-GB"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3 – Golden Thread</a:t>
            </a:r>
            <a:endParaRPr lang="en-GB" dirty="0"/>
          </a:p>
        </p:txBody>
      </p:sp>
      <p:sp>
        <p:nvSpPr>
          <p:cNvPr id="3" name="Content Placeholder 2"/>
          <p:cNvSpPr>
            <a:spLocks noGrp="1"/>
          </p:cNvSpPr>
          <p:nvPr>
            <p:ph idx="1"/>
          </p:nvPr>
        </p:nvSpPr>
        <p:spPr/>
        <p:txBody>
          <a:bodyPr/>
          <a:lstStyle/>
          <a:p>
            <a:pPr lvl="0">
              <a:spcBef>
                <a:spcPts val="0"/>
              </a:spcBef>
              <a:buNone/>
            </a:pPr>
            <a:r>
              <a:rPr lang="en-GB" dirty="0" smtClean="0"/>
              <a:t>Aims to promote understanding of advocacy as the </a:t>
            </a:r>
          </a:p>
          <a:p>
            <a:pPr lvl="0">
              <a:spcBef>
                <a:spcPts val="0"/>
              </a:spcBef>
              <a:buNone/>
            </a:pPr>
            <a:r>
              <a:rPr lang="en-GB" dirty="0" smtClean="0"/>
              <a:t>‘Golden Thread’ that runs throughout the Act and the duties</a:t>
            </a:r>
          </a:p>
          <a:p>
            <a:pPr lvl="0">
              <a:spcBef>
                <a:spcPts val="0"/>
              </a:spcBef>
              <a:buNone/>
            </a:pPr>
            <a:r>
              <a:rPr lang="en-GB" dirty="0" smtClean="0"/>
              <a:t>on professionals </a:t>
            </a:r>
          </a:p>
          <a:p>
            <a:pPr lvl="0">
              <a:buNone/>
            </a:pPr>
            <a:r>
              <a:rPr lang="en-GB" b="1" dirty="0" smtClean="0"/>
              <a:t>Learning outcomes</a:t>
            </a:r>
          </a:p>
          <a:p>
            <a:pPr lvl="0">
              <a:buNone/>
            </a:pPr>
            <a:r>
              <a:rPr lang="en-GB" dirty="0" smtClean="0"/>
              <a:t>At the end of this module learners will:</a:t>
            </a:r>
          </a:p>
          <a:p>
            <a:pPr marL="457200" lvl="0" indent="-457200">
              <a:buFont typeface="+mj-lt"/>
              <a:buAutoNum type="arabicPeriod"/>
            </a:pPr>
            <a:r>
              <a:rPr lang="en-GB" dirty="0" smtClean="0"/>
              <a:t>Understand how advocacy fits within the whole context of the Act</a:t>
            </a:r>
          </a:p>
          <a:p>
            <a:pPr marL="457200" lvl="0" indent="-457200">
              <a:buFont typeface="+mj-lt"/>
              <a:buAutoNum type="arabicPeriod"/>
            </a:pPr>
            <a:r>
              <a:rPr lang="en-GB" dirty="0" smtClean="0"/>
              <a:t>Know when to refer to an Independent Professional Advocate</a:t>
            </a:r>
          </a:p>
          <a:p>
            <a:pPr marL="457200" lvl="0" indent="-457200">
              <a:buFont typeface="+mj-lt"/>
              <a:buAutoNum type="arabicPeriod"/>
            </a:pPr>
            <a:r>
              <a:rPr lang="en-GB" dirty="0" smtClean="0"/>
              <a:t>Be clear on professional duties, and how and when to implement them</a:t>
            </a:r>
          </a:p>
          <a:p>
            <a:pPr marL="457200" lvl="0" indent="-457200">
              <a:buFont typeface="+mj-lt"/>
              <a:buAutoNum type="arabicPeriod"/>
            </a:pPr>
            <a:endParaRPr lang="en-GB" dirty="0" smtClean="0"/>
          </a:p>
          <a:p>
            <a:pPr marL="457200" lvl="0" indent="-457200">
              <a:buFont typeface="+mj-lt"/>
              <a:buAutoNum type="arabicPeriod"/>
            </a:pPr>
            <a:endParaRPr lang="en-GB" dirty="0" smtClean="0"/>
          </a:p>
          <a:p>
            <a:pPr>
              <a:buNone/>
            </a:pPr>
            <a:endParaRPr lang="en-GB" dirty="0"/>
          </a:p>
        </p:txBody>
      </p:sp>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54</a:t>
            </a:fld>
            <a:endParaRPr lang="en-GB"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a:t>
            </a:r>
            <a:endParaRPr lang="en-GB" dirty="0"/>
          </a:p>
        </p:txBody>
      </p:sp>
      <p:sp>
        <p:nvSpPr>
          <p:cNvPr id="3" name="Content Placeholder 2"/>
          <p:cNvSpPr>
            <a:spLocks noGrp="1"/>
          </p:cNvSpPr>
          <p:nvPr>
            <p:ph idx="1"/>
          </p:nvPr>
        </p:nvSpPr>
        <p:spPr/>
        <p:txBody>
          <a:bodyPr/>
          <a:lstStyle/>
          <a:p>
            <a:pPr lvl="0"/>
            <a:r>
              <a:rPr lang="en-GB" dirty="0" smtClean="0"/>
              <a:t>Reflection on Module 2 </a:t>
            </a:r>
          </a:p>
          <a:p>
            <a:pPr lvl="0"/>
            <a:r>
              <a:rPr lang="en-GB" dirty="0" smtClean="0"/>
              <a:t>Introduction to Module 3</a:t>
            </a:r>
          </a:p>
          <a:p>
            <a:pPr lvl="0"/>
            <a:r>
              <a:rPr lang="en-GB" dirty="0" smtClean="0"/>
              <a:t>The Golden Thread and functions relating to advocacy</a:t>
            </a:r>
          </a:p>
          <a:p>
            <a:pPr lvl="0"/>
            <a:r>
              <a:rPr lang="en-GB" dirty="0" smtClean="0"/>
              <a:t>Barriers to participation and when to refer to an IPA</a:t>
            </a:r>
          </a:p>
          <a:p>
            <a:pPr lvl="0"/>
            <a:r>
              <a:rPr lang="en-GB" dirty="0" smtClean="0"/>
              <a:t>Early referral and early intervention</a:t>
            </a:r>
          </a:p>
          <a:p>
            <a:pPr lvl="0"/>
            <a:r>
              <a:rPr lang="en-GB" dirty="0" smtClean="0"/>
              <a:t>Advocacy and safeguarding</a:t>
            </a:r>
          </a:p>
          <a:p>
            <a:pPr lvl="0"/>
            <a:r>
              <a:rPr lang="en-GB" dirty="0" smtClean="0"/>
              <a:t>Professional focus</a:t>
            </a:r>
          </a:p>
          <a:p>
            <a:pPr lvl="0"/>
            <a:r>
              <a:rPr lang="en-GB" dirty="0" smtClean="0"/>
              <a:t>Working with an Independent Professional Advocate</a:t>
            </a:r>
          </a:p>
          <a:p>
            <a:pPr lvl="0"/>
            <a:r>
              <a:rPr lang="en-GB" dirty="0" smtClean="0"/>
              <a:t>Statutory advocacy</a:t>
            </a:r>
          </a:p>
          <a:p>
            <a:pPr lvl="0"/>
            <a:r>
              <a:rPr lang="en-GB" dirty="0" smtClean="0"/>
              <a:t>Reflective learning </a:t>
            </a:r>
          </a:p>
          <a:p>
            <a:endParaRPr lang="en-GB" dirty="0"/>
          </a:p>
        </p:txBody>
      </p:sp>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55</a:t>
            </a:fld>
            <a:endParaRPr lang="en-GB"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Reflection of Module 2</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43581691"/>
              </p:ext>
            </p:extLst>
          </p:nvPr>
        </p:nvGraphicFramePr>
        <p:xfrm>
          <a:off x="457200" y="14128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56</a:t>
            </a:fld>
            <a:endParaRPr lang="en-GB"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smtClean="0"/>
              <a:t>Advocacy is central to </a:t>
            </a:r>
            <a:br>
              <a:rPr lang="en-GB" dirty="0" smtClean="0"/>
            </a:br>
            <a:r>
              <a:rPr lang="en-GB" dirty="0" smtClean="0"/>
              <a:t>the Act to focus social support around people and their well-being</a:t>
            </a:r>
          </a:p>
          <a:p>
            <a:r>
              <a:rPr lang="en-GB" dirty="0" smtClean="0"/>
              <a:t>Advocacy enables people to be active partners</a:t>
            </a:r>
          </a:p>
          <a:p>
            <a:r>
              <a:rPr lang="en-GB" dirty="0" smtClean="0"/>
              <a:t>Advocacy gives people a voice, choice and control</a:t>
            </a:r>
          </a:p>
          <a:p>
            <a:r>
              <a:rPr lang="en-GB" dirty="0" smtClean="0"/>
              <a:t>People must be involved in expressing their views, wishes, feelings and options</a:t>
            </a:r>
            <a:endParaRPr lang="en-GB" dirty="0"/>
          </a:p>
        </p:txBody>
      </p:sp>
      <p:graphicFrame>
        <p:nvGraphicFramePr>
          <p:cNvPr id="6" name="Content Placeholder 5"/>
          <p:cNvGraphicFramePr>
            <a:graphicFrameLocks noGrp="1"/>
          </p:cNvGraphicFramePr>
          <p:nvPr>
            <p:ph sz="half" idx="2"/>
          </p:nvPr>
        </p:nvGraphicFramePr>
        <p:xfrm>
          <a:off x="4648200" y="1484313"/>
          <a:ext cx="4038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GB" dirty="0" smtClean="0"/>
              <a:t>Introduction</a:t>
            </a:r>
            <a:endParaRPr lang="en-GB" dirty="0"/>
          </a:p>
        </p:txBody>
      </p:sp>
      <p:sp>
        <p:nvSpPr>
          <p:cNvPr id="5" name="Slide Number Placeholder 4"/>
          <p:cNvSpPr>
            <a:spLocks noGrp="1"/>
          </p:cNvSpPr>
          <p:nvPr>
            <p:ph type="sldNum" sz="quarter" idx="10"/>
          </p:nvPr>
        </p:nvSpPr>
        <p:spPr/>
        <p:txBody>
          <a:bodyPr/>
          <a:lstStyle/>
          <a:p>
            <a:pPr>
              <a:defRPr/>
            </a:pPr>
            <a:fld id="{1B2D33D0-60C8-4AED-9C78-A4AA6E805E9C}" type="slidenum">
              <a:rPr lang="en-GB" smtClean="0"/>
              <a:pPr>
                <a:defRPr/>
              </a:pPr>
              <a:t>57</a:t>
            </a:fld>
            <a:endParaRPr lang="en-GB"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‘Golden Thread’</a:t>
            </a:r>
            <a:endParaRPr lang="en-GB" dirty="0"/>
          </a:p>
        </p:txBody>
      </p:sp>
      <p:graphicFrame>
        <p:nvGraphicFramePr>
          <p:cNvPr id="5" name="Content Placeholder 4"/>
          <p:cNvGraphicFramePr>
            <a:graphicFrameLocks noGrp="1"/>
          </p:cNvGraphicFramePr>
          <p:nvPr>
            <p:ph idx="1"/>
          </p:nvPr>
        </p:nvGraphicFramePr>
        <p:xfrm>
          <a:off x="179512" y="1412875"/>
          <a:ext cx="8784976" cy="4824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58</a:t>
            </a:fld>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The Social Services and Well-being (Wales) Act was implemented on </a:t>
            </a:r>
            <a:br>
              <a:rPr lang="en-GB" dirty="0" smtClean="0"/>
            </a:br>
            <a:r>
              <a:rPr lang="en-GB" dirty="0" smtClean="0"/>
              <a:t>6 April 2016. Part 10 of the Act is about advocacy and complaints</a:t>
            </a:r>
          </a:p>
          <a:p>
            <a:r>
              <a:rPr lang="en-GB" dirty="0" smtClean="0"/>
              <a:t>A statutory code of practice on the exercise of social services functions in relation to Advocacy under Part 10 has been issued</a:t>
            </a:r>
            <a:endParaRPr lang="en-GB" dirty="0"/>
          </a:p>
        </p:txBody>
      </p:sp>
      <p:graphicFrame>
        <p:nvGraphicFramePr>
          <p:cNvPr id="6" name="Content Placeholder 5"/>
          <p:cNvGraphicFramePr>
            <a:graphicFrameLocks noGrp="1"/>
          </p:cNvGraphicFramePr>
          <p:nvPr>
            <p:ph sz="half" idx="2"/>
          </p:nvPr>
        </p:nvGraphicFramePr>
        <p:xfrm>
          <a:off x="4648200" y="1484313"/>
          <a:ext cx="4038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GB" dirty="0" smtClean="0"/>
              <a:t>Introduction</a:t>
            </a:r>
            <a:endParaRPr lang="en-GB" dirty="0"/>
          </a:p>
        </p:txBody>
      </p:sp>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5</a:t>
            </a:fld>
            <a:endParaRPr lang="en-GB"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Functions relevant to advocacy</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84798123"/>
              </p:ext>
            </p:extLst>
          </p:nvPr>
        </p:nvGraphicFramePr>
        <p:xfrm>
          <a:off x="395536" y="1412875"/>
          <a:ext cx="8291264" cy="5112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Barriers to participation</a:t>
            </a:r>
            <a:endParaRPr lang="en-GB" dirty="0"/>
          </a:p>
        </p:txBody>
      </p:sp>
      <p:graphicFrame>
        <p:nvGraphicFramePr>
          <p:cNvPr id="5" name="Content Placeholder 4"/>
          <p:cNvGraphicFramePr>
            <a:graphicFrameLocks noGrp="1"/>
          </p:cNvGraphicFramePr>
          <p:nvPr>
            <p:ph idx="1"/>
          </p:nvPr>
        </p:nvGraphicFramePr>
        <p:xfrm>
          <a:off x="323528" y="1412875"/>
          <a:ext cx="8496944" cy="4968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60</a:t>
            </a:fld>
            <a:endParaRPr lang="en-GB"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When to engage an Independent Professional Advocate</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10601501"/>
              </p:ext>
            </p:extLst>
          </p:nvPr>
        </p:nvGraphicFramePr>
        <p:xfrm>
          <a:off x="457200" y="14128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61</a:t>
            </a:fld>
            <a:endParaRPr lang="en-GB"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Circumstances requiring </a:t>
            </a:r>
            <a:br>
              <a:rPr lang="en-GB" dirty="0" smtClean="0"/>
            </a:br>
            <a:r>
              <a:rPr lang="en-GB" dirty="0" smtClean="0"/>
              <a:t>an advocate</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25282913"/>
              </p:ext>
            </p:extLst>
          </p:nvPr>
        </p:nvGraphicFramePr>
        <p:xfrm>
          <a:off x="457200" y="1412875"/>
          <a:ext cx="8229600" cy="4896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62</a:t>
            </a:fld>
            <a:endParaRPr lang="en-GB"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referral and early intervention</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24302807"/>
              </p:ext>
            </p:extLst>
          </p:nvPr>
        </p:nvGraphicFramePr>
        <p:xfrm>
          <a:off x="0" y="1466038"/>
          <a:ext cx="8952614" cy="5391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63</a:t>
            </a:fld>
            <a:endParaRPr lang="en-GB"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600" dirty="0" smtClean="0"/>
              <a:t>Independent  Professional Advocacy versus </a:t>
            </a:r>
            <a:br>
              <a:rPr lang="en-GB" sz="2600" dirty="0" smtClean="0"/>
            </a:br>
            <a:r>
              <a:rPr lang="en-GB" sz="2600" dirty="0" smtClean="0"/>
              <a:t>‘I am their advocate’</a:t>
            </a:r>
            <a:endParaRPr lang="en-GB" sz="2600" dirty="0"/>
          </a:p>
        </p:txBody>
      </p:sp>
      <p:graphicFrame>
        <p:nvGraphicFramePr>
          <p:cNvPr id="5" name="Content Placeholder 4"/>
          <p:cNvGraphicFramePr>
            <a:graphicFrameLocks noGrp="1"/>
          </p:cNvGraphicFramePr>
          <p:nvPr>
            <p:ph idx="1"/>
          </p:nvPr>
        </p:nvGraphicFramePr>
        <p:xfrm>
          <a:off x="457200" y="14128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64</a:t>
            </a:fld>
            <a:endParaRPr lang="en-GB"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Advocacy and safeguarding</a:t>
            </a:r>
            <a:endParaRPr lang="en-GB" dirty="0"/>
          </a:p>
        </p:txBody>
      </p:sp>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65</a:t>
            </a:fld>
            <a:endParaRPr lang="en-GB" dirty="0"/>
          </a:p>
        </p:txBody>
      </p:sp>
      <p:sp>
        <p:nvSpPr>
          <p:cNvPr id="5" name="Rounded Rectangular Callout 4"/>
          <p:cNvSpPr/>
          <p:nvPr/>
        </p:nvSpPr>
        <p:spPr>
          <a:xfrm>
            <a:off x="467544" y="1772816"/>
            <a:ext cx="8136904" cy="439248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sz="3600" b="1" dirty="0" smtClean="0"/>
              <a:t>Protection from abuse and neglect: </a:t>
            </a:r>
          </a:p>
          <a:p>
            <a:r>
              <a:rPr lang="en-GB" sz="2800" b="1" dirty="0" smtClean="0"/>
              <a:t>I am safe and protected from abuse and neglect</a:t>
            </a:r>
          </a:p>
          <a:p>
            <a:r>
              <a:rPr lang="en-GB" sz="2800" b="1" dirty="0" smtClean="0"/>
              <a:t>I am supported to protect the people that matter to me from abuse and neglect</a:t>
            </a:r>
          </a:p>
          <a:p>
            <a:r>
              <a:rPr lang="en-GB" sz="2800" b="1" dirty="0" smtClean="0"/>
              <a:t>I am informed about how to make my concerns known</a:t>
            </a:r>
            <a:endParaRPr lang="en-GB" sz="2800" b="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Advocacy and safeguarding</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629472"/>
              </p:ext>
            </p:extLst>
          </p:nvPr>
        </p:nvGraphicFramePr>
        <p:xfrm>
          <a:off x="0" y="1340768"/>
          <a:ext cx="9144000" cy="5040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66</a:t>
            </a:fld>
            <a:endParaRPr lang="en-GB"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Safeguarding, advocacy </a:t>
            </a:r>
            <a:br>
              <a:rPr lang="en-GB" dirty="0" smtClean="0"/>
            </a:br>
            <a:r>
              <a:rPr lang="en-GB" dirty="0" smtClean="0"/>
              <a:t>and the individual</a:t>
            </a:r>
            <a:endParaRPr lang="en-GB" dirty="0"/>
          </a:p>
        </p:txBody>
      </p:sp>
      <p:graphicFrame>
        <p:nvGraphicFramePr>
          <p:cNvPr id="5" name="Content Placeholder 4"/>
          <p:cNvGraphicFramePr>
            <a:graphicFrameLocks noGrp="1"/>
          </p:cNvGraphicFramePr>
          <p:nvPr>
            <p:ph idx="1"/>
          </p:nvPr>
        </p:nvGraphicFramePr>
        <p:xfrm>
          <a:off x="0" y="1412776"/>
          <a:ext cx="9144000" cy="5112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67</a:t>
            </a:fld>
            <a:endParaRPr lang="en-GB"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500" dirty="0" smtClean="0"/>
              <a:t>Professional focus and practice of:</a:t>
            </a:r>
            <a:r>
              <a:rPr lang="en-GB" sz="2500" dirty="0"/>
              <a:t> </a:t>
            </a:r>
            <a:r>
              <a:rPr lang="en-GB" sz="2500" dirty="0" smtClean="0"/>
              <a:t>social care, education and health professionals</a:t>
            </a:r>
            <a:endParaRPr lang="en-GB" sz="2500" dirty="0"/>
          </a:p>
        </p:txBody>
      </p:sp>
      <p:graphicFrame>
        <p:nvGraphicFramePr>
          <p:cNvPr id="8" name="Content Placeholder 7"/>
          <p:cNvGraphicFramePr>
            <a:graphicFrameLocks noGrp="1"/>
          </p:cNvGraphicFramePr>
          <p:nvPr>
            <p:ph idx="1"/>
          </p:nvPr>
        </p:nvGraphicFramePr>
        <p:xfrm>
          <a:off x="457200" y="14128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68</a:t>
            </a:fld>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History of advocacy</a:t>
            </a:r>
            <a:endParaRPr lang="en-GB" dirty="0"/>
          </a:p>
        </p:txBody>
      </p:sp>
      <p:sp>
        <p:nvSpPr>
          <p:cNvPr id="5" name="Slide Number Placeholder 4"/>
          <p:cNvSpPr>
            <a:spLocks noGrp="1"/>
          </p:cNvSpPr>
          <p:nvPr>
            <p:ph type="sldNum" sz="quarter" idx="10"/>
          </p:nvPr>
        </p:nvSpPr>
        <p:spPr/>
        <p:txBody>
          <a:bodyPr/>
          <a:lstStyle/>
          <a:p>
            <a:pPr>
              <a:defRPr/>
            </a:pPr>
            <a:fld id="{1B2D33D0-60C8-4AED-9C78-A4AA6E805E9C}" type="slidenum">
              <a:rPr lang="en-GB" smtClean="0"/>
              <a:pPr>
                <a:defRPr/>
              </a:pPr>
              <a:t>6</a:t>
            </a:fld>
            <a:endParaRPr lang="en-GB" dirty="0"/>
          </a:p>
        </p:txBody>
      </p:sp>
      <p:sp>
        <p:nvSpPr>
          <p:cNvPr id="9" name="Content Placeholder 8"/>
          <p:cNvSpPr>
            <a:spLocks noGrp="1"/>
          </p:cNvSpPr>
          <p:nvPr>
            <p:ph idx="1"/>
          </p:nvPr>
        </p:nvSpPr>
        <p:spPr/>
        <p:txBody>
          <a:bodyPr/>
          <a:lstStyle/>
          <a:p>
            <a:r>
              <a:rPr lang="en-GB" dirty="0" smtClean="0"/>
              <a:t>1950s – scandals in long stay hospitals </a:t>
            </a:r>
          </a:p>
          <a:p>
            <a:r>
              <a:rPr lang="en-GB" dirty="0" smtClean="0"/>
              <a:t>1960s – increasing awareness of rights and the way people are treated who need services</a:t>
            </a:r>
          </a:p>
          <a:p>
            <a:r>
              <a:rPr lang="en-GB" dirty="0" smtClean="0"/>
              <a:t>1966 – Wolf Wolfensburger established the first Citizen Advocacy project in America</a:t>
            </a:r>
          </a:p>
          <a:p>
            <a:r>
              <a:rPr lang="en-GB" dirty="0" smtClean="0"/>
              <a:t>1979 – first Citizen Advocacy project in London</a:t>
            </a:r>
          </a:p>
          <a:p>
            <a:r>
              <a:rPr lang="en-GB" dirty="0" smtClean="0"/>
              <a:t>1983 and 1984 </a:t>
            </a:r>
            <a:r>
              <a:rPr lang="en-GB" dirty="0"/>
              <a:t>– developments </a:t>
            </a:r>
            <a:r>
              <a:rPr lang="en-GB" dirty="0" smtClean="0"/>
              <a:t>in advocacy for mental health patients, people with learning difficulties, and children</a:t>
            </a:r>
          </a:p>
          <a:p>
            <a:r>
              <a:rPr lang="en-GB" dirty="0" smtClean="0"/>
              <a:t>1980s – to date – legislative and policy changes based on the rights of individuals to have a voice, choice and representation</a:t>
            </a:r>
            <a:endParaRPr lang="en-GB"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with an advocate</a:t>
            </a:r>
            <a:endParaRPr lang="en-GB" dirty="0"/>
          </a:p>
        </p:txBody>
      </p:sp>
      <p:sp>
        <p:nvSpPr>
          <p:cNvPr id="3" name="Content Placeholder 2"/>
          <p:cNvSpPr>
            <a:spLocks noGrp="1"/>
          </p:cNvSpPr>
          <p:nvPr>
            <p:ph idx="1"/>
          </p:nvPr>
        </p:nvSpPr>
        <p:spPr/>
        <p:txBody>
          <a:bodyPr/>
          <a:lstStyle/>
          <a:p>
            <a:r>
              <a:rPr lang="en-GB" dirty="0" smtClean="0"/>
              <a:t>Does involving an advocate mean I have failed?</a:t>
            </a:r>
          </a:p>
          <a:p>
            <a:r>
              <a:rPr lang="en-GB" dirty="0" smtClean="0"/>
              <a:t>How do I work when an advocate is there as well?</a:t>
            </a:r>
          </a:p>
          <a:p>
            <a:r>
              <a:rPr lang="en-GB" dirty="0" smtClean="0"/>
              <a:t>What can I expect an advocate to tell me about the client?</a:t>
            </a:r>
          </a:p>
          <a:p>
            <a:r>
              <a:rPr lang="en-GB" dirty="0" smtClean="0"/>
              <a:t>Why does advocacy have to challenge?</a:t>
            </a:r>
          </a:p>
          <a:p>
            <a:r>
              <a:rPr lang="en-GB" dirty="0" smtClean="0"/>
              <a:t>Is the advocacy service I refer to regulated?</a:t>
            </a:r>
          </a:p>
          <a:p>
            <a:r>
              <a:rPr lang="en-GB" dirty="0" smtClean="0"/>
              <a:t>Are advocates paid professionals?</a:t>
            </a:r>
          </a:p>
          <a:p>
            <a:r>
              <a:rPr lang="en-GB" dirty="0" smtClean="0"/>
              <a:t>What do I do if there is a problem with the advocate?</a:t>
            </a:r>
          </a:p>
          <a:p>
            <a:r>
              <a:rPr lang="en-GB" dirty="0" smtClean="0"/>
              <a:t>What if there aren't any advocates available?</a:t>
            </a:r>
          </a:p>
        </p:txBody>
      </p:sp>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69</a:t>
            </a:fld>
            <a:endParaRPr lang="en-GB"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Referring to an Independent Professional Advocacy Service</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39406514"/>
              </p:ext>
            </p:extLst>
          </p:nvPr>
        </p:nvGraphicFramePr>
        <p:xfrm>
          <a:off x="457200" y="1412875"/>
          <a:ext cx="8229600" cy="4824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70</a:t>
            </a:fld>
            <a:endParaRPr lang="en-GB"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Reflective learning</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18303432"/>
              </p:ext>
            </p:extLst>
          </p:nvPr>
        </p:nvGraphicFramePr>
        <p:xfrm>
          <a:off x="457200" y="14128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71</a:t>
            </a:fld>
            <a:endParaRPr lang="en-GB"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smtClean="0"/>
              <a:t>Advocacy is central to ensuring people are empowered to express their needs</a:t>
            </a:r>
          </a:p>
          <a:p>
            <a:r>
              <a:rPr lang="en-GB" dirty="0" smtClean="0"/>
              <a:t>Advocacy is the ‘Golden Thread’ throughout the Act that enables services to focus on people and their well-being outcomes</a:t>
            </a:r>
          </a:p>
          <a:p>
            <a:r>
              <a:rPr lang="en-GB" dirty="0" smtClean="0"/>
              <a:t>The Act gives people a voice in, and control over, achieving their well-being outcomes</a:t>
            </a:r>
          </a:p>
          <a:p>
            <a:r>
              <a:rPr lang="en-GB" dirty="0" smtClean="0"/>
              <a:t>What do you need to do to ensure that people are able to participate fully?</a:t>
            </a:r>
          </a:p>
          <a:p>
            <a:r>
              <a:rPr lang="en-GB" dirty="0" smtClean="0"/>
              <a:t>What further learning do you need to enable you to fulfil your duties?</a:t>
            </a:r>
            <a:endParaRPr lang="en-GB" dirty="0"/>
          </a:p>
        </p:txBody>
      </p:sp>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72</a:t>
            </a:fld>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Advocacy definitions</a:t>
            </a:r>
            <a:endParaRPr lang="en-GB" dirty="0"/>
          </a:p>
        </p:txBody>
      </p:sp>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7</a:t>
            </a:fld>
            <a:endParaRPr lang="en-GB" dirty="0"/>
          </a:p>
        </p:txBody>
      </p:sp>
      <p:sp>
        <p:nvSpPr>
          <p:cNvPr id="5" name="Rounded Rectangular Callout 4"/>
          <p:cNvSpPr/>
          <p:nvPr/>
        </p:nvSpPr>
        <p:spPr>
          <a:xfrm>
            <a:off x="467544" y="1412776"/>
            <a:ext cx="8064896" cy="352839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smtClean="0"/>
              <a:t>Section 181(2) of the Act defines “advocacy services” as: “services which provide assistance (by way of representation or otherwise) to persons for purposes relating to their care and support.”</a:t>
            </a:r>
            <a:r>
              <a:rPr lang="en-GB" sz="2800" b="1" i="1" dirty="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Advocacy definitions</a:t>
            </a:r>
            <a:endParaRPr lang="en-GB" dirty="0"/>
          </a:p>
        </p:txBody>
      </p:sp>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8</a:t>
            </a:fld>
            <a:endParaRPr lang="en-GB" dirty="0"/>
          </a:p>
        </p:txBody>
      </p:sp>
      <p:sp>
        <p:nvSpPr>
          <p:cNvPr id="5" name="Content Placeholder 4"/>
          <p:cNvSpPr>
            <a:spLocks noGrp="1"/>
          </p:cNvSpPr>
          <p:nvPr>
            <p:ph idx="1"/>
          </p:nvPr>
        </p:nvSpPr>
        <p:spPr>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t>“Advocacy is taking action to help people say what they want, secure their rights, represent their interests and obtain the services they need. </a:t>
            </a:r>
          </a:p>
          <a:p>
            <a:r>
              <a:rPr lang="en-GB" b="1" dirty="0" smtClean="0"/>
              <a:t>“Advocates and advocacy schemes work in partnership with the people they support and take their side. </a:t>
            </a:r>
          </a:p>
          <a:p>
            <a:r>
              <a:rPr lang="en-GB" b="1" dirty="0" smtClean="0"/>
              <a:t>“Advocacy promotes social inclusion, equality and social justice.” Advocacy Charter, Action for Advocacy (2002)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9388</TotalTime>
  <Words>9063</Words>
  <Application>Microsoft Office PowerPoint</Application>
  <PresentationFormat>On-screen Show (4:3)</PresentationFormat>
  <Paragraphs>1096</Paragraphs>
  <Slides>73</Slides>
  <Notes>72</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Independent Professional Advocacy</vt:lpstr>
      <vt:lpstr>Aims of the modules</vt:lpstr>
      <vt:lpstr>Module 1 – About Advocacy</vt:lpstr>
      <vt:lpstr>Module 1 – About Advocacy</vt:lpstr>
      <vt:lpstr>Contents</vt:lpstr>
      <vt:lpstr>Introduction</vt:lpstr>
      <vt:lpstr>History of advocacy</vt:lpstr>
      <vt:lpstr>Advocacy definitions</vt:lpstr>
      <vt:lpstr>Advocacy definitions</vt:lpstr>
      <vt:lpstr>Principles of advocacy</vt:lpstr>
      <vt:lpstr>Purpose of advocacy</vt:lpstr>
      <vt:lpstr>What is advocacy?</vt:lpstr>
      <vt:lpstr>Advocacy isn’t:          Advocacy is:</vt:lpstr>
      <vt:lpstr>Advocacy is also about:</vt:lpstr>
      <vt:lpstr>Myth busting quiz</vt:lpstr>
      <vt:lpstr>Advocacy relationship</vt:lpstr>
      <vt:lpstr>Types of advocacy</vt:lpstr>
      <vt:lpstr>Benefits of advocacy: Exercise</vt:lpstr>
      <vt:lpstr>Independent  Professional Advocacy</vt:lpstr>
      <vt:lpstr>Tools of advocacy –  do they need independence?</vt:lpstr>
      <vt:lpstr>To advocate or not to advocate: Exercise</vt:lpstr>
      <vt:lpstr>Rights – UN and European Conventions</vt:lpstr>
      <vt:lpstr>Exercise on barriers to rights</vt:lpstr>
      <vt:lpstr>Potential barriers to rights</vt:lpstr>
      <vt:lpstr>Why is the role of an Independent Professional Advocate important in ensuring rights are upheld?</vt:lpstr>
      <vt:lpstr>Reflective learning </vt:lpstr>
      <vt:lpstr>Conclusion to Module 1</vt:lpstr>
      <vt:lpstr>Module 2 – Well-being</vt:lpstr>
      <vt:lpstr>Module 2 – Well-being</vt:lpstr>
      <vt:lpstr>Well-being principles and duties</vt:lpstr>
      <vt:lpstr>Contents</vt:lpstr>
      <vt:lpstr>Reflection of Module 1</vt:lpstr>
      <vt:lpstr>Introduction</vt:lpstr>
      <vt:lpstr>Choice and control</vt:lpstr>
      <vt:lpstr>Advocacy and consent</vt:lpstr>
      <vt:lpstr>Confidentiality in an  advocacy partnership</vt:lpstr>
      <vt:lpstr>Risk and the principles of advocacy</vt:lpstr>
      <vt:lpstr>A person-centred approach</vt:lpstr>
      <vt:lpstr>Citizen Directed Support</vt:lpstr>
      <vt:lpstr>Empowerment</vt:lpstr>
      <vt:lpstr>Mental Capacity Act –  Five statutory principles</vt:lpstr>
      <vt:lpstr>Best interests and the  Mental Capacity Act</vt:lpstr>
      <vt:lpstr>Best interests and  non-instructed advocacy</vt:lpstr>
      <vt:lpstr>Watching Brief –  Eight domains to ordinary living</vt:lpstr>
      <vt:lpstr>Watching Brief –  Eight domains to ordinary living</vt:lpstr>
      <vt:lpstr>Exercise</vt:lpstr>
      <vt:lpstr>Challenges to achieving personal well-being outcomes</vt:lpstr>
      <vt:lpstr>Benefits of advocacy </vt:lpstr>
      <vt:lpstr>Well-being and advocacy</vt:lpstr>
      <vt:lpstr>Exercise</vt:lpstr>
      <vt:lpstr>Other related overarching duties</vt:lpstr>
      <vt:lpstr>Reflective learning </vt:lpstr>
      <vt:lpstr>Conclusion</vt:lpstr>
      <vt:lpstr>Module 3 – Golden Thread</vt:lpstr>
      <vt:lpstr>Module 3 – Golden Thread</vt:lpstr>
      <vt:lpstr>Content</vt:lpstr>
      <vt:lpstr>Reflection of Module 2</vt:lpstr>
      <vt:lpstr>Introduction</vt:lpstr>
      <vt:lpstr>The ‘Golden Thread’</vt:lpstr>
      <vt:lpstr>Functions relevant to advocacy</vt:lpstr>
      <vt:lpstr>Barriers to participation</vt:lpstr>
      <vt:lpstr>When to engage an Independent Professional Advocate</vt:lpstr>
      <vt:lpstr>Circumstances requiring  an advocate</vt:lpstr>
      <vt:lpstr>Early referral and early intervention</vt:lpstr>
      <vt:lpstr>Independent  Professional Advocacy versus  ‘I am their advocate’</vt:lpstr>
      <vt:lpstr>Advocacy and safeguarding</vt:lpstr>
      <vt:lpstr>Advocacy and safeguarding</vt:lpstr>
      <vt:lpstr>Safeguarding, advocacy  and the individual</vt:lpstr>
      <vt:lpstr>Professional focus and practice of: social care, education and health professionals</vt:lpstr>
      <vt:lpstr>Working with an advocate</vt:lpstr>
      <vt:lpstr>Referring to an Independent Professional Advocacy Service</vt:lpstr>
      <vt:lpstr>Reflective learning</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Richardson</dc:creator>
  <cp:lastModifiedBy>Bethan Price</cp:lastModifiedBy>
  <cp:revision>673</cp:revision>
  <cp:lastPrinted>2015-10-29T13:51:18Z</cp:lastPrinted>
  <dcterms:created xsi:type="dcterms:W3CDTF">2015-08-12T16:30:18Z</dcterms:created>
  <dcterms:modified xsi:type="dcterms:W3CDTF">2016-04-26T11:44:22Z</dcterms:modified>
</cp:coreProperties>
</file>